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02" r:id="rId6"/>
  </p:sldMasterIdLst>
  <p:notesMasterIdLst>
    <p:notesMasterId r:id="rId85"/>
  </p:notesMasterIdLst>
  <p:sldIdLst>
    <p:sldId id="256" r:id="rId7"/>
    <p:sldId id="488" r:id="rId8"/>
    <p:sldId id="597" r:id="rId9"/>
    <p:sldId id="599" r:id="rId10"/>
    <p:sldId id="600" r:id="rId11"/>
    <p:sldId id="601" r:id="rId12"/>
    <p:sldId id="598" r:id="rId13"/>
    <p:sldId id="586" r:id="rId14"/>
    <p:sldId id="585" r:id="rId15"/>
    <p:sldId id="498" r:id="rId16"/>
    <p:sldId id="584" r:id="rId17"/>
    <p:sldId id="501" r:id="rId18"/>
    <p:sldId id="583" r:id="rId19"/>
    <p:sldId id="580" r:id="rId20"/>
    <p:sldId id="596" r:id="rId21"/>
    <p:sldId id="492" r:id="rId22"/>
    <p:sldId id="582" r:id="rId23"/>
    <p:sldId id="522" r:id="rId24"/>
    <p:sldId id="587" r:id="rId25"/>
    <p:sldId id="514" r:id="rId26"/>
    <p:sldId id="518" r:id="rId27"/>
    <p:sldId id="521" r:id="rId28"/>
    <p:sldId id="525" r:id="rId29"/>
    <p:sldId id="526" r:id="rId30"/>
    <p:sldId id="527" r:id="rId31"/>
    <p:sldId id="557" r:id="rId32"/>
    <p:sldId id="529" r:id="rId33"/>
    <p:sldId id="530" r:id="rId34"/>
    <p:sldId id="531" r:id="rId35"/>
    <p:sldId id="532" r:id="rId36"/>
    <p:sldId id="533" r:id="rId37"/>
    <p:sldId id="534" r:id="rId38"/>
    <p:sldId id="535" r:id="rId39"/>
    <p:sldId id="536" r:id="rId40"/>
    <p:sldId id="537" r:id="rId41"/>
    <p:sldId id="602" r:id="rId42"/>
    <p:sldId id="603" r:id="rId43"/>
    <p:sldId id="604" r:id="rId44"/>
    <p:sldId id="605" r:id="rId45"/>
    <p:sldId id="591" r:id="rId46"/>
    <p:sldId id="257" r:id="rId47"/>
    <p:sldId id="260" r:id="rId48"/>
    <p:sldId id="640" r:id="rId49"/>
    <p:sldId id="258" r:id="rId50"/>
    <p:sldId id="259" r:id="rId51"/>
    <p:sldId id="592" r:id="rId52"/>
    <p:sldId id="593" r:id="rId53"/>
    <p:sldId id="606" r:id="rId54"/>
    <p:sldId id="608" r:id="rId55"/>
    <p:sldId id="595" r:id="rId56"/>
    <p:sldId id="609" r:id="rId57"/>
    <p:sldId id="610" r:id="rId58"/>
    <p:sldId id="612" r:id="rId59"/>
    <p:sldId id="613" r:id="rId60"/>
    <p:sldId id="614" r:id="rId61"/>
    <p:sldId id="615" r:id="rId62"/>
    <p:sldId id="616" r:id="rId63"/>
    <p:sldId id="617" r:id="rId64"/>
    <p:sldId id="618" r:id="rId65"/>
    <p:sldId id="619" r:id="rId66"/>
    <p:sldId id="620" r:id="rId67"/>
    <p:sldId id="512" r:id="rId68"/>
    <p:sldId id="622" r:id="rId69"/>
    <p:sldId id="623" r:id="rId70"/>
    <p:sldId id="637" r:id="rId71"/>
    <p:sldId id="638" r:id="rId72"/>
    <p:sldId id="513" r:id="rId73"/>
    <p:sldId id="635" r:id="rId74"/>
    <p:sldId id="624" r:id="rId75"/>
    <p:sldId id="625" r:id="rId76"/>
    <p:sldId id="626" r:id="rId77"/>
    <p:sldId id="627" r:id="rId78"/>
    <p:sldId id="628" r:id="rId79"/>
    <p:sldId id="629" r:id="rId80"/>
    <p:sldId id="630" r:id="rId81"/>
    <p:sldId id="631" r:id="rId82"/>
    <p:sldId id="636" r:id="rId83"/>
    <p:sldId id="639"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25E72-2178-4B5C-862F-D8D406DB0C4B}" v="203" dt="2023-09-13T13:59:41.31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oach" userId="6a4de24c-abe0-417c-ac11-da5d1536bc61" providerId="ADAL" clId="{6A925E72-2178-4B5C-862F-D8D406DB0C4B}"/>
    <pc:docChg chg="undo redo custSel addSld delSld modSld sldOrd delMainMaster modMainMaster">
      <pc:chgData name="Jennifer Roach" userId="6a4de24c-abe0-417c-ac11-da5d1536bc61" providerId="ADAL" clId="{6A925E72-2178-4B5C-862F-D8D406DB0C4B}" dt="2023-09-14T12:32:35.111" v="8888" actId="14100"/>
      <pc:docMkLst>
        <pc:docMk/>
      </pc:docMkLst>
      <pc:sldChg chg="add">
        <pc:chgData name="Jennifer Roach" userId="6a4de24c-abe0-417c-ac11-da5d1536bc61" providerId="ADAL" clId="{6A925E72-2178-4B5C-862F-D8D406DB0C4B}" dt="2023-09-13T13:58:48.070" v="8864"/>
        <pc:sldMkLst>
          <pc:docMk/>
          <pc:sldMk cId="3101444310" sldId="257"/>
        </pc:sldMkLst>
      </pc:sldChg>
      <pc:sldChg chg="del">
        <pc:chgData name="Jennifer Roach" userId="6a4de24c-abe0-417c-ac11-da5d1536bc61" providerId="ADAL" clId="{6A925E72-2178-4B5C-862F-D8D406DB0C4B}" dt="2023-09-07T17:31:16.232" v="143" actId="47"/>
        <pc:sldMkLst>
          <pc:docMk/>
          <pc:sldMk cId="1696410946" sldId="258"/>
        </pc:sldMkLst>
      </pc:sldChg>
      <pc:sldChg chg="add">
        <pc:chgData name="Jennifer Roach" userId="6a4de24c-abe0-417c-ac11-da5d1536bc61" providerId="ADAL" clId="{6A925E72-2178-4B5C-862F-D8D406DB0C4B}" dt="2023-09-13T13:58:48.070" v="8864"/>
        <pc:sldMkLst>
          <pc:docMk/>
          <pc:sldMk cId="2957518282" sldId="258"/>
        </pc:sldMkLst>
      </pc:sldChg>
      <pc:sldChg chg="add">
        <pc:chgData name="Jennifer Roach" userId="6a4de24c-abe0-417c-ac11-da5d1536bc61" providerId="ADAL" clId="{6A925E72-2178-4B5C-862F-D8D406DB0C4B}" dt="2023-09-13T13:58:48.070" v="8864"/>
        <pc:sldMkLst>
          <pc:docMk/>
          <pc:sldMk cId="37223422" sldId="259"/>
        </pc:sldMkLst>
      </pc:sldChg>
      <pc:sldChg chg="del">
        <pc:chgData name="Jennifer Roach" userId="6a4de24c-abe0-417c-ac11-da5d1536bc61" providerId="ADAL" clId="{6A925E72-2178-4B5C-862F-D8D406DB0C4B}" dt="2023-09-07T17:31:18.168" v="148" actId="47"/>
        <pc:sldMkLst>
          <pc:docMk/>
          <pc:sldMk cId="4083824742" sldId="259"/>
        </pc:sldMkLst>
      </pc:sldChg>
      <pc:sldChg chg="add">
        <pc:chgData name="Jennifer Roach" userId="6a4de24c-abe0-417c-ac11-da5d1536bc61" providerId="ADAL" clId="{6A925E72-2178-4B5C-862F-D8D406DB0C4B}" dt="2023-09-13T13:58:48.070" v="8864"/>
        <pc:sldMkLst>
          <pc:docMk/>
          <pc:sldMk cId="992527363" sldId="260"/>
        </pc:sldMkLst>
      </pc:sldChg>
      <pc:sldChg chg="add del">
        <pc:chgData name="Jennifer Roach" userId="6a4de24c-abe0-417c-ac11-da5d1536bc61" providerId="ADAL" clId="{6A925E72-2178-4B5C-862F-D8D406DB0C4B}" dt="2023-09-12T18:16:55.237" v="2872" actId="47"/>
        <pc:sldMkLst>
          <pc:docMk/>
          <pc:sldMk cId="1027990211" sldId="271"/>
        </pc:sldMkLst>
      </pc:sldChg>
      <pc:sldChg chg="modSp add del mod">
        <pc:chgData name="Jennifer Roach" userId="6a4de24c-abe0-417c-ac11-da5d1536bc61" providerId="ADAL" clId="{6A925E72-2178-4B5C-862F-D8D406DB0C4B}" dt="2023-09-12T18:17:01.400" v="2873" actId="47"/>
        <pc:sldMkLst>
          <pc:docMk/>
          <pc:sldMk cId="2306251510" sldId="272"/>
        </pc:sldMkLst>
        <pc:spChg chg="mod">
          <ac:chgData name="Jennifer Roach" userId="6a4de24c-abe0-417c-ac11-da5d1536bc61" providerId="ADAL" clId="{6A925E72-2178-4B5C-862F-D8D406DB0C4B}" dt="2023-09-12T18:16:32.949" v="2865" actId="27636"/>
          <ac:spMkLst>
            <pc:docMk/>
            <pc:sldMk cId="2306251510" sldId="272"/>
            <ac:spMk id="3" creationId="{1DC500EB-B549-4F04-9692-AA826BAB8671}"/>
          </ac:spMkLst>
        </pc:spChg>
        <pc:spChg chg="mod">
          <ac:chgData name="Jennifer Roach" userId="6a4de24c-abe0-417c-ac11-da5d1536bc61" providerId="ADAL" clId="{6A925E72-2178-4B5C-862F-D8D406DB0C4B}" dt="2023-09-12T18:16:32.951" v="2866" actId="27636"/>
          <ac:spMkLst>
            <pc:docMk/>
            <pc:sldMk cId="2306251510" sldId="272"/>
            <ac:spMk id="4" creationId="{A1EBD1C6-30C5-40AA-B807-56DC1D0C246E}"/>
          </ac:spMkLst>
        </pc:spChg>
      </pc:sldChg>
      <pc:sldChg chg="del">
        <pc:chgData name="Jennifer Roach" userId="6a4de24c-abe0-417c-ac11-da5d1536bc61" providerId="ADAL" clId="{6A925E72-2178-4B5C-862F-D8D406DB0C4B}" dt="2023-09-07T17:31:36.090" v="187" actId="47"/>
        <pc:sldMkLst>
          <pc:docMk/>
          <pc:sldMk cId="2746064588" sldId="276"/>
        </pc:sldMkLst>
      </pc:sldChg>
      <pc:sldChg chg="del">
        <pc:chgData name="Jennifer Roach" userId="6a4de24c-abe0-417c-ac11-da5d1536bc61" providerId="ADAL" clId="{6A925E72-2178-4B5C-862F-D8D406DB0C4B}" dt="2023-09-07T17:31:46.914" v="219" actId="47"/>
        <pc:sldMkLst>
          <pc:docMk/>
          <pc:sldMk cId="2523477873" sldId="279"/>
        </pc:sldMkLst>
      </pc:sldChg>
      <pc:sldChg chg="add del">
        <pc:chgData name="Jennifer Roach" userId="6a4de24c-abe0-417c-ac11-da5d1536bc61" providerId="ADAL" clId="{6A925E72-2178-4B5C-862F-D8D406DB0C4B}" dt="2023-09-12T20:09:58.256" v="7938" actId="47"/>
        <pc:sldMkLst>
          <pc:docMk/>
          <pc:sldMk cId="2158248922" sldId="280"/>
        </pc:sldMkLst>
      </pc:sldChg>
      <pc:sldChg chg="add del setBg">
        <pc:chgData name="Jennifer Roach" userId="6a4de24c-abe0-417c-ac11-da5d1536bc61" providerId="ADAL" clId="{6A925E72-2178-4B5C-862F-D8D406DB0C4B}" dt="2023-09-12T20:09:58.256" v="7938" actId="47"/>
        <pc:sldMkLst>
          <pc:docMk/>
          <pc:sldMk cId="1032074992" sldId="281"/>
        </pc:sldMkLst>
      </pc:sldChg>
      <pc:sldChg chg="del">
        <pc:chgData name="Jennifer Roach" userId="6a4de24c-abe0-417c-ac11-da5d1536bc61" providerId="ADAL" clId="{6A925E72-2178-4B5C-862F-D8D406DB0C4B}" dt="2023-09-07T17:31:39.097" v="202" actId="47"/>
        <pc:sldMkLst>
          <pc:docMk/>
          <pc:sldMk cId="3916100908" sldId="286"/>
        </pc:sldMkLst>
      </pc:sldChg>
      <pc:sldChg chg="del">
        <pc:chgData name="Jennifer Roach" userId="6a4de24c-abe0-417c-ac11-da5d1536bc61" providerId="ADAL" clId="{6A925E72-2178-4B5C-862F-D8D406DB0C4B}" dt="2023-09-07T17:31:45.248" v="216" actId="47"/>
        <pc:sldMkLst>
          <pc:docMk/>
          <pc:sldMk cId="1825006954" sldId="287"/>
        </pc:sldMkLst>
      </pc:sldChg>
      <pc:sldChg chg="del">
        <pc:chgData name="Jennifer Roach" userId="6a4de24c-abe0-417c-ac11-da5d1536bc61" providerId="ADAL" clId="{6A925E72-2178-4B5C-862F-D8D406DB0C4B}" dt="2023-09-07T17:31:39.913" v="204" actId="47"/>
        <pc:sldMkLst>
          <pc:docMk/>
          <pc:sldMk cId="2966894337" sldId="288"/>
        </pc:sldMkLst>
      </pc:sldChg>
      <pc:sldChg chg="del">
        <pc:chgData name="Jennifer Roach" userId="6a4de24c-abe0-417c-ac11-da5d1536bc61" providerId="ADAL" clId="{6A925E72-2178-4B5C-862F-D8D406DB0C4B}" dt="2023-09-07T17:31:44.709" v="215" actId="47"/>
        <pc:sldMkLst>
          <pc:docMk/>
          <pc:sldMk cId="3013264110" sldId="289"/>
        </pc:sldMkLst>
      </pc:sldChg>
      <pc:sldChg chg="add del">
        <pc:chgData name="Jennifer Roach" userId="6a4de24c-abe0-417c-ac11-da5d1536bc61" providerId="ADAL" clId="{6A925E72-2178-4B5C-862F-D8D406DB0C4B}" dt="2023-09-12T20:09:58.256" v="7938" actId="47"/>
        <pc:sldMkLst>
          <pc:docMk/>
          <pc:sldMk cId="3012684535" sldId="292"/>
        </pc:sldMkLst>
      </pc:sldChg>
      <pc:sldChg chg="add del">
        <pc:chgData name="Jennifer Roach" userId="6a4de24c-abe0-417c-ac11-da5d1536bc61" providerId="ADAL" clId="{6A925E72-2178-4B5C-862F-D8D406DB0C4B}" dt="2023-09-12T20:09:58.256" v="7938" actId="47"/>
        <pc:sldMkLst>
          <pc:docMk/>
          <pc:sldMk cId="1100073527" sldId="293"/>
        </pc:sldMkLst>
      </pc:sldChg>
      <pc:sldChg chg="add del">
        <pc:chgData name="Jennifer Roach" userId="6a4de24c-abe0-417c-ac11-da5d1536bc61" providerId="ADAL" clId="{6A925E72-2178-4B5C-862F-D8D406DB0C4B}" dt="2023-09-12T20:09:58.256" v="7938" actId="47"/>
        <pc:sldMkLst>
          <pc:docMk/>
          <pc:sldMk cId="1383779709" sldId="294"/>
        </pc:sldMkLst>
      </pc:sldChg>
      <pc:sldChg chg="del">
        <pc:chgData name="Jennifer Roach" userId="6a4de24c-abe0-417c-ac11-da5d1536bc61" providerId="ADAL" clId="{6A925E72-2178-4B5C-862F-D8D406DB0C4B}" dt="2023-09-07T17:31:41.972" v="209" actId="47"/>
        <pc:sldMkLst>
          <pc:docMk/>
          <pc:sldMk cId="3353832366" sldId="294"/>
        </pc:sldMkLst>
      </pc:sldChg>
      <pc:sldChg chg="add del">
        <pc:chgData name="Jennifer Roach" userId="6a4de24c-abe0-417c-ac11-da5d1536bc61" providerId="ADAL" clId="{6A925E72-2178-4B5C-862F-D8D406DB0C4B}" dt="2023-09-12T20:09:58.256" v="7938" actId="47"/>
        <pc:sldMkLst>
          <pc:docMk/>
          <pc:sldMk cId="2533406390" sldId="296"/>
        </pc:sldMkLst>
      </pc:sldChg>
      <pc:sldChg chg="add del">
        <pc:chgData name="Jennifer Roach" userId="6a4de24c-abe0-417c-ac11-da5d1536bc61" providerId="ADAL" clId="{6A925E72-2178-4B5C-862F-D8D406DB0C4B}" dt="2023-09-12T20:09:58.256" v="7938" actId="47"/>
        <pc:sldMkLst>
          <pc:docMk/>
          <pc:sldMk cId="2009644201" sldId="297"/>
        </pc:sldMkLst>
      </pc:sldChg>
      <pc:sldChg chg="add del">
        <pc:chgData name="Jennifer Roach" userId="6a4de24c-abe0-417c-ac11-da5d1536bc61" providerId="ADAL" clId="{6A925E72-2178-4B5C-862F-D8D406DB0C4B}" dt="2023-09-12T20:09:58.256" v="7938" actId="47"/>
        <pc:sldMkLst>
          <pc:docMk/>
          <pc:sldMk cId="2023155372" sldId="298"/>
        </pc:sldMkLst>
      </pc:sldChg>
      <pc:sldChg chg="add del">
        <pc:chgData name="Jennifer Roach" userId="6a4de24c-abe0-417c-ac11-da5d1536bc61" providerId="ADAL" clId="{6A925E72-2178-4B5C-862F-D8D406DB0C4B}" dt="2023-09-12T20:09:58.256" v="7938" actId="47"/>
        <pc:sldMkLst>
          <pc:docMk/>
          <pc:sldMk cId="2394803808" sldId="299"/>
        </pc:sldMkLst>
      </pc:sldChg>
      <pc:sldChg chg="add del">
        <pc:chgData name="Jennifer Roach" userId="6a4de24c-abe0-417c-ac11-da5d1536bc61" providerId="ADAL" clId="{6A925E72-2178-4B5C-862F-D8D406DB0C4B}" dt="2023-09-12T20:09:58.256" v="7938" actId="47"/>
        <pc:sldMkLst>
          <pc:docMk/>
          <pc:sldMk cId="3720385329" sldId="300"/>
        </pc:sldMkLst>
      </pc:sldChg>
      <pc:sldChg chg="add del">
        <pc:chgData name="Jennifer Roach" userId="6a4de24c-abe0-417c-ac11-da5d1536bc61" providerId="ADAL" clId="{6A925E72-2178-4B5C-862F-D8D406DB0C4B}" dt="2023-09-12T20:09:58.256" v="7938" actId="47"/>
        <pc:sldMkLst>
          <pc:docMk/>
          <pc:sldMk cId="4092623863" sldId="301"/>
        </pc:sldMkLst>
      </pc:sldChg>
      <pc:sldChg chg="del">
        <pc:chgData name="Jennifer Roach" userId="6a4de24c-abe0-417c-ac11-da5d1536bc61" providerId="ADAL" clId="{6A925E72-2178-4B5C-862F-D8D406DB0C4B}" dt="2023-09-07T17:31:45.686" v="217" actId="47"/>
        <pc:sldMkLst>
          <pc:docMk/>
          <pc:sldMk cId="1225193619" sldId="310"/>
        </pc:sldMkLst>
      </pc:sldChg>
      <pc:sldChg chg="del">
        <pc:chgData name="Jennifer Roach" userId="6a4de24c-abe0-417c-ac11-da5d1536bc61" providerId="ADAL" clId="{6A925E72-2178-4B5C-862F-D8D406DB0C4B}" dt="2023-09-07T17:31:40.784" v="206" actId="47"/>
        <pc:sldMkLst>
          <pc:docMk/>
          <pc:sldMk cId="1347698047" sldId="311"/>
        </pc:sldMkLst>
      </pc:sldChg>
      <pc:sldChg chg="del">
        <pc:chgData name="Jennifer Roach" userId="6a4de24c-abe0-417c-ac11-da5d1536bc61" providerId="ADAL" clId="{6A925E72-2178-4B5C-862F-D8D406DB0C4B}" dt="2023-09-07T17:31:19.241" v="154" actId="47"/>
        <pc:sldMkLst>
          <pc:docMk/>
          <pc:sldMk cId="1133491235" sldId="319"/>
        </pc:sldMkLst>
      </pc:sldChg>
      <pc:sldChg chg="del">
        <pc:chgData name="Jennifer Roach" userId="6a4de24c-abe0-417c-ac11-da5d1536bc61" providerId="ADAL" clId="{6A925E72-2178-4B5C-862F-D8D406DB0C4B}" dt="2023-09-07T17:31:17.535" v="145" actId="47"/>
        <pc:sldMkLst>
          <pc:docMk/>
          <pc:sldMk cId="1625083393" sldId="334"/>
        </pc:sldMkLst>
      </pc:sldChg>
      <pc:sldChg chg="del">
        <pc:chgData name="Jennifer Roach" userId="6a4de24c-abe0-417c-ac11-da5d1536bc61" providerId="ADAL" clId="{6A925E72-2178-4B5C-862F-D8D406DB0C4B}" dt="2023-09-07T17:31:19.757" v="157" actId="47"/>
        <pc:sldMkLst>
          <pc:docMk/>
          <pc:sldMk cId="1889528399" sldId="337"/>
        </pc:sldMkLst>
      </pc:sldChg>
      <pc:sldChg chg="del">
        <pc:chgData name="Jennifer Roach" userId="6a4de24c-abe0-417c-ac11-da5d1536bc61" providerId="ADAL" clId="{6A925E72-2178-4B5C-862F-D8D406DB0C4B}" dt="2023-09-07T17:31:19.926" v="158" actId="47"/>
        <pc:sldMkLst>
          <pc:docMk/>
          <pc:sldMk cId="516371722" sldId="338"/>
        </pc:sldMkLst>
      </pc:sldChg>
      <pc:sldChg chg="del">
        <pc:chgData name="Jennifer Roach" userId="6a4de24c-abe0-417c-ac11-da5d1536bc61" providerId="ADAL" clId="{6A925E72-2178-4B5C-862F-D8D406DB0C4B}" dt="2023-09-07T17:31:17.150" v="144" actId="47"/>
        <pc:sldMkLst>
          <pc:docMk/>
          <pc:sldMk cId="3672423642" sldId="339"/>
        </pc:sldMkLst>
      </pc:sldChg>
      <pc:sldChg chg="del">
        <pc:chgData name="Jennifer Roach" userId="6a4de24c-abe0-417c-ac11-da5d1536bc61" providerId="ADAL" clId="{6A925E72-2178-4B5C-862F-D8D406DB0C4B}" dt="2023-09-07T17:31:19.055" v="153" actId="47"/>
        <pc:sldMkLst>
          <pc:docMk/>
          <pc:sldMk cId="236753446" sldId="340"/>
        </pc:sldMkLst>
      </pc:sldChg>
      <pc:sldChg chg="del">
        <pc:chgData name="Jennifer Roach" userId="6a4de24c-abe0-417c-ac11-da5d1536bc61" providerId="ADAL" clId="{6A925E72-2178-4B5C-862F-D8D406DB0C4B}" dt="2023-09-07T17:31:19.412" v="155" actId="47"/>
        <pc:sldMkLst>
          <pc:docMk/>
          <pc:sldMk cId="3554142549" sldId="341"/>
        </pc:sldMkLst>
      </pc:sldChg>
      <pc:sldChg chg="del">
        <pc:chgData name="Jennifer Roach" userId="6a4de24c-abe0-417c-ac11-da5d1536bc61" providerId="ADAL" clId="{6A925E72-2178-4B5C-862F-D8D406DB0C4B}" dt="2023-09-07T17:31:21.446" v="163" actId="47"/>
        <pc:sldMkLst>
          <pc:docMk/>
          <pc:sldMk cId="3029578325" sldId="344"/>
        </pc:sldMkLst>
      </pc:sldChg>
      <pc:sldChg chg="del">
        <pc:chgData name="Jennifer Roach" userId="6a4de24c-abe0-417c-ac11-da5d1536bc61" providerId="ADAL" clId="{6A925E72-2178-4B5C-862F-D8D406DB0C4B}" dt="2023-09-07T17:31:50.259" v="226" actId="47"/>
        <pc:sldMkLst>
          <pc:docMk/>
          <pc:sldMk cId="182696319" sldId="350"/>
        </pc:sldMkLst>
      </pc:sldChg>
      <pc:sldChg chg="del">
        <pc:chgData name="Jennifer Roach" userId="6a4de24c-abe0-417c-ac11-da5d1536bc61" providerId="ADAL" clId="{6A925E72-2178-4B5C-862F-D8D406DB0C4B}" dt="2023-09-07T17:31:46.451" v="218" actId="47"/>
        <pc:sldMkLst>
          <pc:docMk/>
          <pc:sldMk cId="2552603658" sldId="351"/>
        </pc:sldMkLst>
      </pc:sldChg>
      <pc:sldChg chg="delSp add del setBg delDesignElem">
        <pc:chgData name="Jennifer Roach" userId="6a4de24c-abe0-417c-ac11-da5d1536bc61" providerId="ADAL" clId="{6A925E72-2178-4B5C-862F-D8D406DB0C4B}" dt="2023-09-12T18:16:53.904" v="2871" actId="47"/>
        <pc:sldMkLst>
          <pc:docMk/>
          <pc:sldMk cId="415493903" sldId="353"/>
        </pc:sldMkLst>
        <pc:spChg chg="del">
          <ac:chgData name="Jennifer Roach" userId="6a4de24c-abe0-417c-ac11-da5d1536bc61" providerId="ADAL" clId="{6A925E72-2178-4B5C-862F-D8D406DB0C4B}" dt="2023-09-12T18:16:32.737" v="2863"/>
          <ac:spMkLst>
            <pc:docMk/>
            <pc:sldMk cId="415493903" sldId="353"/>
            <ac:spMk id="4" creationId="{BD976C13-68E6-4E25-B13E-FC3A2D3F66E3}"/>
          </ac:spMkLst>
        </pc:spChg>
        <pc:spChg chg="del">
          <ac:chgData name="Jennifer Roach" userId="6a4de24c-abe0-417c-ac11-da5d1536bc61" providerId="ADAL" clId="{6A925E72-2178-4B5C-862F-D8D406DB0C4B}" dt="2023-09-12T18:16:32.737" v="2863"/>
          <ac:spMkLst>
            <pc:docMk/>
            <pc:sldMk cId="415493903" sldId="353"/>
            <ac:spMk id="5" creationId="{1E8DBE92-2331-4285-8226-D398190D3E38}"/>
          </ac:spMkLst>
        </pc:spChg>
        <pc:spChg chg="del">
          <ac:chgData name="Jennifer Roach" userId="6a4de24c-abe0-417c-ac11-da5d1536bc61" providerId="ADAL" clId="{6A925E72-2178-4B5C-862F-D8D406DB0C4B}" dt="2023-09-12T18:16:32.737" v="2863"/>
          <ac:spMkLst>
            <pc:docMk/>
            <pc:sldMk cId="415493903" sldId="353"/>
            <ac:spMk id="6" creationId="{AD6F6937-3B5A-4391-9F37-58A571B362A9}"/>
          </ac:spMkLst>
        </pc:spChg>
        <pc:spChg chg="del">
          <ac:chgData name="Jennifer Roach" userId="6a4de24c-abe0-417c-ac11-da5d1536bc61" providerId="ADAL" clId="{6A925E72-2178-4B5C-862F-D8D406DB0C4B}" dt="2023-09-12T18:16:32.737" v="2863"/>
          <ac:spMkLst>
            <pc:docMk/>
            <pc:sldMk cId="415493903" sldId="353"/>
            <ac:spMk id="8" creationId="{C962AC3C-FEB4-4C6A-8CA6-D570CD0098A9}"/>
          </ac:spMkLst>
        </pc:spChg>
      </pc:sldChg>
      <pc:sldChg chg="del">
        <pc:chgData name="Jennifer Roach" userId="6a4de24c-abe0-417c-ac11-da5d1536bc61" providerId="ADAL" clId="{6A925E72-2178-4B5C-862F-D8D406DB0C4B}" dt="2023-09-07T17:31:21.029" v="161" actId="47"/>
        <pc:sldMkLst>
          <pc:docMk/>
          <pc:sldMk cId="3206819041" sldId="355"/>
        </pc:sldMkLst>
      </pc:sldChg>
      <pc:sldChg chg="del">
        <pc:chgData name="Jennifer Roach" userId="6a4de24c-abe0-417c-ac11-da5d1536bc61" providerId="ADAL" clId="{6A925E72-2178-4B5C-862F-D8D406DB0C4B}" dt="2023-09-07T17:31:21.230" v="162" actId="47"/>
        <pc:sldMkLst>
          <pc:docMk/>
          <pc:sldMk cId="2116941569" sldId="356"/>
        </pc:sldMkLst>
      </pc:sldChg>
      <pc:sldChg chg="del">
        <pc:chgData name="Jennifer Roach" userId="6a4de24c-abe0-417c-ac11-da5d1536bc61" providerId="ADAL" clId="{6A925E72-2178-4B5C-862F-D8D406DB0C4B}" dt="2023-09-07T17:31:44.207" v="214" actId="47"/>
        <pc:sldMkLst>
          <pc:docMk/>
          <pc:sldMk cId="3791377066" sldId="371"/>
        </pc:sldMkLst>
      </pc:sldChg>
      <pc:sldChg chg="del">
        <pc:chgData name="Jennifer Roach" userId="6a4de24c-abe0-417c-ac11-da5d1536bc61" providerId="ADAL" clId="{6A925E72-2178-4B5C-862F-D8D406DB0C4B}" dt="2023-09-07T17:31:43.744" v="213" actId="47"/>
        <pc:sldMkLst>
          <pc:docMk/>
          <pc:sldMk cId="900347422" sldId="372"/>
        </pc:sldMkLst>
      </pc:sldChg>
      <pc:sldChg chg="del">
        <pc:chgData name="Jennifer Roach" userId="6a4de24c-abe0-417c-ac11-da5d1536bc61" providerId="ADAL" clId="{6A925E72-2178-4B5C-862F-D8D406DB0C4B}" dt="2023-09-07T17:31:43.328" v="212" actId="47"/>
        <pc:sldMkLst>
          <pc:docMk/>
          <pc:sldMk cId="4106717100" sldId="373"/>
        </pc:sldMkLst>
      </pc:sldChg>
      <pc:sldChg chg="del">
        <pc:chgData name="Jennifer Roach" userId="6a4de24c-abe0-417c-ac11-da5d1536bc61" providerId="ADAL" clId="{6A925E72-2178-4B5C-862F-D8D406DB0C4B}" dt="2023-09-07T17:31:42.890" v="211" actId="47"/>
        <pc:sldMkLst>
          <pc:docMk/>
          <pc:sldMk cId="2728235181" sldId="374"/>
        </pc:sldMkLst>
      </pc:sldChg>
      <pc:sldChg chg="del">
        <pc:chgData name="Jennifer Roach" userId="6a4de24c-abe0-417c-ac11-da5d1536bc61" providerId="ADAL" clId="{6A925E72-2178-4B5C-862F-D8D406DB0C4B}" dt="2023-09-07T17:31:41.139" v="207" actId="47"/>
        <pc:sldMkLst>
          <pc:docMk/>
          <pc:sldMk cId="2547379966" sldId="379"/>
        </pc:sldMkLst>
      </pc:sldChg>
      <pc:sldChg chg="del">
        <pc:chgData name="Jennifer Roach" userId="6a4de24c-abe0-417c-ac11-da5d1536bc61" providerId="ADAL" clId="{6A925E72-2178-4B5C-862F-D8D406DB0C4B}" dt="2023-09-07T17:31:42.442" v="210" actId="47"/>
        <pc:sldMkLst>
          <pc:docMk/>
          <pc:sldMk cId="1737928371" sldId="380"/>
        </pc:sldMkLst>
      </pc:sldChg>
      <pc:sldChg chg="del">
        <pc:chgData name="Jennifer Roach" userId="6a4de24c-abe0-417c-ac11-da5d1536bc61" providerId="ADAL" clId="{6A925E72-2178-4B5C-862F-D8D406DB0C4B}" dt="2023-09-07T17:31:39.413" v="203" actId="47"/>
        <pc:sldMkLst>
          <pc:docMk/>
          <pc:sldMk cId="4106365635" sldId="381"/>
        </pc:sldMkLst>
      </pc:sldChg>
      <pc:sldChg chg="del">
        <pc:chgData name="Jennifer Roach" userId="6a4de24c-abe0-417c-ac11-da5d1536bc61" providerId="ADAL" clId="{6A925E72-2178-4B5C-862F-D8D406DB0C4B}" dt="2023-09-07T17:31:38.249" v="198" actId="47"/>
        <pc:sldMkLst>
          <pc:docMk/>
          <pc:sldMk cId="3821803470" sldId="382"/>
        </pc:sldMkLst>
      </pc:sldChg>
      <pc:sldChg chg="del">
        <pc:chgData name="Jennifer Roach" userId="6a4de24c-abe0-417c-ac11-da5d1536bc61" providerId="ADAL" clId="{6A925E72-2178-4B5C-862F-D8D406DB0C4B}" dt="2023-09-07T17:31:37.415" v="194" actId="47"/>
        <pc:sldMkLst>
          <pc:docMk/>
          <pc:sldMk cId="1112903405" sldId="383"/>
        </pc:sldMkLst>
      </pc:sldChg>
      <pc:sldChg chg="del">
        <pc:chgData name="Jennifer Roach" userId="6a4de24c-abe0-417c-ac11-da5d1536bc61" providerId="ADAL" clId="{6A925E72-2178-4B5C-862F-D8D406DB0C4B}" dt="2023-09-07T17:31:37.230" v="193" actId="47"/>
        <pc:sldMkLst>
          <pc:docMk/>
          <pc:sldMk cId="4137658103" sldId="384"/>
        </pc:sldMkLst>
      </pc:sldChg>
      <pc:sldChg chg="del">
        <pc:chgData name="Jennifer Roach" userId="6a4de24c-abe0-417c-ac11-da5d1536bc61" providerId="ADAL" clId="{6A925E72-2178-4B5C-862F-D8D406DB0C4B}" dt="2023-09-07T17:31:36.644" v="190" actId="47"/>
        <pc:sldMkLst>
          <pc:docMk/>
          <pc:sldMk cId="3805129971" sldId="385"/>
        </pc:sldMkLst>
      </pc:sldChg>
      <pc:sldChg chg="del">
        <pc:chgData name="Jennifer Roach" userId="6a4de24c-abe0-417c-ac11-da5d1536bc61" providerId="ADAL" clId="{6A925E72-2178-4B5C-862F-D8D406DB0C4B}" dt="2023-09-07T17:31:36.459" v="189" actId="47"/>
        <pc:sldMkLst>
          <pc:docMk/>
          <pc:sldMk cId="2672687595" sldId="386"/>
        </pc:sldMkLst>
      </pc:sldChg>
      <pc:sldChg chg="del">
        <pc:chgData name="Jennifer Roach" userId="6a4de24c-abe0-417c-ac11-da5d1536bc61" providerId="ADAL" clId="{6A925E72-2178-4B5C-862F-D8D406DB0C4B}" dt="2023-09-07T17:31:36.290" v="188" actId="47"/>
        <pc:sldMkLst>
          <pc:docMk/>
          <pc:sldMk cId="2456289386" sldId="387"/>
        </pc:sldMkLst>
      </pc:sldChg>
      <pc:sldChg chg="del">
        <pc:chgData name="Jennifer Roach" userId="6a4de24c-abe0-417c-ac11-da5d1536bc61" providerId="ADAL" clId="{6A925E72-2178-4B5C-862F-D8D406DB0C4B}" dt="2023-09-07T17:31:35.895" v="186" actId="47"/>
        <pc:sldMkLst>
          <pc:docMk/>
          <pc:sldMk cId="740267728" sldId="388"/>
        </pc:sldMkLst>
      </pc:sldChg>
      <pc:sldChg chg="del">
        <pc:chgData name="Jennifer Roach" userId="6a4de24c-abe0-417c-ac11-da5d1536bc61" providerId="ADAL" clId="{6A925E72-2178-4B5C-862F-D8D406DB0C4B}" dt="2023-09-07T17:31:52.970" v="233" actId="47"/>
        <pc:sldMkLst>
          <pc:docMk/>
          <pc:sldMk cId="3560061264" sldId="389"/>
        </pc:sldMkLst>
      </pc:sldChg>
      <pc:sldChg chg="del">
        <pc:chgData name="Jennifer Roach" userId="6a4de24c-abe0-417c-ac11-da5d1536bc61" providerId="ADAL" clId="{6A925E72-2178-4B5C-862F-D8D406DB0C4B}" dt="2023-09-07T17:31:51.824" v="231" actId="47"/>
        <pc:sldMkLst>
          <pc:docMk/>
          <pc:sldMk cId="164419039" sldId="391"/>
        </pc:sldMkLst>
      </pc:sldChg>
      <pc:sldChg chg="del">
        <pc:chgData name="Jennifer Roach" userId="6a4de24c-abe0-417c-ac11-da5d1536bc61" providerId="ADAL" clId="{6A925E72-2178-4B5C-862F-D8D406DB0C4B}" dt="2023-09-07T17:31:51.641" v="230" actId="47"/>
        <pc:sldMkLst>
          <pc:docMk/>
          <pc:sldMk cId="3087065348" sldId="393"/>
        </pc:sldMkLst>
      </pc:sldChg>
      <pc:sldChg chg="del">
        <pc:chgData name="Jennifer Roach" userId="6a4de24c-abe0-417c-ac11-da5d1536bc61" providerId="ADAL" clId="{6A925E72-2178-4B5C-862F-D8D406DB0C4B}" dt="2023-09-07T17:31:41.571" v="208" actId="47"/>
        <pc:sldMkLst>
          <pc:docMk/>
          <pc:sldMk cId="3611156112" sldId="396"/>
        </pc:sldMkLst>
      </pc:sldChg>
      <pc:sldChg chg="del">
        <pc:chgData name="Jennifer Roach" userId="6a4de24c-abe0-417c-ac11-da5d1536bc61" providerId="ADAL" clId="{6A925E72-2178-4B5C-862F-D8D406DB0C4B}" dt="2023-09-07T17:31:50.687" v="227" actId="47"/>
        <pc:sldMkLst>
          <pc:docMk/>
          <pc:sldMk cId="3537718969" sldId="397"/>
        </pc:sldMkLst>
      </pc:sldChg>
      <pc:sldChg chg="del">
        <pc:chgData name="Jennifer Roach" userId="6a4de24c-abe0-417c-ac11-da5d1536bc61" providerId="ADAL" clId="{6A925E72-2178-4B5C-862F-D8D406DB0C4B}" dt="2023-09-07T17:31:51.141" v="228" actId="47"/>
        <pc:sldMkLst>
          <pc:docMk/>
          <pc:sldMk cId="2819964285" sldId="398"/>
        </pc:sldMkLst>
      </pc:sldChg>
      <pc:sldChg chg="del">
        <pc:chgData name="Jennifer Roach" userId="6a4de24c-abe0-417c-ac11-da5d1536bc61" providerId="ADAL" clId="{6A925E72-2178-4B5C-862F-D8D406DB0C4B}" dt="2023-09-07T17:31:28.047" v="182" actId="47"/>
        <pc:sldMkLst>
          <pc:docMk/>
          <pc:sldMk cId="2465452259" sldId="400"/>
        </pc:sldMkLst>
      </pc:sldChg>
      <pc:sldChg chg="del">
        <pc:chgData name="Jennifer Roach" userId="6a4de24c-abe0-417c-ac11-da5d1536bc61" providerId="ADAL" clId="{6A925E72-2178-4B5C-862F-D8D406DB0C4B}" dt="2023-09-07T17:31:38.681" v="200" actId="47"/>
        <pc:sldMkLst>
          <pc:docMk/>
          <pc:sldMk cId="2802137347" sldId="401"/>
        </pc:sldMkLst>
      </pc:sldChg>
      <pc:sldChg chg="del">
        <pc:chgData name="Jennifer Roach" userId="6a4de24c-abe0-417c-ac11-da5d1536bc61" providerId="ADAL" clId="{6A925E72-2178-4B5C-862F-D8D406DB0C4B}" dt="2023-09-07T17:31:38.865" v="201" actId="47"/>
        <pc:sldMkLst>
          <pc:docMk/>
          <pc:sldMk cId="3892647862" sldId="402"/>
        </pc:sldMkLst>
      </pc:sldChg>
      <pc:sldChg chg="del">
        <pc:chgData name="Jennifer Roach" userId="6a4de24c-abe0-417c-ac11-da5d1536bc61" providerId="ADAL" clId="{6A925E72-2178-4B5C-862F-D8D406DB0C4B}" dt="2023-09-07T17:31:38.049" v="197" actId="47"/>
        <pc:sldMkLst>
          <pc:docMk/>
          <pc:sldMk cId="2469170382" sldId="404"/>
        </pc:sldMkLst>
      </pc:sldChg>
      <pc:sldChg chg="del">
        <pc:chgData name="Jennifer Roach" userId="6a4de24c-abe0-417c-ac11-da5d1536bc61" providerId="ADAL" clId="{6A925E72-2178-4B5C-862F-D8D406DB0C4B}" dt="2023-09-07T17:31:37.832" v="196" actId="47"/>
        <pc:sldMkLst>
          <pc:docMk/>
          <pc:sldMk cId="3196895504" sldId="405"/>
        </pc:sldMkLst>
      </pc:sldChg>
      <pc:sldChg chg="del">
        <pc:chgData name="Jennifer Roach" userId="6a4de24c-abe0-417c-ac11-da5d1536bc61" providerId="ADAL" clId="{6A925E72-2178-4B5C-862F-D8D406DB0C4B}" dt="2023-09-07T17:31:37.029" v="192" actId="47"/>
        <pc:sldMkLst>
          <pc:docMk/>
          <pc:sldMk cId="2107248306" sldId="406"/>
        </pc:sldMkLst>
      </pc:sldChg>
      <pc:sldChg chg="del">
        <pc:chgData name="Jennifer Roach" userId="6a4de24c-abe0-417c-ac11-da5d1536bc61" providerId="ADAL" clId="{6A925E72-2178-4B5C-862F-D8D406DB0C4B}" dt="2023-09-07T17:31:36.845" v="191" actId="47"/>
        <pc:sldMkLst>
          <pc:docMk/>
          <pc:sldMk cId="266866134" sldId="407"/>
        </pc:sldMkLst>
      </pc:sldChg>
      <pc:sldChg chg="del">
        <pc:chgData name="Jennifer Roach" userId="6a4de24c-abe0-417c-ac11-da5d1536bc61" providerId="ADAL" clId="{6A925E72-2178-4B5C-862F-D8D406DB0C4B}" dt="2023-09-07T17:31:35.677" v="185" actId="47"/>
        <pc:sldMkLst>
          <pc:docMk/>
          <pc:sldMk cId="3409876531" sldId="409"/>
        </pc:sldMkLst>
      </pc:sldChg>
      <pc:sldChg chg="del">
        <pc:chgData name="Jennifer Roach" userId="6a4de24c-abe0-417c-ac11-da5d1536bc61" providerId="ADAL" clId="{6A925E72-2178-4B5C-862F-D8D406DB0C4B}" dt="2023-09-07T17:31:35.472" v="184" actId="47"/>
        <pc:sldMkLst>
          <pc:docMk/>
          <pc:sldMk cId="974815074" sldId="410"/>
        </pc:sldMkLst>
      </pc:sldChg>
      <pc:sldChg chg="del">
        <pc:chgData name="Jennifer Roach" userId="6a4de24c-abe0-417c-ac11-da5d1536bc61" providerId="ADAL" clId="{6A925E72-2178-4B5C-862F-D8D406DB0C4B}" dt="2023-09-07T17:31:34.986" v="183" actId="47"/>
        <pc:sldMkLst>
          <pc:docMk/>
          <pc:sldMk cId="3952549797" sldId="412"/>
        </pc:sldMkLst>
      </pc:sldChg>
      <pc:sldChg chg="del">
        <pc:chgData name="Jennifer Roach" userId="6a4de24c-abe0-417c-ac11-da5d1536bc61" providerId="ADAL" clId="{6A925E72-2178-4B5C-862F-D8D406DB0C4B}" dt="2023-09-07T17:31:27.894" v="181" actId="47"/>
        <pc:sldMkLst>
          <pc:docMk/>
          <pc:sldMk cId="3893623331" sldId="413"/>
        </pc:sldMkLst>
      </pc:sldChg>
      <pc:sldChg chg="del">
        <pc:chgData name="Jennifer Roach" userId="6a4de24c-abe0-417c-ac11-da5d1536bc61" providerId="ADAL" clId="{6A925E72-2178-4B5C-862F-D8D406DB0C4B}" dt="2023-09-07T17:31:24.625" v="164" actId="47"/>
        <pc:sldMkLst>
          <pc:docMk/>
          <pc:sldMk cId="658615755" sldId="424"/>
        </pc:sldMkLst>
      </pc:sldChg>
      <pc:sldChg chg="del">
        <pc:chgData name="Jennifer Roach" userId="6a4de24c-abe0-417c-ac11-da5d1536bc61" providerId="ADAL" clId="{6A925E72-2178-4B5C-862F-D8D406DB0C4B}" dt="2023-09-07T17:31:24.757" v="165" actId="47"/>
        <pc:sldMkLst>
          <pc:docMk/>
          <pc:sldMk cId="554666795" sldId="425"/>
        </pc:sldMkLst>
      </pc:sldChg>
      <pc:sldChg chg="del">
        <pc:chgData name="Jennifer Roach" userId="6a4de24c-abe0-417c-ac11-da5d1536bc61" providerId="ADAL" clId="{6A925E72-2178-4B5C-862F-D8D406DB0C4B}" dt="2023-09-07T17:31:26.575" v="177" actId="47"/>
        <pc:sldMkLst>
          <pc:docMk/>
          <pc:sldMk cId="3477714792" sldId="426"/>
        </pc:sldMkLst>
      </pc:sldChg>
      <pc:sldChg chg="del">
        <pc:chgData name="Jennifer Roach" userId="6a4de24c-abe0-417c-ac11-da5d1536bc61" providerId="ADAL" clId="{6A925E72-2178-4B5C-862F-D8D406DB0C4B}" dt="2023-09-07T17:31:24.926" v="166" actId="47"/>
        <pc:sldMkLst>
          <pc:docMk/>
          <pc:sldMk cId="2522968084" sldId="427"/>
        </pc:sldMkLst>
      </pc:sldChg>
      <pc:sldChg chg="del">
        <pc:chgData name="Jennifer Roach" userId="6a4de24c-abe0-417c-ac11-da5d1536bc61" providerId="ADAL" clId="{6A925E72-2178-4B5C-862F-D8D406DB0C4B}" dt="2023-09-07T17:31:19.557" v="156" actId="47"/>
        <pc:sldMkLst>
          <pc:docMk/>
          <pc:sldMk cId="2337597306" sldId="428"/>
        </pc:sldMkLst>
      </pc:sldChg>
      <pc:sldChg chg="del">
        <pc:chgData name="Jennifer Roach" userId="6a4de24c-abe0-417c-ac11-da5d1536bc61" providerId="ADAL" clId="{6A925E72-2178-4B5C-862F-D8D406DB0C4B}" dt="2023-09-07T17:31:25.812" v="172" actId="47"/>
        <pc:sldMkLst>
          <pc:docMk/>
          <pc:sldMk cId="3317440799" sldId="429"/>
        </pc:sldMkLst>
      </pc:sldChg>
      <pc:sldChg chg="del">
        <pc:chgData name="Jennifer Roach" userId="6a4de24c-abe0-417c-ac11-da5d1536bc61" providerId="ADAL" clId="{6A925E72-2178-4B5C-862F-D8D406DB0C4B}" dt="2023-09-07T17:31:49.473" v="224" actId="47"/>
        <pc:sldMkLst>
          <pc:docMk/>
          <pc:sldMk cId="1661218508" sldId="431"/>
        </pc:sldMkLst>
      </pc:sldChg>
      <pc:sldChg chg="del">
        <pc:chgData name="Jennifer Roach" userId="6a4de24c-abe0-417c-ac11-da5d1536bc61" providerId="ADAL" clId="{6A925E72-2178-4B5C-862F-D8D406DB0C4B}" dt="2023-09-07T17:31:47.969" v="221" actId="47"/>
        <pc:sldMkLst>
          <pc:docMk/>
          <pc:sldMk cId="2303033437" sldId="432"/>
        </pc:sldMkLst>
      </pc:sldChg>
      <pc:sldChg chg="del">
        <pc:chgData name="Jennifer Roach" userId="6a4de24c-abe0-417c-ac11-da5d1536bc61" providerId="ADAL" clId="{6A925E72-2178-4B5C-862F-D8D406DB0C4B}" dt="2023-09-07T17:31:25.543" v="170" actId="47"/>
        <pc:sldMkLst>
          <pc:docMk/>
          <pc:sldMk cId="2968085218" sldId="436"/>
        </pc:sldMkLst>
      </pc:sldChg>
      <pc:sldChg chg="del">
        <pc:chgData name="Jennifer Roach" userId="6a4de24c-abe0-417c-ac11-da5d1536bc61" providerId="ADAL" clId="{6A925E72-2178-4B5C-862F-D8D406DB0C4B}" dt="2023-09-07T17:31:25.374" v="169" actId="47"/>
        <pc:sldMkLst>
          <pc:docMk/>
          <pc:sldMk cId="227630767" sldId="437"/>
        </pc:sldMkLst>
      </pc:sldChg>
      <pc:sldChg chg="del">
        <pc:chgData name="Jennifer Roach" userId="6a4de24c-abe0-417c-ac11-da5d1536bc61" providerId="ADAL" clId="{6A925E72-2178-4B5C-862F-D8D406DB0C4B}" dt="2023-09-07T17:31:27.731" v="180" actId="47"/>
        <pc:sldMkLst>
          <pc:docMk/>
          <pc:sldMk cId="3005001901" sldId="438"/>
        </pc:sldMkLst>
      </pc:sldChg>
      <pc:sldChg chg="del">
        <pc:chgData name="Jennifer Roach" userId="6a4de24c-abe0-417c-ac11-da5d1536bc61" providerId="ADAL" clId="{6A925E72-2178-4B5C-862F-D8D406DB0C4B}" dt="2023-09-07T17:31:52.503" v="232" actId="47"/>
        <pc:sldMkLst>
          <pc:docMk/>
          <pc:sldMk cId="3310499023" sldId="443"/>
        </pc:sldMkLst>
      </pc:sldChg>
      <pc:sldChg chg="del">
        <pc:chgData name="Jennifer Roach" userId="6a4de24c-abe0-417c-ac11-da5d1536bc61" providerId="ADAL" clId="{6A925E72-2178-4B5C-862F-D8D406DB0C4B}" dt="2023-09-07T17:31:51.539" v="229" actId="47"/>
        <pc:sldMkLst>
          <pc:docMk/>
          <pc:sldMk cId="2360513209" sldId="445"/>
        </pc:sldMkLst>
      </pc:sldChg>
      <pc:sldChg chg="del">
        <pc:chgData name="Jennifer Roach" userId="6a4de24c-abe0-417c-ac11-da5d1536bc61" providerId="ADAL" clId="{6A925E72-2178-4B5C-862F-D8D406DB0C4B}" dt="2023-09-07T17:31:47.468" v="220" actId="47"/>
        <pc:sldMkLst>
          <pc:docMk/>
          <pc:sldMk cId="1602856481" sldId="465"/>
        </pc:sldMkLst>
      </pc:sldChg>
      <pc:sldChg chg="del">
        <pc:chgData name="Jennifer Roach" userId="6a4de24c-abe0-417c-ac11-da5d1536bc61" providerId="ADAL" clId="{6A925E72-2178-4B5C-862F-D8D406DB0C4B}" dt="2023-09-07T17:31:40.336" v="205" actId="47"/>
        <pc:sldMkLst>
          <pc:docMk/>
          <pc:sldMk cId="3343296278" sldId="466"/>
        </pc:sldMkLst>
      </pc:sldChg>
      <pc:sldChg chg="del">
        <pc:chgData name="Jennifer Roach" userId="6a4de24c-abe0-417c-ac11-da5d1536bc61" providerId="ADAL" clId="{6A925E72-2178-4B5C-862F-D8D406DB0C4B}" dt="2023-09-07T17:31:38.418" v="199" actId="47"/>
        <pc:sldMkLst>
          <pc:docMk/>
          <pc:sldMk cId="1551144133" sldId="467"/>
        </pc:sldMkLst>
      </pc:sldChg>
      <pc:sldChg chg="del">
        <pc:chgData name="Jennifer Roach" userId="6a4de24c-abe0-417c-ac11-da5d1536bc61" providerId="ADAL" clId="{6A925E72-2178-4B5C-862F-D8D406DB0C4B}" dt="2023-09-07T17:31:37.631" v="195" actId="47"/>
        <pc:sldMkLst>
          <pc:docMk/>
          <pc:sldMk cId="765516007" sldId="468"/>
        </pc:sldMkLst>
      </pc:sldChg>
      <pc:sldChg chg="del">
        <pc:chgData name="Jennifer Roach" userId="6a4de24c-abe0-417c-ac11-da5d1536bc61" providerId="ADAL" clId="{6A925E72-2178-4B5C-862F-D8D406DB0C4B}" dt="2023-09-07T17:31:26.128" v="174" actId="47"/>
        <pc:sldMkLst>
          <pc:docMk/>
          <pc:sldMk cId="4124709608" sldId="469"/>
        </pc:sldMkLst>
      </pc:sldChg>
      <pc:sldChg chg="del">
        <pc:chgData name="Jennifer Roach" userId="6a4de24c-abe0-417c-ac11-da5d1536bc61" providerId="ADAL" clId="{6A925E72-2178-4B5C-862F-D8D406DB0C4B}" dt="2023-09-07T17:31:17.767" v="146" actId="47"/>
        <pc:sldMkLst>
          <pc:docMk/>
          <pc:sldMk cId="1326739908" sldId="470"/>
        </pc:sldMkLst>
      </pc:sldChg>
      <pc:sldChg chg="del">
        <pc:chgData name="Jennifer Roach" userId="6a4de24c-abe0-417c-ac11-da5d1536bc61" providerId="ADAL" clId="{6A925E72-2178-4B5C-862F-D8D406DB0C4B}" dt="2023-09-07T17:31:17.967" v="147" actId="47"/>
        <pc:sldMkLst>
          <pc:docMk/>
          <pc:sldMk cId="425178797" sldId="471"/>
        </pc:sldMkLst>
      </pc:sldChg>
      <pc:sldChg chg="del">
        <pc:chgData name="Jennifer Roach" userId="6a4de24c-abe0-417c-ac11-da5d1536bc61" providerId="ADAL" clId="{6A925E72-2178-4B5C-862F-D8D406DB0C4B}" dt="2023-09-07T17:31:25.073" v="167" actId="47"/>
        <pc:sldMkLst>
          <pc:docMk/>
          <pc:sldMk cId="1148611454" sldId="472"/>
        </pc:sldMkLst>
      </pc:sldChg>
      <pc:sldChg chg="del">
        <pc:chgData name="Jennifer Roach" userId="6a4de24c-abe0-417c-ac11-da5d1536bc61" providerId="ADAL" clId="{6A925E72-2178-4B5C-862F-D8D406DB0C4B}" dt="2023-09-07T17:31:25.232" v="168" actId="47"/>
        <pc:sldMkLst>
          <pc:docMk/>
          <pc:sldMk cId="2051345792" sldId="473"/>
        </pc:sldMkLst>
      </pc:sldChg>
      <pc:sldChg chg="del">
        <pc:chgData name="Jennifer Roach" userId="6a4de24c-abe0-417c-ac11-da5d1536bc61" providerId="ADAL" clId="{6A925E72-2178-4B5C-862F-D8D406DB0C4B}" dt="2023-09-07T17:31:25.679" v="171" actId="47"/>
        <pc:sldMkLst>
          <pc:docMk/>
          <pc:sldMk cId="3782342822" sldId="474"/>
        </pc:sldMkLst>
      </pc:sldChg>
      <pc:sldChg chg="del">
        <pc:chgData name="Jennifer Roach" userId="6a4de24c-abe0-417c-ac11-da5d1536bc61" providerId="ADAL" clId="{6A925E72-2178-4B5C-862F-D8D406DB0C4B}" dt="2023-09-07T17:31:25.975" v="173" actId="47"/>
        <pc:sldMkLst>
          <pc:docMk/>
          <pc:sldMk cId="2050114444" sldId="475"/>
        </pc:sldMkLst>
      </pc:sldChg>
      <pc:sldChg chg="del">
        <pc:chgData name="Jennifer Roach" userId="6a4de24c-abe0-417c-ac11-da5d1536bc61" providerId="ADAL" clId="{6A925E72-2178-4B5C-862F-D8D406DB0C4B}" dt="2023-09-07T17:31:20.127" v="159" actId="47"/>
        <pc:sldMkLst>
          <pc:docMk/>
          <pc:sldMk cId="4213988603" sldId="476"/>
        </pc:sldMkLst>
      </pc:sldChg>
      <pc:sldChg chg="del">
        <pc:chgData name="Jennifer Roach" userId="6a4de24c-abe0-417c-ac11-da5d1536bc61" providerId="ADAL" clId="{6A925E72-2178-4B5C-862F-D8D406DB0C4B}" dt="2023-09-07T17:31:26.259" v="175" actId="47"/>
        <pc:sldMkLst>
          <pc:docMk/>
          <pc:sldMk cId="2191033763" sldId="477"/>
        </pc:sldMkLst>
      </pc:sldChg>
      <pc:sldChg chg="del">
        <pc:chgData name="Jennifer Roach" userId="6a4de24c-abe0-417c-ac11-da5d1536bc61" providerId="ADAL" clId="{6A925E72-2178-4B5C-862F-D8D406DB0C4B}" dt="2023-09-07T17:31:20.760" v="160" actId="47"/>
        <pc:sldMkLst>
          <pc:docMk/>
          <pc:sldMk cId="2669165075" sldId="478"/>
        </pc:sldMkLst>
      </pc:sldChg>
      <pc:sldChg chg="del">
        <pc:chgData name="Jennifer Roach" userId="6a4de24c-abe0-417c-ac11-da5d1536bc61" providerId="ADAL" clId="{6A925E72-2178-4B5C-862F-D8D406DB0C4B}" dt="2023-09-07T17:31:26.428" v="176" actId="47"/>
        <pc:sldMkLst>
          <pc:docMk/>
          <pc:sldMk cId="2236510041" sldId="479"/>
        </pc:sldMkLst>
      </pc:sldChg>
      <pc:sldChg chg="del">
        <pc:chgData name="Jennifer Roach" userId="6a4de24c-abe0-417c-ac11-da5d1536bc61" providerId="ADAL" clId="{6A925E72-2178-4B5C-862F-D8D406DB0C4B}" dt="2023-09-07T17:31:26.745" v="178" actId="47"/>
        <pc:sldMkLst>
          <pc:docMk/>
          <pc:sldMk cId="69750755" sldId="480"/>
        </pc:sldMkLst>
      </pc:sldChg>
      <pc:sldChg chg="del">
        <pc:chgData name="Jennifer Roach" userId="6a4de24c-abe0-417c-ac11-da5d1536bc61" providerId="ADAL" clId="{6A925E72-2178-4B5C-862F-D8D406DB0C4B}" dt="2023-09-07T17:31:53.585" v="234" actId="47"/>
        <pc:sldMkLst>
          <pc:docMk/>
          <pc:sldMk cId="536485868" sldId="481"/>
        </pc:sldMkLst>
      </pc:sldChg>
      <pc:sldChg chg="del">
        <pc:chgData name="Jennifer Roach" userId="6a4de24c-abe0-417c-ac11-da5d1536bc61" providerId="ADAL" clId="{6A925E72-2178-4B5C-862F-D8D406DB0C4B}" dt="2023-09-07T17:31:27.593" v="179" actId="47"/>
        <pc:sldMkLst>
          <pc:docMk/>
          <pc:sldMk cId="279120613" sldId="482"/>
        </pc:sldMkLst>
      </pc:sldChg>
      <pc:sldChg chg="del">
        <pc:chgData name="Jennifer Roach" userId="6a4de24c-abe0-417c-ac11-da5d1536bc61" providerId="ADAL" clId="{6A925E72-2178-4B5C-862F-D8D406DB0C4B}" dt="2023-09-07T17:31:49.874" v="225" actId="47"/>
        <pc:sldMkLst>
          <pc:docMk/>
          <pc:sldMk cId="3068002113" sldId="483"/>
        </pc:sldMkLst>
      </pc:sldChg>
      <pc:sldChg chg="del">
        <pc:chgData name="Jennifer Roach" userId="6a4de24c-abe0-417c-ac11-da5d1536bc61" providerId="ADAL" clId="{6A925E72-2178-4B5C-862F-D8D406DB0C4B}" dt="2023-09-07T17:31:18.353" v="149" actId="47"/>
        <pc:sldMkLst>
          <pc:docMk/>
          <pc:sldMk cId="602298003" sldId="484"/>
        </pc:sldMkLst>
      </pc:sldChg>
      <pc:sldChg chg="del">
        <pc:chgData name="Jennifer Roach" userId="6a4de24c-abe0-417c-ac11-da5d1536bc61" providerId="ADAL" clId="{6A925E72-2178-4B5C-862F-D8D406DB0C4B}" dt="2023-09-07T17:31:18.553" v="150" actId="47"/>
        <pc:sldMkLst>
          <pc:docMk/>
          <pc:sldMk cId="1046416208" sldId="485"/>
        </pc:sldMkLst>
      </pc:sldChg>
      <pc:sldChg chg="del">
        <pc:chgData name="Jennifer Roach" userId="6a4de24c-abe0-417c-ac11-da5d1536bc61" providerId="ADAL" clId="{6A925E72-2178-4B5C-862F-D8D406DB0C4B}" dt="2023-09-07T17:31:18.707" v="151" actId="47"/>
        <pc:sldMkLst>
          <pc:docMk/>
          <pc:sldMk cId="2895779693" sldId="486"/>
        </pc:sldMkLst>
      </pc:sldChg>
      <pc:sldChg chg="del">
        <pc:chgData name="Jennifer Roach" userId="6a4de24c-abe0-417c-ac11-da5d1536bc61" providerId="ADAL" clId="{6A925E72-2178-4B5C-862F-D8D406DB0C4B}" dt="2023-09-07T17:31:18.854" v="152" actId="47"/>
        <pc:sldMkLst>
          <pc:docMk/>
          <pc:sldMk cId="939726355" sldId="487"/>
        </pc:sldMkLst>
      </pc:sldChg>
      <pc:sldChg chg="modSp">
        <pc:chgData name="Jennifer Roach" userId="6a4de24c-abe0-417c-ac11-da5d1536bc61" providerId="ADAL" clId="{6A925E72-2178-4B5C-862F-D8D406DB0C4B}" dt="2023-09-08T14:35:11.399" v="562" actId="20577"/>
        <pc:sldMkLst>
          <pc:docMk/>
          <pc:sldMk cId="582396805" sldId="488"/>
        </pc:sldMkLst>
        <pc:graphicFrameChg chg="mod">
          <ac:chgData name="Jennifer Roach" userId="6a4de24c-abe0-417c-ac11-da5d1536bc61" providerId="ADAL" clId="{6A925E72-2178-4B5C-862F-D8D406DB0C4B}" dt="2023-09-08T14:35:11.399" v="562" actId="20577"/>
          <ac:graphicFrameMkLst>
            <pc:docMk/>
            <pc:sldMk cId="582396805" sldId="488"/>
            <ac:graphicFrameMk id="5" creationId="{F8CDE89E-AC7A-44CC-A3DE-7A1A77C361A6}"/>
          </ac:graphicFrameMkLst>
        </pc:graphicFrameChg>
      </pc:sldChg>
      <pc:sldChg chg="del ord">
        <pc:chgData name="Jennifer Roach" userId="6a4de24c-abe0-417c-ac11-da5d1536bc61" providerId="ADAL" clId="{6A925E72-2178-4B5C-862F-D8D406DB0C4B}" dt="2023-09-12T12:07:44.470" v="1302" actId="47"/>
        <pc:sldMkLst>
          <pc:docMk/>
          <pc:sldMk cId="1943615427" sldId="490"/>
        </pc:sldMkLst>
      </pc:sldChg>
      <pc:sldChg chg="del">
        <pc:chgData name="Jennifer Roach" userId="6a4de24c-abe0-417c-ac11-da5d1536bc61" providerId="ADAL" clId="{6A925E72-2178-4B5C-862F-D8D406DB0C4B}" dt="2023-09-07T16:56:39.037" v="0" actId="47"/>
        <pc:sldMkLst>
          <pc:docMk/>
          <pc:sldMk cId="3855837445" sldId="491"/>
        </pc:sldMkLst>
      </pc:sldChg>
      <pc:sldChg chg="addSp delSp modSp add del mod setBg setClrOvrMap">
        <pc:chgData name="Jennifer Roach" userId="6a4de24c-abe0-417c-ac11-da5d1536bc61" providerId="ADAL" clId="{6A925E72-2178-4B5C-862F-D8D406DB0C4B}" dt="2023-09-08T14:39:24.267" v="574" actId="26606"/>
        <pc:sldMkLst>
          <pc:docMk/>
          <pc:sldMk cId="2813037772" sldId="492"/>
        </pc:sldMkLst>
        <pc:spChg chg="mod">
          <ac:chgData name="Jennifer Roach" userId="6a4de24c-abe0-417c-ac11-da5d1536bc61" providerId="ADAL" clId="{6A925E72-2178-4B5C-862F-D8D406DB0C4B}" dt="2023-09-08T14:39:24.267" v="574" actId="26606"/>
          <ac:spMkLst>
            <pc:docMk/>
            <pc:sldMk cId="2813037772" sldId="492"/>
            <ac:spMk id="2" creationId="{743ED6FE-02D9-CA19-962B-D685B211AA80}"/>
          </ac:spMkLst>
        </pc:spChg>
        <pc:spChg chg="del mod">
          <ac:chgData name="Jennifer Roach" userId="6a4de24c-abe0-417c-ac11-da5d1536bc61" providerId="ADAL" clId="{6A925E72-2178-4B5C-862F-D8D406DB0C4B}" dt="2023-09-08T14:39:01.392" v="570" actId="478"/>
          <ac:spMkLst>
            <pc:docMk/>
            <pc:sldMk cId="2813037772" sldId="492"/>
            <ac:spMk id="3" creationId="{7A2FCAA7-9AE4-AC74-F627-C7B50B692F38}"/>
          </ac:spMkLst>
        </pc:spChg>
        <pc:spChg chg="add del mod">
          <ac:chgData name="Jennifer Roach" userId="6a4de24c-abe0-417c-ac11-da5d1536bc61" providerId="ADAL" clId="{6A925E72-2178-4B5C-862F-D8D406DB0C4B}" dt="2023-09-08T14:39:03.735" v="571" actId="478"/>
          <ac:spMkLst>
            <pc:docMk/>
            <pc:sldMk cId="2813037772" sldId="492"/>
            <ac:spMk id="5" creationId="{9058474E-DCA9-08B1-6B0C-AB2F802DCCAA}"/>
          </ac:spMkLst>
        </pc:spChg>
        <pc:spChg chg="add del">
          <ac:chgData name="Jennifer Roach" userId="6a4de24c-abe0-417c-ac11-da5d1536bc61" providerId="ADAL" clId="{6A925E72-2178-4B5C-862F-D8D406DB0C4B}" dt="2023-09-08T14:39:24.163" v="573" actId="26606"/>
          <ac:spMkLst>
            <pc:docMk/>
            <pc:sldMk cId="2813037772" sldId="492"/>
            <ac:spMk id="11" creationId="{73C0A186-7444-4460-9C37-532E7671E99E}"/>
          </ac:spMkLst>
        </pc:spChg>
        <pc:spChg chg="add del">
          <ac:chgData name="Jennifer Roach" userId="6a4de24c-abe0-417c-ac11-da5d1536bc61" providerId="ADAL" clId="{6A925E72-2178-4B5C-862F-D8D406DB0C4B}" dt="2023-09-08T14:39:24.163" v="573" actId="26606"/>
          <ac:spMkLst>
            <pc:docMk/>
            <pc:sldMk cId="2813037772" sldId="492"/>
            <ac:spMk id="13" creationId="{B219AE65-9B94-44EA-BEF3-EF4BFA169C81}"/>
          </ac:spMkLst>
        </pc:spChg>
        <pc:spChg chg="add">
          <ac:chgData name="Jennifer Roach" userId="6a4de24c-abe0-417c-ac11-da5d1536bc61" providerId="ADAL" clId="{6A925E72-2178-4B5C-862F-D8D406DB0C4B}" dt="2023-09-08T14:39:24.267" v="574" actId="26606"/>
          <ac:spMkLst>
            <pc:docMk/>
            <pc:sldMk cId="2813037772" sldId="492"/>
            <ac:spMk id="14" creationId="{CB300B9C-C1F6-47BC-A43F-3B172CD7FF3C}"/>
          </ac:spMkLst>
        </pc:spChg>
        <pc:spChg chg="add del">
          <ac:chgData name="Jennifer Roach" userId="6a4de24c-abe0-417c-ac11-da5d1536bc61" providerId="ADAL" clId="{6A925E72-2178-4B5C-862F-D8D406DB0C4B}" dt="2023-09-08T14:39:24.163" v="573" actId="26606"/>
          <ac:spMkLst>
            <pc:docMk/>
            <pc:sldMk cId="2813037772" sldId="492"/>
            <ac:spMk id="15" creationId="{F0C81A57-9CD5-461B-8FFE-4A8CB6CFBE01}"/>
          </ac:spMkLst>
        </pc:spChg>
        <pc:grpChg chg="add del">
          <ac:chgData name="Jennifer Roach" userId="6a4de24c-abe0-417c-ac11-da5d1536bc61" providerId="ADAL" clId="{6A925E72-2178-4B5C-862F-D8D406DB0C4B}" dt="2023-09-08T14:39:24.163" v="573" actId="26606"/>
          <ac:grpSpMkLst>
            <pc:docMk/>
            <pc:sldMk cId="2813037772" sldId="492"/>
            <ac:grpSpMk id="7" creationId="{93E10248-AF0E-477D-B4D2-47C02CE4E353}"/>
          </ac:grpSpMkLst>
        </pc:grpChg>
        <pc:grpChg chg="add">
          <ac:chgData name="Jennifer Roach" userId="6a4de24c-abe0-417c-ac11-da5d1536bc61" providerId="ADAL" clId="{6A925E72-2178-4B5C-862F-D8D406DB0C4B}" dt="2023-09-08T14:39:24.267" v="574" actId="26606"/>
          <ac:grpSpMkLst>
            <pc:docMk/>
            <pc:sldMk cId="2813037772" sldId="492"/>
            <ac:grpSpMk id="16" creationId="{F1ECA4FE-7D2F-4576-B767-3A5F5ABFE90F}"/>
          </ac:grpSpMkLst>
        </pc:grpChg>
        <pc:grpChg chg="add del">
          <ac:chgData name="Jennifer Roach" userId="6a4de24c-abe0-417c-ac11-da5d1536bc61" providerId="ADAL" clId="{6A925E72-2178-4B5C-862F-D8D406DB0C4B}" dt="2023-09-08T14:39:24.163" v="573" actId="26606"/>
          <ac:grpSpMkLst>
            <pc:docMk/>
            <pc:sldMk cId="2813037772" sldId="492"/>
            <ac:grpSpMk id="17" creationId="{3086C462-37F4-494D-8292-CCB95221CC1A}"/>
          </ac:grpSpMkLst>
        </pc:grpChg>
        <pc:grpChg chg="add">
          <ac:chgData name="Jennifer Roach" userId="6a4de24c-abe0-417c-ac11-da5d1536bc61" providerId="ADAL" clId="{6A925E72-2178-4B5C-862F-D8D406DB0C4B}" dt="2023-09-08T14:39:24.267" v="574" actId="26606"/>
          <ac:grpSpMkLst>
            <pc:docMk/>
            <pc:sldMk cId="2813037772" sldId="492"/>
            <ac:grpSpMk id="21" creationId="{46AC64B6-5299-4EDC-A5BA-C486DE605216}"/>
          </ac:grpSpMkLst>
        </pc:grpChg>
        <pc:cxnChg chg="add">
          <ac:chgData name="Jennifer Roach" userId="6a4de24c-abe0-417c-ac11-da5d1536bc61" providerId="ADAL" clId="{6A925E72-2178-4B5C-862F-D8D406DB0C4B}" dt="2023-09-08T14:39:24.267" v="574" actId="26606"/>
          <ac:cxnSpMkLst>
            <pc:docMk/>
            <pc:sldMk cId="2813037772" sldId="492"/>
            <ac:cxnSpMk id="20" creationId="{E81F53E2-F556-42FA-8D24-113839EE19F8}"/>
          </ac:cxnSpMkLst>
        </pc:cxnChg>
      </pc:sldChg>
      <pc:sldChg chg="del">
        <pc:chgData name="Jennifer Roach" userId="6a4de24c-abe0-417c-ac11-da5d1536bc61" providerId="ADAL" clId="{6A925E72-2178-4B5C-862F-D8D406DB0C4B}" dt="2023-09-07T17:01:06.451" v="2" actId="47"/>
        <pc:sldMkLst>
          <pc:docMk/>
          <pc:sldMk cId="3556703054" sldId="493"/>
        </pc:sldMkLst>
      </pc:sldChg>
      <pc:sldChg chg="del">
        <pc:chgData name="Jennifer Roach" userId="6a4de24c-abe0-417c-ac11-da5d1536bc61" providerId="ADAL" clId="{6A925E72-2178-4B5C-862F-D8D406DB0C4B}" dt="2023-09-07T17:01:08.632" v="3" actId="47"/>
        <pc:sldMkLst>
          <pc:docMk/>
          <pc:sldMk cId="4263465465" sldId="494"/>
        </pc:sldMkLst>
      </pc:sldChg>
      <pc:sldChg chg="del">
        <pc:chgData name="Jennifer Roach" userId="6a4de24c-abe0-417c-ac11-da5d1536bc61" providerId="ADAL" clId="{6A925E72-2178-4B5C-862F-D8D406DB0C4B}" dt="2023-09-07T17:01:10.032" v="4" actId="47"/>
        <pc:sldMkLst>
          <pc:docMk/>
          <pc:sldMk cId="2948732061" sldId="495"/>
        </pc:sldMkLst>
      </pc:sldChg>
      <pc:sldChg chg="del">
        <pc:chgData name="Jennifer Roach" userId="6a4de24c-abe0-417c-ac11-da5d1536bc61" providerId="ADAL" clId="{6A925E72-2178-4B5C-862F-D8D406DB0C4B}" dt="2023-09-07T17:01:10.978" v="5" actId="47"/>
        <pc:sldMkLst>
          <pc:docMk/>
          <pc:sldMk cId="202453483" sldId="496"/>
        </pc:sldMkLst>
      </pc:sldChg>
      <pc:sldChg chg="del">
        <pc:chgData name="Jennifer Roach" userId="6a4de24c-abe0-417c-ac11-da5d1536bc61" providerId="ADAL" clId="{6A925E72-2178-4B5C-862F-D8D406DB0C4B}" dt="2023-09-07T17:01:12.567" v="6" actId="47"/>
        <pc:sldMkLst>
          <pc:docMk/>
          <pc:sldMk cId="2031214776" sldId="497"/>
        </pc:sldMkLst>
      </pc:sldChg>
      <pc:sldChg chg="modSp ord">
        <pc:chgData name="Jennifer Roach" userId="6a4de24c-abe0-417c-ac11-da5d1536bc61" providerId="ADAL" clId="{6A925E72-2178-4B5C-862F-D8D406DB0C4B}" dt="2023-09-12T11:29:19.519" v="1128" actId="122"/>
        <pc:sldMkLst>
          <pc:docMk/>
          <pc:sldMk cId="1163419589" sldId="498"/>
        </pc:sldMkLst>
        <pc:spChg chg="mod">
          <ac:chgData name="Jennifer Roach" userId="6a4de24c-abe0-417c-ac11-da5d1536bc61" providerId="ADAL" clId="{6A925E72-2178-4B5C-862F-D8D406DB0C4B}" dt="2023-09-12T11:29:19.519" v="1128" actId="122"/>
          <ac:spMkLst>
            <pc:docMk/>
            <pc:sldMk cId="1163419589" sldId="498"/>
            <ac:spMk id="2" creationId="{25AFCA05-CFD0-9942-878D-EBB34FA1E862}"/>
          </ac:spMkLst>
        </pc:spChg>
      </pc:sldChg>
      <pc:sldChg chg="del">
        <pc:chgData name="Jennifer Roach" userId="6a4de24c-abe0-417c-ac11-da5d1536bc61" providerId="ADAL" clId="{6A925E72-2178-4B5C-862F-D8D406DB0C4B}" dt="2023-09-07T17:01:36.532" v="9" actId="47"/>
        <pc:sldMkLst>
          <pc:docMk/>
          <pc:sldMk cId="1576387500" sldId="499"/>
        </pc:sldMkLst>
      </pc:sldChg>
      <pc:sldChg chg="del">
        <pc:chgData name="Jennifer Roach" userId="6a4de24c-abe0-417c-ac11-da5d1536bc61" providerId="ADAL" clId="{6A925E72-2178-4B5C-862F-D8D406DB0C4B}" dt="2023-09-07T17:01:39.423" v="10" actId="47"/>
        <pc:sldMkLst>
          <pc:docMk/>
          <pc:sldMk cId="3713362015" sldId="500"/>
        </pc:sldMkLst>
      </pc:sldChg>
      <pc:sldChg chg="ord">
        <pc:chgData name="Jennifer Roach" userId="6a4de24c-abe0-417c-ac11-da5d1536bc61" providerId="ADAL" clId="{6A925E72-2178-4B5C-862F-D8D406DB0C4B}" dt="2023-09-07T17:02:03.861" v="12"/>
        <pc:sldMkLst>
          <pc:docMk/>
          <pc:sldMk cId="3962006347" sldId="501"/>
        </pc:sldMkLst>
      </pc:sldChg>
      <pc:sldChg chg="del">
        <pc:chgData name="Jennifer Roach" userId="6a4de24c-abe0-417c-ac11-da5d1536bc61" providerId="ADAL" clId="{6A925E72-2178-4B5C-862F-D8D406DB0C4B}" dt="2023-09-08T14:39:29.818" v="575" actId="47"/>
        <pc:sldMkLst>
          <pc:docMk/>
          <pc:sldMk cId="3125517300" sldId="502"/>
        </pc:sldMkLst>
      </pc:sldChg>
      <pc:sldChg chg="del">
        <pc:chgData name="Jennifer Roach" userId="6a4de24c-abe0-417c-ac11-da5d1536bc61" providerId="ADAL" clId="{6A925E72-2178-4B5C-862F-D8D406DB0C4B}" dt="2023-09-07T17:28:02.167" v="107" actId="47"/>
        <pc:sldMkLst>
          <pc:docMk/>
          <pc:sldMk cId="2245338222" sldId="503"/>
        </pc:sldMkLst>
      </pc:sldChg>
      <pc:sldChg chg="del">
        <pc:chgData name="Jennifer Roach" userId="6a4de24c-abe0-417c-ac11-da5d1536bc61" providerId="ADAL" clId="{6A925E72-2178-4B5C-862F-D8D406DB0C4B}" dt="2023-09-07T17:28:03.184" v="108" actId="47"/>
        <pc:sldMkLst>
          <pc:docMk/>
          <pc:sldMk cId="1616854624" sldId="504"/>
        </pc:sldMkLst>
      </pc:sldChg>
      <pc:sldChg chg="del">
        <pc:chgData name="Jennifer Roach" userId="6a4de24c-abe0-417c-ac11-da5d1536bc61" providerId="ADAL" clId="{6A925E72-2178-4B5C-862F-D8D406DB0C4B}" dt="2023-09-07T17:28:07.434" v="109" actId="47"/>
        <pc:sldMkLst>
          <pc:docMk/>
          <pc:sldMk cId="801204810" sldId="505"/>
        </pc:sldMkLst>
      </pc:sldChg>
      <pc:sldChg chg="del">
        <pc:chgData name="Jennifer Roach" userId="6a4de24c-abe0-417c-ac11-da5d1536bc61" providerId="ADAL" clId="{6A925E72-2178-4B5C-862F-D8D406DB0C4B}" dt="2023-09-07T17:28:08.785" v="110" actId="47"/>
        <pc:sldMkLst>
          <pc:docMk/>
          <pc:sldMk cId="4148941520" sldId="506"/>
        </pc:sldMkLst>
      </pc:sldChg>
      <pc:sldChg chg="del">
        <pc:chgData name="Jennifer Roach" userId="6a4de24c-abe0-417c-ac11-da5d1536bc61" providerId="ADAL" clId="{6A925E72-2178-4B5C-862F-D8D406DB0C4B}" dt="2023-09-07T17:28:10.790" v="111" actId="47"/>
        <pc:sldMkLst>
          <pc:docMk/>
          <pc:sldMk cId="850534478" sldId="507"/>
        </pc:sldMkLst>
      </pc:sldChg>
      <pc:sldChg chg="del">
        <pc:chgData name="Jennifer Roach" userId="6a4de24c-abe0-417c-ac11-da5d1536bc61" providerId="ADAL" clId="{6A925E72-2178-4B5C-862F-D8D406DB0C4B}" dt="2023-09-07T17:28:12.123" v="112" actId="47"/>
        <pc:sldMkLst>
          <pc:docMk/>
          <pc:sldMk cId="1645896182" sldId="508"/>
        </pc:sldMkLst>
      </pc:sldChg>
      <pc:sldChg chg="del">
        <pc:chgData name="Jennifer Roach" userId="6a4de24c-abe0-417c-ac11-da5d1536bc61" providerId="ADAL" clId="{6A925E72-2178-4B5C-862F-D8D406DB0C4B}" dt="2023-09-07T17:28:15.316" v="113" actId="47"/>
        <pc:sldMkLst>
          <pc:docMk/>
          <pc:sldMk cId="1129632962" sldId="509"/>
        </pc:sldMkLst>
      </pc:sldChg>
      <pc:sldChg chg="del">
        <pc:chgData name="Jennifer Roach" userId="6a4de24c-abe0-417c-ac11-da5d1536bc61" providerId="ADAL" clId="{6A925E72-2178-4B5C-862F-D8D406DB0C4B}" dt="2023-09-07T17:28:24.176" v="114" actId="47"/>
        <pc:sldMkLst>
          <pc:docMk/>
          <pc:sldMk cId="131536854" sldId="510"/>
        </pc:sldMkLst>
      </pc:sldChg>
      <pc:sldChg chg="del">
        <pc:chgData name="Jennifer Roach" userId="6a4de24c-abe0-417c-ac11-da5d1536bc61" providerId="ADAL" clId="{6A925E72-2178-4B5C-862F-D8D406DB0C4B}" dt="2023-09-07T17:28:25.392" v="115" actId="47"/>
        <pc:sldMkLst>
          <pc:docMk/>
          <pc:sldMk cId="1039481334" sldId="511"/>
        </pc:sldMkLst>
      </pc:sldChg>
      <pc:sldChg chg="addSp delSp modSp add del mod ord">
        <pc:chgData name="Jennifer Roach" userId="6a4de24c-abe0-417c-ac11-da5d1536bc61" providerId="ADAL" clId="{6A925E72-2178-4B5C-862F-D8D406DB0C4B}" dt="2023-09-12T19:59:02.916" v="7580" actId="113"/>
        <pc:sldMkLst>
          <pc:docMk/>
          <pc:sldMk cId="3861676953" sldId="512"/>
        </pc:sldMkLst>
        <pc:spChg chg="mod">
          <ac:chgData name="Jennifer Roach" userId="6a4de24c-abe0-417c-ac11-da5d1536bc61" providerId="ADAL" clId="{6A925E72-2178-4B5C-862F-D8D406DB0C4B}" dt="2023-09-12T19:40:22.287" v="6591" actId="6549"/>
          <ac:spMkLst>
            <pc:docMk/>
            <pc:sldMk cId="3861676953" sldId="512"/>
            <ac:spMk id="2" creationId="{16CE83A1-B8C1-C4D7-65DB-466512614080}"/>
          </ac:spMkLst>
        </pc:spChg>
        <pc:spChg chg="del mod">
          <ac:chgData name="Jennifer Roach" userId="6a4de24c-abe0-417c-ac11-da5d1536bc61" providerId="ADAL" clId="{6A925E72-2178-4B5C-862F-D8D406DB0C4B}" dt="2023-09-12T19:40:13.509" v="6589" actId="478"/>
          <ac:spMkLst>
            <pc:docMk/>
            <pc:sldMk cId="3861676953" sldId="512"/>
            <ac:spMk id="3" creationId="{4B145EEA-32E2-2999-60FF-832129E6B3A2}"/>
          </ac:spMkLst>
        </pc:spChg>
        <pc:spChg chg="add mod">
          <ac:chgData name="Jennifer Roach" userId="6a4de24c-abe0-417c-ac11-da5d1536bc61" providerId="ADAL" clId="{6A925E72-2178-4B5C-862F-D8D406DB0C4B}" dt="2023-09-12T19:59:02.916" v="7580" actId="113"/>
          <ac:spMkLst>
            <pc:docMk/>
            <pc:sldMk cId="3861676953" sldId="512"/>
            <ac:spMk id="5" creationId="{9227F3FE-A0D0-2974-D7AF-3F9809D4EBE3}"/>
          </ac:spMkLst>
        </pc:spChg>
        <pc:picChg chg="del">
          <ac:chgData name="Jennifer Roach" userId="6a4de24c-abe0-417c-ac11-da5d1536bc61" providerId="ADAL" clId="{6A925E72-2178-4B5C-862F-D8D406DB0C4B}" dt="2023-09-12T19:40:17.502" v="6590" actId="478"/>
          <ac:picMkLst>
            <pc:docMk/>
            <pc:sldMk cId="3861676953" sldId="512"/>
            <ac:picMk id="7" creationId="{91FDB858-E431-32E1-2890-C7538F564154}"/>
          </ac:picMkLst>
        </pc:picChg>
        <pc:picChg chg="add mod">
          <ac:chgData name="Jennifer Roach" userId="6a4de24c-abe0-417c-ac11-da5d1536bc61" providerId="ADAL" clId="{6A925E72-2178-4B5C-862F-D8D406DB0C4B}" dt="2023-09-12T19:58:59.419" v="7579" actId="1076"/>
          <ac:picMkLst>
            <pc:docMk/>
            <pc:sldMk cId="3861676953" sldId="512"/>
            <ac:picMk id="8" creationId="{485A1D7B-9376-10B6-234D-B9F1AAC528FA}"/>
          </ac:picMkLst>
        </pc:picChg>
      </pc:sldChg>
      <pc:sldChg chg="addSp delSp modSp mod setBg setClrOvrMap">
        <pc:chgData name="Jennifer Roach" userId="6a4de24c-abe0-417c-ac11-da5d1536bc61" providerId="ADAL" clId="{6A925E72-2178-4B5C-862F-D8D406DB0C4B}" dt="2023-09-12T20:24:04.894" v="8201" actId="1076"/>
        <pc:sldMkLst>
          <pc:docMk/>
          <pc:sldMk cId="146819237" sldId="513"/>
        </pc:sldMkLst>
        <pc:spChg chg="mod">
          <ac:chgData name="Jennifer Roach" userId="6a4de24c-abe0-417c-ac11-da5d1536bc61" providerId="ADAL" clId="{6A925E72-2178-4B5C-862F-D8D406DB0C4B}" dt="2023-09-12T20:08:06.631" v="7935" actId="26606"/>
          <ac:spMkLst>
            <pc:docMk/>
            <pc:sldMk cId="146819237" sldId="513"/>
            <ac:spMk id="2" creationId="{16CE83A1-B8C1-C4D7-65DB-466512614080}"/>
          </ac:spMkLst>
        </pc:spChg>
        <pc:spChg chg="add del">
          <ac:chgData name="Jennifer Roach" userId="6a4de24c-abe0-417c-ac11-da5d1536bc61" providerId="ADAL" clId="{6A925E72-2178-4B5C-862F-D8D406DB0C4B}" dt="2023-09-12T20:08:06.631" v="7935" actId="26606"/>
          <ac:spMkLst>
            <pc:docMk/>
            <pc:sldMk cId="146819237" sldId="513"/>
            <ac:spMk id="9" creationId="{E98CD42C-2E98-437C-AF0D-ADB770381DBE}"/>
          </ac:spMkLst>
        </pc:spChg>
        <pc:spChg chg="add del">
          <ac:chgData name="Jennifer Roach" userId="6a4de24c-abe0-417c-ac11-da5d1536bc61" providerId="ADAL" clId="{6A925E72-2178-4B5C-862F-D8D406DB0C4B}" dt="2023-09-12T20:08:06.631" v="7935" actId="26606"/>
          <ac:spMkLst>
            <pc:docMk/>
            <pc:sldMk cId="146819237" sldId="513"/>
            <ac:spMk id="11" creationId="{3AA7B5C7-7348-4EFC-BEE4-5AA469D57C32}"/>
          </ac:spMkLst>
        </pc:spChg>
        <pc:spChg chg="add del">
          <ac:chgData name="Jennifer Roach" userId="6a4de24c-abe0-417c-ac11-da5d1536bc61" providerId="ADAL" clId="{6A925E72-2178-4B5C-862F-D8D406DB0C4B}" dt="2023-09-12T20:08:06.631" v="7935" actId="26606"/>
          <ac:spMkLst>
            <pc:docMk/>
            <pc:sldMk cId="146819237" sldId="513"/>
            <ac:spMk id="13" creationId="{A76BBD40-26F7-4779-A7E1-17EADF348860}"/>
          </ac:spMkLst>
        </pc:spChg>
        <pc:graphicFrameChg chg="mod ord modGraphic">
          <ac:chgData name="Jennifer Roach" userId="6a4de24c-abe0-417c-ac11-da5d1536bc61" providerId="ADAL" clId="{6A925E72-2178-4B5C-862F-D8D406DB0C4B}" dt="2023-09-12T20:23:57.131" v="8200" actId="1076"/>
          <ac:graphicFrameMkLst>
            <pc:docMk/>
            <pc:sldMk cId="146819237" sldId="513"/>
            <ac:graphicFrameMk id="5" creationId="{9B106630-56D7-6C9D-582D-78B409DC5A44}"/>
          </ac:graphicFrameMkLst>
        </pc:graphicFrameChg>
        <pc:picChg chg="add mod">
          <ac:chgData name="Jennifer Roach" userId="6a4de24c-abe0-417c-ac11-da5d1536bc61" providerId="ADAL" clId="{6A925E72-2178-4B5C-862F-D8D406DB0C4B}" dt="2023-09-12T20:24:04.894" v="8201" actId="1076"/>
          <ac:picMkLst>
            <pc:docMk/>
            <pc:sldMk cId="146819237" sldId="513"/>
            <ac:picMk id="4" creationId="{6BBD512F-DADB-3D48-0EDD-6FA3AEBB2931}"/>
          </ac:picMkLst>
        </pc:picChg>
        <pc:picChg chg="del">
          <ac:chgData name="Jennifer Roach" userId="6a4de24c-abe0-417c-ac11-da5d1536bc61" providerId="ADAL" clId="{6A925E72-2178-4B5C-862F-D8D406DB0C4B}" dt="2023-09-12T20:07:30.774" v="7920" actId="478"/>
          <ac:picMkLst>
            <pc:docMk/>
            <pc:sldMk cId="146819237" sldId="513"/>
            <ac:picMk id="6" creationId="{8D9C2345-A96C-46EE-CEA1-AD8F9176113C}"/>
          </ac:picMkLst>
        </pc:picChg>
      </pc:sldChg>
      <pc:sldChg chg="modSp add ord">
        <pc:chgData name="Jennifer Roach" userId="6a4de24c-abe0-417c-ac11-da5d1536bc61" providerId="ADAL" clId="{6A925E72-2178-4B5C-862F-D8D406DB0C4B}" dt="2023-09-12T18:27:28.522" v="3236"/>
        <pc:sldMkLst>
          <pc:docMk/>
          <pc:sldMk cId="684182640" sldId="514"/>
        </pc:sldMkLst>
        <pc:spChg chg="mod">
          <ac:chgData name="Jennifer Roach" userId="6a4de24c-abe0-417c-ac11-da5d1536bc61" providerId="ADAL" clId="{6A925E72-2178-4B5C-862F-D8D406DB0C4B}" dt="2023-09-12T18:27:10.982" v="3234" actId="20577"/>
          <ac:spMkLst>
            <pc:docMk/>
            <pc:sldMk cId="684182640" sldId="514"/>
            <ac:spMk id="3" creationId="{F39D7E87-97D5-488F-BB31-74759662BC7F}"/>
          </ac:spMkLst>
        </pc:spChg>
      </pc:sldChg>
      <pc:sldChg chg="del">
        <pc:chgData name="Jennifer Roach" userId="6a4de24c-abe0-417c-ac11-da5d1536bc61" providerId="ADAL" clId="{6A925E72-2178-4B5C-862F-D8D406DB0C4B}" dt="2023-09-08T14:57:25.611" v="991" actId="2696"/>
        <pc:sldMkLst>
          <pc:docMk/>
          <pc:sldMk cId="1587814442" sldId="514"/>
        </pc:sldMkLst>
      </pc:sldChg>
      <pc:sldChg chg="del">
        <pc:chgData name="Jennifer Roach" userId="6a4de24c-abe0-417c-ac11-da5d1536bc61" providerId="ADAL" clId="{6A925E72-2178-4B5C-862F-D8D406DB0C4B}" dt="2023-09-07T17:28:44" v="118" actId="47"/>
        <pc:sldMkLst>
          <pc:docMk/>
          <pc:sldMk cId="3470138629" sldId="515"/>
        </pc:sldMkLst>
      </pc:sldChg>
      <pc:sldChg chg="del">
        <pc:chgData name="Jennifer Roach" userId="6a4de24c-abe0-417c-ac11-da5d1536bc61" providerId="ADAL" clId="{6A925E72-2178-4B5C-862F-D8D406DB0C4B}" dt="2023-09-07T17:28:48.233" v="119" actId="47"/>
        <pc:sldMkLst>
          <pc:docMk/>
          <pc:sldMk cId="1437873266" sldId="516"/>
        </pc:sldMkLst>
      </pc:sldChg>
      <pc:sldChg chg="del">
        <pc:chgData name="Jennifer Roach" userId="6a4de24c-abe0-417c-ac11-da5d1536bc61" providerId="ADAL" clId="{6A925E72-2178-4B5C-862F-D8D406DB0C4B}" dt="2023-09-07T17:28:51.048" v="120" actId="47"/>
        <pc:sldMkLst>
          <pc:docMk/>
          <pc:sldMk cId="2484300204" sldId="517"/>
        </pc:sldMkLst>
      </pc:sldChg>
      <pc:sldChg chg="add ord">
        <pc:chgData name="Jennifer Roach" userId="6a4de24c-abe0-417c-ac11-da5d1536bc61" providerId="ADAL" clId="{6A925E72-2178-4B5C-862F-D8D406DB0C4B}" dt="2023-09-12T18:27:28.522" v="3236"/>
        <pc:sldMkLst>
          <pc:docMk/>
          <pc:sldMk cId="411935562" sldId="518"/>
        </pc:sldMkLst>
      </pc:sldChg>
      <pc:sldChg chg="del">
        <pc:chgData name="Jennifer Roach" userId="6a4de24c-abe0-417c-ac11-da5d1536bc61" providerId="ADAL" clId="{6A925E72-2178-4B5C-862F-D8D406DB0C4B}" dt="2023-09-08T14:57:25.611" v="991" actId="2696"/>
        <pc:sldMkLst>
          <pc:docMk/>
          <pc:sldMk cId="578089998" sldId="518"/>
        </pc:sldMkLst>
      </pc:sldChg>
      <pc:sldChg chg="del">
        <pc:chgData name="Jennifer Roach" userId="6a4de24c-abe0-417c-ac11-da5d1536bc61" providerId="ADAL" clId="{6A925E72-2178-4B5C-862F-D8D406DB0C4B}" dt="2023-09-07T17:29:00.968" v="121" actId="47"/>
        <pc:sldMkLst>
          <pc:docMk/>
          <pc:sldMk cId="3612181282" sldId="519"/>
        </pc:sldMkLst>
      </pc:sldChg>
      <pc:sldChg chg="del">
        <pc:chgData name="Jennifer Roach" userId="6a4de24c-abe0-417c-ac11-da5d1536bc61" providerId="ADAL" clId="{6A925E72-2178-4B5C-862F-D8D406DB0C4B}" dt="2023-09-07T17:29:02.870" v="122" actId="47"/>
        <pc:sldMkLst>
          <pc:docMk/>
          <pc:sldMk cId="3531515549" sldId="520"/>
        </pc:sldMkLst>
      </pc:sldChg>
      <pc:sldChg chg="delSp add ord setBg delDesignElem">
        <pc:chgData name="Jennifer Roach" userId="6a4de24c-abe0-417c-ac11-da5d1536bc61" providerId="ADAL" clId="{6A925E72-2178-4B5C-862F-D8D406DB0C4B}" dt="2023-09-12T18:27:28.522" v="3236"/>
        <pc:sldMkLst>
          <pc:docMk/>
          <pc:sldMk cId="564217738" sldId="521"/>
        </pc:sldMkLst>
        <pc:spChg chg="del">
          <ac:chgData name="Jennifer Roach" userId="6a4de24c-abe0-417c-ac11-da5d1536bc61" providerId="ADAL" clId="{6A925E72-2178-4B5C-862F-D8D406DB0C4B}" dt="2023-09-08T14:57:32.957" v="993"/>
          <ac:spMkLst>
            <pc:docMk/>
            <pc:sldMk cId="564217738" sldId="521"/>
            <ac:spMk id="9" creationId="{E98CD42C-2E98-437C-AF0D-ADB770381DBE}"/>
          </ac:spMkLst>
        </pc:spChg>
        <pc:spChg chg="del">
          <ac:chgData name="Jennifer Roach" userId="6a4de24c-abe0-417c-ac11-da5d1536bc61" providerId="ADAL" clId="{6A925E72-2178-4B5C-862F-D8D406DB0C4B}" dt="2023-09-08T14:57:32.957" v="993"/>
          <ac:spMkLst>
            <pc:docMk/>
            <pc:sldMk cId="564217738" sldId="521"/>
            <ac:spMk id="11" creationId="{3AA7B5C7-7348-4EFC-BEE4-5AA469D57C32}"/>
          </ac:spMkLst>
        </pc:spChg>
        <pc:spChg chg="del">
          <ac:chgData name="Jennifer Roach" userId="6a4de24c-abe0-417c-ac11-da5d1536bc61" providerId="ADAL" clId="{6A925E72-2178-4B5C-862F-D8D406DB0C4B}" dt="2023-09-08T14:57:32.957" v="993"/>
          <ac:spMkLst>
            <pc:docMk/>
            <pc:sldMk cId="564217738" sldId="521"/>
            <ac:spMk id="13" creationId="{A76BBD40-26F7-4779-A7E1-17EADF348860}"/>
          </ac:spMkLst>
        </pc:spChg>
      </pc:sldChg>
      <pc:sldChg chg="del">
        <pc:chgData name="Jennifer Roach" userId="6a4de24c-abe0-417c-ac11-da5d1536bc61" providerId="ADAL" clId="{6A925E72-2178-4B5C-862F-D8D406DB0C4B}" dt="2023-09-08T14:57:25.611" v="991" actId="2696"/>
        <pc:sldMkLst>
          <pc:docMk/>
          <pc:sldMk cId="925377698" sldId="521"/>
        </pc:sldMkLst>
      </pc:sldChg>
      <pc:sldChg chg="del">
        <pc:chgData name="Jennifer Roach" userId="6a4de24c-abe0-417c-ac11-da5d1536bc61" providerId="ADAL" clId="{6A925E72-2178-4B5C-862F-D8D406DB0C4B}" dt="2023-09-08T14:57:25.611" v="991" actId="2696"/>
        <pc:sldMkLst>
          <pc:docMk/>
          <pc:sldMk cId="2819439688" sldId="522"/>
        </pc:sldMkLst>
      </pc:sldChg>
      <pc:sldChg chg="modSp add mod ord">
        <pc:chgData name="Jennifer Roach" userId="6a4de24c-abe0-417c-ac11-da5d1536bc61" providerId="ADAL" clId="{6A925E72-2178-4B5C-862F-D8D406DB0C4B}" dt="2023-09-14T12:32:35.111" v="8888" actId="14100"/>
        <pc:sldMkLst>
          <pc:docMk/>
          <pc:sldMk cId="3690875984" sldId="522"/>
        </pc:sldMkLst>
        <pc:spChg chg="mod">
          <ac:chgData name="Jennifer Roach" userId="6a4de24c-abe0-417c-ac11-da5d1536bc61" providerId="ADAL" clId="{6A925E72-2178-4B5C-862F-D8D406DB0C4B}" dt="2023-09-12T18:25:32.920" v="3076" actId="20577"/>
          <ac:spMkLst>
            <pc:docMk/>
            <pc:sldMk cId="3690875984" sldId="522"/>
            <ac:spMk id="2" creationId="{ABDD1100-8D48-4EE6-8B84-806829366E62}"/>
          </ac:spMkLst>
        </pc:spChg>
        <pc:spChg chg="mod">
          <ac:chgData name="Jennifer Roach" userId="6a4de24c-abe0-417c-ac11-da5d1536bc61" providerId="ADAL" clId="{6A925E72-2178-4B5C-862F-D8D406DB0C4B}" dt="2023-09-14T12:32:35.111" v="8888" actId="14100"/>
          <ac:spMkLst>
            <pc:docMk/>
            <pc:sldMk cId="3690875984" sldId="522"/>
            <ac:spMk id="3" creationId="{EAD68161-4FE5-43CD-BAE9-0CDC85CFDD25}"/>
          </ac:spMkLst>
        </pc:spChg>
      </pc:sldChg>
      <pc:sldChg chg="del">
        <pc:chgData name="Jennifer Roach" userId="6a4de24c-abe0-417c-ac11-da5d1536bc61" providerId="ADAL" clId="{6A925E72-2178-4B5C-862F-D8D406DB0C4B}" dt="2023-09-07T17:29:18.962" v="123" actId="47"/>
        <pc:sldMkLst>
          <pc:docMk/>
          <pc:sldMk cId="309801002" sldId="523"/>
        </pc:sldMkLst>
      </pc:sldChg>
      <pc:sldChg chg="del">
        <pc:chgData name="Jennifer Roach" userId="6a4de24c-abe0-417c-ac11-da5d1536bc61" providerId="ADAL" clId="{6A925E72-2178-4B5C-862F-D8D406DB0C4B}" dt="2023-09-07T17:29:20.381" v="124" actId="47"/>
        <pc:sldMkLst>
          <pc:docMk/>
          <pc:sldMk cId="2925184693" sldId="524"/>
        </pc:sldMkLst>
      </pc:sldChg>
      <pc:sldChg chg="del">
        <pc:chgData name="Jennifer Roach" userId="6a4de24c-abe0-417c-ac11-da5d1536bc61" providerId="ADAL" clId="{6A925E72-2178-4B5C-862F-D8D406DB0C4B}" dt="2023-09-08T14:58:08.547" v="994" actId="2696"/>
        <pc:sldMkLst>
          <pc:docMk/>
          <pc:sldMk cId="560691242" sldId="525"/>
        </pc:sldMkLst>
      </pc:sldChg>
      <pc:sldChg chg="addSp delSp add del setBg delDesignElem">
        <pc:chgData name="Jennifer Roach" userId="6a4de24c-abe0-417c-ac11-da5d1536bc61" providerId="ADAL" clId="{6A925E72-2178-4B5C-862F-D8D406DB0C4B}" dt="2023-09-08T14:58:19.644" v="997"/>
        <pc:sldMkLst>
          <pc:docMk/>
          <pc:sldMk cId="2799824909" sldId="525"/>
        </pc:sldMkLst>
        <pc:grpChg chg="add del">
          <ac:chgData name="Jennifer Roach" userId="6a4de24c-abe0-417c-ac11-da5d1536bc61" providerId="ADAL" clId="{6A925E72-2178-4B5C-862F-D8D406DB0C4B}" dt="2023-09-08T14:58:19.644" v="997"/>
          <ac:grpSpMkLst>
            <pc:docMk/>
            <pc:sldMk cId="2799824909" sldId="525"/>
            <ac:grpSpMk id="10" creationId="{F1ECA4FE-7D2F-4576-B767-3A5F5ABFE90F}"/>
          </ac:grpSpMkLst>
        </pc:grpChg>
        <pc:cxnChg chg="add del">
          <ac:chgData name="Jennifer Roach" userId="6a4de24c-abe0-417c-ac11-da5d1536bc61" providerId="ADAL" clId="{6A925E72-2178-4B5C-862F-D8D406DB0C4B}" dt="2023-09-08T14:58:19.644" v="997"/>
          <ac:cxnSpMkLst>
            <pc:docMk/>
            <pc:sldMk cId="2799824909" sldId="525"/>
            <ac:cxnSpMk id="14" creationId="{E81F53E2-F556-42FA-8D24-113839EE19F8}"/>
          </ac:cxnSpMkLst>
        </pc:cxnChg>
      </pc:sldChg>
      <pc:sldChg chg="modSp add">
        <pc:chgData name="Jennifer Roach" userId="6a4de24c-abe0-417c-ac11-da5d1536bc61" providerId="ADAL" clId="{6A925E72-2178-4B5C-862F-D8D406DB0C4B}" dt="2023-09-12T20:50:08.136" v="8856" actId="20577"/>
        <pc:sldMkLst>
          <pc:docMk/>
          <pc:sldMk cId="3879233943" sldId="525"/>
        </pc:sldMkLst>
        <pc:spChg chg="mod">
          <ac:chgData name="Jennifer Roach" userId="6a4de24c-abe0-417c-ac11-da5d1536bc61" providerId="ADAL" clId="{6A925E72-2178-4B5C-862F-D8D406DB0C4B}" dt="2023-09-12T20:50:08.136" v="8856" actId="20577"/>
          <ac:spMkLst>
            <pc:docMk/>
            <pc:sldMk cId="3879233943" sldId="525"/>
            <ac:spMk id="4" creationId="{81868AA4-4335-4104-861E-9D45459D9F40}"/>
          </ac:spMkLst>
        </pc:spChg>
      </pc:sldChg>
      <pc:sldChg chg="del">
        <pc:chgData name="Jennifer Roach" userId="6a4de24c-abe0-417c-ac11-da5d1536bc61" providerId="ADAL" clId="{6A925E72-2178-4B5C-862F-D8D406DB0C4B}" dt="2023-09-08T14:58:08.547" v="994" actId="2696"/>
        <pc:sldMkLst>
          <pc:docMk/>
          <pc:sldMk cId="382104431" sldId="526"/>
        </pc:sldMkLst>
      </pc:sldChg>
      <pc:sldChg chg="add del">
        <pc:chgData name="Jennifer Roach" userId="6a4de24c-abe0-417c-ac11-da5d1536bc61" providerId="ADAL" clId="{6A925E72-2178-4B5C-862F-D8D406DB0C4B}" dt="2023-09-08T14:58:19.644" v="997"/>
        <pc:sldMkLst>
          <pc:docMk/>
          <pc:sldMk cId="1494511457" sldId="526"/>
        </pc:sldMkLst>
      </pc:sldChg>
      <pc:sldChg chg="addSp delSp modSp add mod setBg setClrOvrMap">
        <pc:chgData name="Jennifer Roach" userId="6a4de24c-abe0-417c-ac11-da5d1536bc61" providerId="ADAL" clId="{6A925E72-2178-4B5C-862F-D8D406DB0C4B}" dt="2023-09-12T20:50:16.188" v="8863" actId="20577"/>
        <pc:sldMkLst>
          <pc:docMk/>
          <pc:sldMk cId="2758842798" sldId="526"/>
        </pc:sldMkLst>
        <pc:spChg chg="mod">
          <ac:chgData name="Jennifer Roach" userId="6a4de24c-abe0-417c-ac11-da5d1536bc61" providerId="ADAL" clId="{6A925E72-2178-4B5C-862F-D8D406DB0C4B}" dt="2023-09-12T20:50:16.188" v="8863" actId="20577"/>
          <ac:spMkLst>
            <pc:docMk/>
            <pc:sldMk cId="2758842798" sldId="526"/>
            <ac:spMk id="2" creationId="{BC1A626C-9A4F-4124-AA8B-98E36283FDCC}"/>
          </ac:spMkLst>
        </pc:spChg>
        <pc:spChg chg="add del mod">
          <ac:chgData name="Jennifer Roach" userId="6a4de24c-abe0-417c-ac11-da5d1536bc61" providerId="ADAL" clId="{6A925E72-2178-4B5C-862F-D8D406DB0C4B}" dt="2023-09-12T18:03:15.503" v="2647" actId="26606"/>
          <ac:spMkLst>
            <pc:docMk/>
            <pc:sldMk cId="2758842798" sldId="526"/>
            <ac:spMk id="3" creationId="{10A3F4D5-06B6-47CD-8B38-739697637110}"/>
          </ac:spMkLst>
        </pc:spChg>
        <pc:spChg chg="add del">
          <ac:chgData name="Jennifer Roach" userId="6a4de24c-abe0-417c-ac11-da5d1536bc61" providerId="ADAL" clId="{6A925E72-2178-4B5C-862F-D8D406DB0C4B}" dt="2023-09-12T18:03:15.503" v="2647" actId="26606"/>
          <ac:spMkLst>
            <pc:docMk/>
            <pc:sldMk cId="2758842798" sldId="526"/>
            <ac:spMk id="8" creationId="{324E43EB-867C-4B35-9A5C-E435157C7297}"/>
          </ac:spMkLst>
        </pc:spChg>
        <pc:spChg chg="add del">
          <ac:chgData name="Jennifer Roach" userId="6a4de24c-abe0-417c-ac11-da5d1536bc61" providerId="ADAL" clId="{6A925E72-2178-4B5C-862F-D8D406DB0C4B}" dt="2023-09-12T18:03:15.425" v="2646" actId="26606"/>
          <ac:spMkLst>
            <pc:docMk/>
            <pc:sldMk cId="2758842798" sldId="526"/>
            <ac:spMk id="23" creationId="{B219AE65-9B94-44EA-BEF3-EF4BFA169C81}"/>
          </ac:spMkLst>
        </pc:spChg>
        <pc:spChg chg="add del">
          <ac:chgData name="Jennifer Roach" userId="6a4de24c-abe0-417c-ac11-da5d1536bc61" providerId="ADAL" clId="{6A925E72-2178-4B5C-862F-D8D406DB0C4B}" dt="2023-09-12T18:03:14.126" v="2644" actId="26606"/>
          <ac:spMkLst>
            <pc:docMk/>
            <pc:sldMk cId="2758842798" sldId="526"/>
            <ac:spMk id="24" creationId="{E98CD42C-2E98-437C-AF0D-ADB770381DBE}"/>
          </ac:spMkLst>
        </pc:spChg>
        <pc:spChg chg="add del">
          <ac:chgData name="Jennifer Roach" userId="6a4de24c-abe0-417c-ac11-da5d1536bc61" providerId="ADAL" clId="{6A925E72-2178-4B5C-862F-D8D406DB0C4B}" dt="2023-09-12T18:03:15.425" v="2646" actId="26606"/>
          <ac:spMkLst>
            <pc:docMk/>
            <pc:sldMk cId="2758842798" sldId="526"/>
            <ac:spMk id="25" creationId="{F0C81A57-9CD5-461B-8FFE-4A8CB6CFBE01}"/>
          </ac:spMkLst>
        </pc:spChg>
        <pc:spChg chg="add del">
          <ac:chgData name="Jennifer Roach" userId="6a4de24c-abe0-417c-ac11-da5d1536bc61" providerId="ADAL" clId="{6A925E72-2178-4B5C-862F-D8D406DB0C4B}" dt="2023-09-12T18:03:14.126" v="2644" actId="26606"/>
          <ac:spMkLst>
            <pc:docMk/>
            <pc:sldMk cId="2758842798" sldId="526"/>
            <ac:spMk id="26" creationId="{3AA7B5C7-7348-4EFC-BEE4-5AA469D57C32}"/>
          </ac:spMkLst>
        </pc:spChg>
        <pc:spChg chg="add del">
          <ac:chgData name="Jennifer Roach" userId="6a4de24c-abe0-417c-ac11-da5d1536bc61" providerId="ADAL" clId="{6A925E72-2178-4B5C-862F-D8D406DB0C4B}" dt="2023-09-12T18:03:14.126" v="2644" actId="26606"/>
          <ac:spMkLst>
            <pc:docMk/>
            <pc:sldMk cId="2758842798" sldId="526"/>
            <ac:spMk id="28" creationId="{A76BBD40-26F7-4779-A7E1-17EADF348860}"/>
          </ac:spMkLst>
        </pc:spChg>
        <pc:spChg chg="add del">
          <ac:chgData name="Jennifer Roach" userId="6a4de24c-abe0-417c-ac11-da5d1536bc61" providerId="ADAL" clId="{6A925E72-2178-4B5C-862F-D8D406DB0C4B}" dt="2023-09-12T18:03:15.425" v="2646" actId="26606"/>
          <ac:spMkLst>
            <pc:docMk/>
            <pc:sldMk cId="2758842798" sldId="526"/>
            <ac:spMk id="31" creationId="{10A3F4D5-06B6-47CD-8B38-739697637110}"/>
          </ac:spMkLst>
        </pc:spChg>
        <pc:spChg chg="add">
          <ac:chgData name="Jennifer Roach" userId="6a4de24c-abe0-417c-ac11-da5d1536bc61" providerId="ADAL" clId="{6A925E72-2178-4B5C-862F-D8D406DB0C4B}" dt="2023-09-12T18:03:15.503" v="2647" actId="26606"/>
          <ac:spMkLst>
            <pc:docMk/>
            <pc:sldMk cId="2758842798" sldId="526"/>
            <ac:spMk id="33" creationId="{E98CD42C-2E98-437C-AF0D-ADB770381DBE}"/>
          </ac:spMkLst>
        </pc:spChg>
        <pc:spChg chg="add">
          <ac:chgData name="Jennifer Roach" userId="6a4de24c-abe0-417c-ac11-da5d1536bc61" providerId="ADAL" clId="{6A925E72-2178-4B5C-862F-D8D406DB0C4B}" dt="2023-09-12T18:03:15.503" v="2647" actId="26606"/>
          <ac:spMkLst>
            <pc:docMk/>
            <pc:sldMk cId="2758842798" sldId="526"/>
            <ac:spMk id="34" creationId="{3AA7B5C7-7348-4EFC-BEE4-5AA469D57C32}"/>
          </ac:spMkLst>
        </pc:spChg>
        <pc:spChg chg="add">
          <ac:chgData name="Jennifer Roach" userId="6a4de24c-abe0-417c-ac11-da5d1536bc61" providerId="ADAL" clId="{6A925E72-2178-4B5C-862F-D8D406DB0C4B}" dt="2023-09-12T18:03:15.503" v="2647" actId="26606"/>
          <ac:spMkLst>
            <pc:docMk/>
            <pc:sldMk cId="2758842798" sldId="526"/>
            <ac:spMk id="35" creationId="{A76BBD40-26F7-4779-A7E1-17EADF348860}"/>
          </ac:spMkLst>
        </pc:spChg>
        <pc:grpChg chg="add del">
          <ac:chgData name="Jennifer Roach" userId="6a4de24c-abe0-417c-ac11-da5d1536bc61" providerId="ADAL" clId="{6A925E72-2178-4B5C-862F-D8D406DB0C4B}" dt="2023-09-12T18:03:15.503" v="2647" actId="26606"/>
          <ac:grpSpMkLst>
            <pc:docMk/>
            <pc:sldMk cId="2758842798" sldId="526"/>
            <ac:grpSpMk id="10" creationId="{E9E30886-05F9-4600-87C6-A496E2500DDC}"/>
          </ac:grpSpMkLst>
        </pc:grpChg>
        <pc:grpChg chg="add del">
          <ac:chgData name="Jennifer Roach" userId="6a4de24c-abe0-417c-ac11-da5d1536bc61" providerId="ADAL" clId="{6A925E72-2178-4B5C-862F-D8D406DB0C4B}" dt="2023-09-12T18:03:15.425" v="2646" actId="26606"/>
          <ac:grpSpMkLst>
            <pc:docMk/>
            <pc:sldMk cId="2758842798" sldId="526"/>
            <ac:grpSpMk id="27" creationId="{3086C462-37F4-494D-8292-CCB95221CC1A}"/>
          </ac:grpSpMkLst>
        </pc:grpChg>
        <pc:graphicFrameChg chg="add del">
          <ac:chgData name="Jennifer Roach" userId="6a4de24c-abe0-417c-ac11-da5d1536bc61" providerId="ADAL" clId="{6A925E72-2178-4B5C-862F-D8D406DB0C4B}" dt="2023-09-12T18:03:14.126" v="2644" actId="26606"/>
          <ac:graphicFrameMkLst>
            <pc:docMk/>
            <pc:sldMk cId="2758842798" sldId="526"/>
            <ac:graphicFrameMk id="20" creationId="{1692AB7C-7A31-0AED-354A-275C510ADB0B}"/>
          </ac:graphicFrameMkLst>
        </pc:graphicFrameChg>
        <pc:graphicFrameChg chg="add">
          <ac:chgData name="Jennifer Roach" userId="6a4de24c-abe0-417c-ac11-da5d1536bc61" providerId="ADAL" clId="{6A925E72-2178-4B5C-862F-D8D406DB0C4B}" dt="2023-09-12T18:03:15.503" v="2647" actId="26606"/>
          <ac:graphicFrameMkLst>
            <pc:docMk/>
            <pc:sldMk cId="2758842798" sldId="526"/>
            <ac:graphicFrameMk id="36" creationId="{1692AB7C-7A31-0AED-354A-275C510ADB0B}"/>
          </ac:graphicFrameMkLst>
        </pc:graphicFrameChg>
      </pc:sldChg>
      <pc:sldChg chg="del">
        <pc:chgData name="Jennifer Roach" userId="6a4de24c-abe0-417c-ac11-da5d1536bc61" providerId="ADAL" clId="{6A925E72-2178-4B5C-862F-D8D406DB0C4B}" dt="2023-09-08T14:58:08.547" v="994" actId="2696"/>
        <pc:sldMkLst>
          <pc:docMk/>
          <pc:sldMk cId="249739540" sldId="527"/>
        </pc:sldMkLst>
      </pc:sldChg>
      <pc:sldChg chg="addSp modSp add mod setBg">
        <pc:chgData name="Jennifer Roach" userId="6a4de24c-abe0-417c-ac11-da5d1536bc61" providerId="ADAL" clId="{6A925E72-2178-4B5C-862F-D8D406DB0C4B}" dt="2023-09-12T18:04:35.126" v="2664" actId="113"/>
        <pc:sldMkLst>
          <pc:docMk/>
          <pc:sldMk cId="3445045114" sldId="527"/>
        </pc:sldMkLst>
        <pc:spChg chg="mod">
          <ac:chgData name="Jennifer Roach" userId="6a4de24c-abe0-417c-ac11-da5d1536bc61" providerId="ADAL" clId="{6A925E72-2178-4B5C-862F-D8D406DB0C4B}" dt="2023-09-12T18:04:32.125" v="2663" actId="1076"/>
          <ac:spMkLst>
            <pc:docMk/>
            <pc:sldMk cId="3445045114" sldId="527"/>
            <ac:spMk id="2" creationId="{4261A688-98B8-4545-BE14-619A16F37E60}"/>
          </ac:spMkLst>
        </pc:spChg>
        <pc:spChg chg="mod">
          <ac:chgData name="Jennifer Roach" userId="6a4de24c-abe0-417c-ac11-da5d1536bc61" providerId="ADAL" clId="{6A925E72-2178-4B5C-862F-D8D406DB0C4B}" dt="2023-09-12T18:04:35.126" v="2664" actId="113"/>
          <ac:spMkLst>
            <pc:docMk/>
            <pc:sldMk cId="3445045114" sldId="527"/>
            <ac:spMk id="3" creationId="{167562AA-81D1-4768-88FB-483927D0433A}"/>
          </ac:spMkLst>
        </pc:spChg>
        <pc:spChg chg="add">
          <ac:chgData name="Jennifer Roach" userId="6a4de24c-abe0-417c-ac11-da5d1536bc61" providerId="ADAL" clId="{6A925E72-2178-4B5C-862F-D8D406DB0C4B}" dt="2023-09-12T18:04:10.517" v="2655" actId="26606"/>
          <ac:spMkLst>
            <pc:docMk/>
            <pc:sldMk cId="3445045114" sldId="527"/>
            <ac:spMk id="8" creationId="{B219AE65-9B94-44EA-BEF3-EF4BFA169C81}"/>
          </ac:spMkLst>
        </pc:spChg>
        <pc:spChg chg="add">
          <ac:chgData name="Jennifer Roach" userId="6a4de24c-abe0-417c-ac11-da5d1536bc61" providerId="ADAL" clId="{6A925E72-2178-4B5C-862F-D8D406DB0C4B}" dt="2023-09-12T18:04:10.517" v="2655" actId="26606"/>
          <ac:spMkLst>
            <pc:docMk/>
            <pc:sldMk cId="3445045114" sldId="527"/>
            <ac:spMk id="10" creationId="{F0C81A57-9CD5-461B-8FFE-4A8CB6CFBE01}"/>
          </ac:spMkLst>
        </pc:spChg>
        <pc:grpChg chg="add">
          <ac:chgData name="Jennifer Roach" userId="6a4de24c-abe0-417c-ac11-da5d1536bc61" providerId="ADAL" clId="{6A925E72-2178-4B5C-862F-D8D406DB0C4B}" dt="2023-09-12T18:04:10.517" v="2655" actId="26606"/>
          <ac:grpSpMkLst>
            <pc:docMk/>
            <pc:sldMk cId="3445045114" sldId="527"/>
            <ac:grpSpMk id="12" creationId="{3086C462-37F4-494D-8292-CCB95221CC1A}"/>
          </ac:grpSpMkLst>
        </pc:grpChg>
        <pc:cxnChg chg="add">
          <ac:chgData name="Jennifer Roach" userId="6a4de24c-abe0-417c-ac11-da5d1536bc61" providerId="ADAL" clId="{6A925E72-2178-4B5C-862F-D8D406DB0C4B}" dt="2023-09-12T18:04:10.517" v="2655" actId="26606"/>
          <ac:cxnSpMkLst>
            <pc:docMk/>
            <pc:sldMk cId="3445045114" sldId="527"/>
            <ac:cxnSpMk id="16" creationId="{AD23B2CD-009B-425A-9616-1E1AD1D5AB46}"/>
          </ac:cxnSpMkLst>
        </pc:cxnChg>
      </pc:sldChg>
      <pc:sldChg chg="add del">
        <pc:chgData name="Jennifer Roach" userId="6a4de24c-abe0-417c-ac11-da5d1536bc61" providerId="ADAL" clId="{6A925E72-2178-4B5C-862F-D8D406DB0C4B}" dt="2023-09-08T14:58:19.644" v="997"/>
        <pc:sldMkLst>
          <pc:docMk/>
          <pc:sldMk cId="4140126112" sldId="527"/>
        </pc:sldMkLst>
      </pc:sldChg>
      <pc:sldChg chg="add del">
        <pc:chgData name="Jennifer Roach" userId="6a4de24c-abe0-417c-ac11-da5d1536bc61" providerId="ADAL" clId="{6A925E72-2178-4B5C-862F-D8D406DB0C4B}" dt="2023-09-12T18:05:00.298" v="2665" actId="47"/>
        <pc:sldMkLst>
          <pc:docMk/>
          <pc:sldMk cId="821763866" sldId="528"/>
        </pc:sldMkLst>
      </pc:sldChg>
      <pc:sldChg chg="del">
        <pc:chgData name="Jennifer Roach" userId="6a4de24c-abe0-417c-ac11-da5d1536bc61" providerId="ADAL" clId="{6A925E72-2178-4B5C-862F-D8D406DB0C4B}" dt="2023-09-08T14:58:08.547" v="994" actId="2696"/>
        <pc:sldMkLst>
          <pc:docMk/>
          <pc:sldMk cId="1771672977" sldId="528"/>
        </pc:sldMkLst>
      </pc:sldChg>
      <pc:sldChg chg="add del">
        <pc:chgData name="Jennifer Roach" userId="6a4de24c-abe0-417c-ac11-da5d1536bc61" providerId="ADAL" clId="{6A925E72-2178-4B5C-862F-D8D406DB0C4B}" dt="2023-09-08T14:58:19.644" v="997"/>
        <pc:sldMkLst>
          <pc:docMk/>
          <pc:sldMk cId="4212031319" sldId="528"/>
        </pc:sldMkLst>
      </pc:sldChg>
      <pc:sldChg chg="add del">
        <pc:chgData name="Jennifer Roach" userId="6a4de24c-abe0-417c-ac11-da5d1536bc61" providerId="ADAL" clId="{6A925E72-2178-4B5C-862F-D8D406DB0C4B}" dt="2023-09-08T14:58:19.644" v="997"/>
        <pc:sldMkLst>
          <pc:docMk/>
          <pc:sldMk cId="443890762" sldId="529"/>
        </pc:sldMkLst>
      </pc:sldChg>
      <pc:sldChg chg="del">
        <pc:chgData name="Jennifer Roach" userId="6a4de24c-abe0-417c-ac11-da5d1536bc61" providerId="ADAL" clId="{6A925E72-2178-4B5C-862F-D8D406DB0C4B}" dt="2023-09-08T14:58:08.547" v="994" actId="2696"/>
        <pc:sldMkLst>
          <pc:docMk/>
          <pc:sldMk cId="1230017883" sldId="529"/>
        </pc:sldMkLst>
      </pc:sldChg>
      <pc:sldChg chg="addSp delSp modSp add mod setBg">
        <pc:chgData name="Jennifer Roach" userId="6a4de24c-abe0-417c-ac11-da5d1536bc61" providerId="ADAL" clId="{6A925E72-2178-4B5C-862F-D8D406DB0C4B}" dt="2023-09-12T18:07:53.198" v="2772" actId="26606"/>
        <pc:sldMkLst>
          <pc:docMk/>
          <pc:sldMk cId="4060046904" sldId="529"/>
        </pc:sldMkLst>
        <pc:spChg chg="mod">
          <ac:chgData name="Jennifer Roach" userId="6a4de24c-abe0-417c-ac11-da5d1536bc61" providerId="ADAL" clId="{6A925E72-2178-4B5C-862F-D8D406DB0C4B}" dt="2023-09-12T18:07:14.900" v="2767" actId="26606"/>
          <ac:spMkLst>
            <pc:docMk/>
            <pc:sldMk cId="4060046904" sldId="529"/>
            <ac:spMk id="2" creationId="{4E7B9FCC-09BD-4226-86BF-DF56F5EC791C}"/>
          </ac:spMkLst>
        </pc:spChg>
        <pc:spChg chg="add del">
          <ac:chgData name="Jennifer Roach" userId="6a4de24c-abe0-417c-ac11-da5d1536bc61" providerId="ADAL" clId="{6A925E72-2178-4B5C-862F-D8D406DB0C4B}" dt="2023-09-12T18:07:10.882" v="2764" actId="26606"/>
          <ac:spMkLst>
            <pc:docMk/>
            <pc:sldMk cId="4060046904" sldId="529"/>
            <ac:spMk id="12" creationId="{8682CCCE-534D-4FC6-BF2B-9BEA2F2BB482}"/>
          </ac:spMkLst>
        </pc:spChg>
        <pc:spChg chg="add del">
          <ac:chgData name="Jennifer Roach" userId="6a4de24c-abe0-417c-ac11-da5d1536bc61" providerId="ADAL" clId="{6A925E72-2178-4B5C-862F-D8D406DB0C4B}" dt="2023-09-12T18:07:10.882" v="2764" actId="26606"/>
          <ac:spMkLst>
            <pc:docMk/>
            <pc:sldMk cId="4060046904" sldId="529"/>
            <ac:spMk id="14" creationId="{BC664B74-EEBB-416C-9D86-AE1FECC022DE}"/>
          </ac:spMkLst>
        </pc:spChg>
        <pc:spChg chg="add del">
          <ac:chgData name="Jennifer Roach" userId="6a4de24c-abe0-417c-ac11-da5d1536bc61" providerId="ADAL" clId="{6A925E72-2178-4B5C-862F-D8D406DB0C4B}" dt="2023-09-12T18:07:10.882" v="2764" actId="26606"/>
          <ac:spMkLst>
            <pc:docMk/>
            <pc:sldMk cId="4060046904" sldId="529"/>
            <ac:spMk id="16" creationId="{52000483-C30E-42A1-8569-E1DE1F55BCAC}"/>
          </ac:spMkLst>
        </pc:spChg>
        <pc:spChg chg="add del">
          <ac:chgData name="Jennifer Roach" userId="6a4de24c-abe0-417c-ac11-da5d1536bc61" providerId="ADAL" clId="{6A925E72-2178-4B5C-862F-D8D406DB0C4B}" dt="2023-09-12T18:07:10.882" v="2764" actId="26606"/>
          <ac:spMkLst>
            <pc:docMk/>
            <pc:sldMk cId="4060046904" sldId="529"/>
            <ac:spMk id="18" creationId="{A5ACD7E0-6D9A-4803-8B9B-D4602DC48C78}"/>
          </ac:spMkLst>
        </pc:spChg>
        <pc:spChg chg="add del">
          <ac:chgData name="Jennifer Roach" userId="6a4de24c-abe0-417c-ac11-da5d1536bc61" providerId="ADAL" clId="{6A925E72-2178-4B5C-862F-D8D406DB0C4B}" dt="2023-09-12T18:07:10.882" v="2764" actId="26606"/>
          <ac:spMkLst>
            <pc:docMk/>
            <pc:sldMk cId="4060046904" sldId="529"/>
            <ac:spMk id="20" creationId="{C238E92D-87E7-4B27-AD36-0E1330051168}"/>
          </ac:spMkLst>
        </pc:spChg>
        <pc:spChg chg="add del">
          <ac:chgData name="Jennifer Roach" userId="6a4de24c-abe0-417c-ac11-da5d1536bc61" providerId="ADAL" clId="{6A925E72-2178-4B5C-862F-D8D406DB0C4B}" dt="2023-09-12T18:07:10.882" v="2764" actId="26606"/>
          <ac:spMkLst>
            <pc:docMk/>
            <pc:sldMk cId="4060046904" sldId="529"/>
            <ac:spMk id="22" creationId="{6D0B958C-B82E-4F4B-945B-6B038D655637}"/>
          </ac:spMkLst>
        </pc:spChg>
        <pc:spChg chg="add del">
          <ac:chgData name="Jennifer Roach" userId="6a4de24c-abe0-417c-ac11-da5d1536bc61" providerId="ADAL" clId="{6A925E72-2178-4B5C-862F-D8D406DB0C4B}" dt="2023-09-12T18:07:10.882" v="2764" actId="26606"/>
          <ac:spMkLst>
            <pc:docMk/>
            <pc:sldMk cId="4060046904" sldId="529"/>
            <ac:spMk id="24" creationId="{E18F3B2A-BB9B-4FB6-B8A5-2A8E5DB9321F}"/>
          </ac:spMkLst>
        </pc:spChg>
        <pc:spChg chg="add del">
          <ac:chgData name="Jennifer Roach" userId="6a4de24c-abe0-417c-ac11-da5d1536bc61" providerId="ADAL" clId="{6A925E72-2178-4B5C-862F-D8D406DB0C4B}" dt="2023-09-12T18:07:10.882" v="2764" actId="26606"/>
          <ac:spMkLst>
            <pc:docMk/>
            <pc:sldMk cId="4060046904" sldId="529"/>
            <ac:spMk id="26" creationId="{C4164AEF-861B-41D1-9ED5-B81051DA7D4D}"/>
          </ac:spMkLst>
        </pc:spChg>
        <pc:spChg chg="add del">
          <ac:chgData name="Jennifer Roach" userId="6a4de24c-abe0-417c-ac11-da5d1536bc61" providerId="ADAL" clId="{6A925E72-2178-4B5C-862F-D8D406DB0C4B}" dt="2023-09-12T18:07:14.824" v="2766" actId="26606"/>
          <ac:spMkLst>
            <pc:docMk/>
            <pc:sldMk cId="4060046904" sldId="529"/>
            <ac:spMk id="28" creationId="{C43A114B-CAF8-402E-A898-DEE2C2022EBD}"/>
          </ac:spMkLst>
        </pc:spChg>
        <pc:spChg chg="add del">
          <ac:chgData name="Jennifer Roach" userId="6a4de24c-abe0-417c-ac11-da5d1536bc61" providerId="ADAL" clId="{6A925E72-2178-4B5C-862F-D8D406DB0C4B}" dt="2023-09-12T18:07:14.824" v="2766" actId="26606"/>
          <ac:spMkLst>
            <pc:docMk/>
            <pc:sldMk cId="4060046904" sldId="529"/>
            <ac:spMk id="29" creationId="{64E68BB1-DCF6-49AB-8FF1-7E68DCBCD111}"/>
          </ac:spMkLst>
        </pc:spChg>
        <pc:spChg chg="add del">
          <ac:chgData name="Jennifer Roach" userId="6a4de24c-abe0-417c-ac11-da5d1536bc61" providerId="ADAL" clId="{6A925E72-2178-4B5C-862F-D8D406DB0C4B}" dt="2023-09-12T18:07:14.824" v="2766" actId="26606"/>
          <ac:spMkLst>
            <pc:docMk/>
            <pc:sldMk cId="4060046904" sldId="529"/>
            <ac:spMk id="30" creationId="{DA9B8539-604B-420E-BA1B-0A2E64CD7C72}"/>
          </ac:spMkLst>
        </pc:spChg>
        <pc:spChg chg="add del">
          <ac:chgData name="Jennifer Roach" userId="6a4de24c-abe0-417c-ac11-da5d1536bc61" providerId="ADAL" clId="{6A925E72-2178-4B5C-862F-D8D406DB0C4B}" dt="2023-09-12T18:07:14.824" v="2766" actId="26606"/>
          <ac:spMkLst>
            <pc:docMk/>
            <pc:sldMk cId="4060046904" sldId="529"/>
            <ac:spMk id="31" creationId="{7236CAA2-54C3-4136-B0CC-6837B14D8143}"/>
          </ac:spMkLst>
        </pc:spChg>
        <pc:spChg chg="add del">
          <ac:chgData name="Jennifer Roach" userId="6a4de24c-abe0-417c-ac11-da5d1536bc61" providerId="ADAL" clId="{6A925E72-2178-4B5C-862F-D8D406DB0C4B}" dt="2023-09-12T18:07:14.824" v="2766" actId="26606"/>
          <ac:spMkLst>
            <pc:docMk/>
            <pc:sldMk cId="4060046904" sldId="529"/>
            <ac:spMk id="32" creationId="{40F86E67-9E86-453F-92BC-648189829C2F}"/>
          </ac:spMkLst>
        </pc:spChg>
        <pc:spChg chg="add del">
          <ac:chgData name="Jennifer Roach" userId="6a4de24c-abe0-417c-ac11-da5d1536bc61" providerId="ADAL" clId="{6A925E72-2178-4B5C-862F-D8D406DB0C4B}" dt="2023-09-12T18:07:14.824" v="2766" actId="26606"/>
          <ac:spMkLst>
            <pc:docMk/>
            <pc:sldMk cId="4060046904" sldId="529"/>
            <ac:spMk id="33" creationId="{F73C5439-21D4-46F3-9CF4-FF1CE786FF15}"/>
          </ac:spMkLst>
        </pc:spChg>
        <pc:spChg chg="add del">
          <ac:chgData name="Jennifer Roach" userId="6a4de24c-abe0-417c-ac11-da5d1536bc61" providerId="ADAL" clId="{6A925E72-2178-4B5C-862F-D8D406DB0C4B}" dt="2023-09-12T18:07:53.198" v="2772" actId="26606"/>
          <ac:spMkLst>
            <pc:docMk/>
            <pc:sldMk cId="4060046904" sldId="529"/>
            <ac:spMk id="37" creationId="{8682CCCE-534D-4FC6-BF2B-9BEA2F2BB482}"/>
          </ac:spMkLst>
        </pc:spChg>
        <pc:spChg chg="add del">
          <ac:chgData name="Jennifer Roach" userId="6a4de24c-abe0-417c-ac11-da5d1536bc61" providerId="ADAL" clId="{6A925E72-2178-4B5C-862F-D8D406DB0C4B}" dt="2023-09-12T18:07:53.198" v="2772" actId="26606"/>
          <ac:spMkLst>
            <pc:docMk/>
            <pc:sldMk cId="4060046904" sldId="529"/>
            <ac:spMk id="38" creationId="{BC664B74-EEBB-416C-9D86-AE1FECC022DE}"/>
          </ac:spMkLst>
        </pc:spChg>
        <pc:spChg chg="add del">
          <ac:chgData name="Jennifer Roach" userId="6a4de24c-abe0-417c-ac11-da5d1536bc61" providerId="ADAL" clId="{6A925E72-2178-4B5C-862F-D8D406DB0C4B}" dt="2023-09-12T18:07:53.198" v="2772" actId="26606"/>
          <ac:spMkLst>
            <pc:docMk/>
            <pc:sldMk cId="4060046904" sldId="529"/>
            <ac:spMk id="39" creationId="{52000483-C30E-42A1-8569-E1DE1F55BCAC}"/>
          </ac:spMkLst>
        </pc:spChg>
        <pc:spChg chg="add del">
          <ac:chgData name="Jennifer Roach" userId="6a4de24c-abe0-417c-ac11-da5d1536bc61" providerId="ADAL" clId="{6A925E72-2178-4B5C-862F-D8D406DB0C4B}" dt="2023-09-12T18:07:53.198" v="2772" actId="26606"/>
          <ac:spMkLst>
            <pc:docMk/>
            <pc:sldMk cId="4060046904" sldId="529"/>
            <ac:spMk id="40" creationId="{A5ACD7E0-6D9A-4803-8B9B-D4602DC48C78}"/>
          </ac:spMkLst>
        </pc:spChg>
        <pc:spChg chg="add del">
          <ac:chgData name="Jennifer Roach" userId="6a4de24c-abe0-417c-ac11-da5d1536bc61" providerId="ADAL" clId="{6A925E72-2178-4B5C-862F-D8D406DB0C4B}" dt="2023-09-12T18:07:53.198" v="2772" actId="26606"/>
          <ac:spMkLst>
            <pc:docMk/>
            <pc:sldMk cId="4060046904" sldId="529"/>
            <ac:spMk id="41" creationId="{C238E92D-87E7-4B27-AD36-0E1330051168}"/>
          </ac:spMkLst>
        </pc:spChg>
        <pc:spChg chg="add del">
          <ac:chgData name="Jennifer Roach" userId="6a4de24c-abe0-417c-ac11-da5d1536bc61" providerId="ADAL" clId="{6A925E72-2178-4B5C-862F-D8D406DB0C4B}" dt="2023-09-12T18:07:53.198" v="2772" actId="26606"/>
          <ac:spMkLst>
            <pc:docMk/>
            <pc:sldMk cId="4060046904" sldId="529"/>
            <ac:spMk id="42" creationId="{6D0B958C-B82E-4F4B-945B-6B038D655637}"/>
          </ac:spMkLst>
        </pc:spChg>
        <pc:spChg chg="add del">
          <ac:chgData name="Jennifer Roach" userId="6a4de24c-abe0-417c-ac11-da5d1536bc61" providerId="ADAL" clId="{6A925E72-2178-4B5C-862F-D8D406DB0C4B}" dt="2023-09-12T18:07:53.198" v="2772" actId="26606"/>
          <ac:spMkLst>
            <pc:docMk/>
            <pc:sldMk cId="4060046904" sldId="529"/>
            <ac:spMk id="43" creationId="{E18F3B2A-BB9B-4FB6-B8A5-2A8E5DB9321F}"/>
          </ac:spMkLst>
        </pc:spChg>
        <pc:spChg chg="add del">
          <ac:chgData name="Jennifer Roach" userId="6a4de24c-abe0-417c-ac11-da5d1536bc61" providerId="ADAL" clId="{6A925E72-2178-4B5C-862F-D8D406DB0C4B}" dt="2023-09-12T18:07:53.198" v="2772" actId="26606"/>
          <ac:spMkLst>
            <pc:docMk/>
            <pc:sldMk cId="4060046904" sldId="529"/>
            <ac:spMk id="44" creationId="{C4164AEF-861B-41D1-9ED5-B81051DA7D4D}"/>
          </ac:spMkLst>
        </pc:spChg>
        <pc:spChg chg="add">
          <ac:chgData name="Jennifer Roach" userId="6a4de24c-abe0-417c-ac11-da5d1536bc61" providerId="ADAL" clId="{6A925E72-2178-4B5C-862F-D8D406DB0C4B}" dt="2023-09-12T18:07:53.198" v="2772" actId="26606"/>
          <ac:spMkLst>
            <pc:docMk/>
            <pc:sldMk cId="4060046904" sldId="529"/>
            <ac:spMk id="49" creationId="{8682CCCE-534D-4FC6-BF2B-9BEA2F2BB482}"/>
          </ac:spMkLst>
        </pc:spChg>
        <pc:spChg chg="add">
          <ac:chgData name="Jennifer Roach" userId="6a4de24c-abe0-417c-ac11-da5d1536bc61" providerId="ADAL" clId="{6A925E72-2178-4B5C-862F-D8D406DB0C4B}" dt="2023-09-12T18:07:53.198" v="2772" actId="26606"/>
          <ac:spMkLst>
            <pc:docMk/>
            <pc:sldMk cId="4060046904" sldId="529"/>
            <ac:spMk id="51" creationId="{BC664B74-EEBB-416C-9D86-AE1FECC022DE}"/>
          </ac:spMkLst>
        </pc:spChg>
        <pc:spChg chg="add">
          <ac:chgData name="Jennifer Roach" userId="6a4de24c-abe0-417c-ac11-da5d1536bc61" providerId="ADAL" clId="{6A925E72-2178-4B5C-862F-D8D406DB0C4B}" dt="2023-09-12T18:07:53.198" v="2772" actId="26606"/>
          <ac:spMkLst>
            <pc:docMk/>
            <pc:sldMk cId="4060046904" sldId="529"/>
            <ac:spMk id="53" creationId="{52000483-C30E-42A1-8569-E1DE1F55BCAC}"/>
          </ac:spMkLst>
        </pc:spChg>
        <pc:spChg chg="add">
          <ac:chgData name="Jennifer Roach" userId="6a4de24c-abe0-417c-ac11-da5d1536bc61" providerId="ADAL" clId="{6A925E72-2178-4B5C-862F-D8D406DB0C4B}" dt="2023-09-12T18:07:53.198" v="2772" actId="26606"/>
          <ac:spMkLst>
            <pc:docMk/>
            <pc:sldMk cId="4060046904" sldId="529"/>
            <ac:spMk id="55" creationId="{A5ACD7E0-6D9A-4803-8B9B-D4602DC48C78}"/>
          </ac:spMkLst>
        </pc:spChg>
        <pc:spChg chg="add">
          <ac:chgData name="Jennifer Roach" userId="6a4de24c-abe0-417c-ac11-da5d1536bc61" providerId="ADAL" clId="{6A925E72-2178-4B5C-862F-D8D406DB0C4B}" dt="2023-09-12T18:07:53.198" v="2772" actId="26606"/>
          <ac:spMkLst>
            <pc:docMk/>
            <pc:sldMk cId="4060046904" sldId="529"/>
            <ac:spMk id="57" creationId="{C238E92D-87E7-4B27-AD36-0E1330051168}"/>
          </ac:spMkLst>
        </pc:spChg>
        <pc:spChg chg="add">
          <ac:chgData name="Jennifer Roach" userId="6a4de24c-abe0-417c-ac11-da5d1536bc61" providerId="ADAL" clId="{6A925E72-2178-4B5C-862F-D8D406DB0C4B}" dt="2023-09-12T18:07:53.198" v="2772" actId="26606"/>
          <ac:spMkLst>
            <pc:docMk/>
            <pc:sldMk cId="4060046904" sldId="529"/>
            <ac:spMk id="59" creationId="{6D0B958C-B82E-4F4B-945B-6B038D655637}"/>
          </ac:spMkLst>
        </pc:spChg>
        <pc:spChg chg="add">
          <ac:chgData name="Jennifer Roach" userId="6a4de24c-abe0-417c-ac11-da5d1536bc61" providerId="ADAL" clId="{6A925E72-2178-4B5C-862F-D8D406DB0C4B}" dt="2023-09-12T18:07:53.198" v="2772" actId="26606"/>
          <ac:spMkLst>
            <pc:docMk/>
            <pc:sldMk cId="4060046904" sldId="529"/>
            <ac:spMk id="61" creationId="{E18F3B2A-BB9B-4FB6-B8A5-2A8E5DB9321F}"/>
          </ac:spMkLst>
        </pc:spChg>
        <pc:spChg chg="add">
          <ac:chgData name="Jennifer Roach" userId="6a4de24c-abe0-417c-ac11-da5d1536bc61" providerId="ADAL" clId="{6A925E72-2178-4B5C-862F-D8D406DB0C4B}" dt="2023-09-12T18:07:53.198" v="2772" actId="26606"/>
          <ac:spMkLst>
            <pc:docMk/>
            <pc:sldMk cId="4060046904" sldId="529"/>
            <ac:spMk id="63" creationId="{C4164AEF-861B-41D1-9ED5-B81051DA7D4D}"/>
          </ac:spMkLst>
        </pc:spChg>
        <pc:grpChg chg="add del">
          <ac:chgData name="Jennifer Roach" userId="6a4de24c-abe0-417c-ac11-da5d1536bc61" providerId="ADAL" clId="{6A925E72-2178-4B5C-862F-D8D406DB0C4B}" dt="2023-09-12T18:07:14.824" v="2766" actId="26606"/>
          <ac:grpSpMkLst>
            <pc:docMk/>
            <pc:sldMk cId="4060046904" sldId="529"/>
            <ac:grpSpMk id="34" creationId="{227140B8-92FC-43F0-8CCA-F40052CE502D}"/>
          </ac:grpSpMkLst>
        </pc:grpChg>
        <pc:graphicFrameChg chg="add mod modGraphic">
          <ac:chgData name="Jennifer Roach" userId="6a4de24c-abe0-417c-ac11-da5d1536bc61" providerId="ADAL" clId="{6A925E72-2178-4B5C-862F-D8D406DB0C4B}" dt="2023-09-12T18:07:53.198" v="2772" actId="26606"/>
          <ac:graphicFrameMkLst>
            <pc:docMk/>
            <pc:sldMk cId="4060046904" sldId="529"/>
            <ac:graphicFrameMk id="7" creationId="{305A6E93-A522-4CCD-A2F6-B3555EF4F547}"/>
          </ac:graphicFrameMkLst>
        </pc:graphicFrameChg>
      </pc:sldChg>
      <pc:sldChg chg="del">
        <pc:chgData name="Jennifer Roach" userId="6a4de24c-abe0-417c-ac11-da5d1536bc61" providerId="ADAL" clId="{6A925E72-2178-4B5C-862F-D8D406DB0C4B}" dt="2023-09-08T14:58:08.547" v="994" actId="2696"/>
        <pc:sldMkLst>
          <pc:docMk/>
          <pc:sldMk cId="121686911" sldId="530"/>
        </pc:sldMkLst>
      </pc:sldChg>
      <pc:sldChg chg="addSp delSp modSp add mod setBg setClrOvrMap">
        <pc:chgData name="Jennifer Roach" userId="6a4de24c-abe0-417c-ac11-da5d1536bc61" providerId="ADAL" clId="{6A925E72-2178-4B5C-862F-D8D406DB0C4B}" dt="2023-09-12T18:09:19.473" v="2792" actId="14100"/>
        <pc:sldMkLst>
          <pc:docMk/>
          <pc:sldMk cId="1379437741" sldId="530"/>
        </pc:sldMkLst>
        <pc:spChg chg="mod">
          <ac:chgData name="Jennifer Roach" userId="6a4de24c-abe0-417c-ac11-da5d1536bc61" providerId="ADAL" clId="{6A925E72-2178-4B5C-862F-D8D406DB0C4B}" dt="2023-09-12T18:09:19.473" v="2792" actId="14100"/>
          <ac:spMkLst>
            <pc:docMk/>
            <pc:sldMk cId="1379437741" sldId="530"/>
            <ac:spMk id="2" creationId="{4E7B9FCC-09BD-4226-86BF-DF56F5EC791C}"/>
          </ac:spMkLst>
        </pc:spChg>
        <pc:spChg chg="add del">
          <ac:chgData name="Jennifer Roach" userId="6a4de24c-abe0-417c-ac11-da5d1536bc61" providerId="ADAL" clId="{6A925E72-2178-4B5C-862F-D8D406DB0C4B}" dt="2023-09-12T18:08:09.066" v="2774" actId="26606"/>
          <ac:spMkLst>
            <pc:docMk/>
            <pc:sldMk cId="1379437741" sldId="530"/>
            <ac:spMk id="9" creationId="{C43A114B-CAF8-402E-A898-DEE2C2022EBD}"/>
          </ac:spMkLst>
        </pc:spChg>
        <pc:spChg chg="add del">
          <ac:chgData name="Jennifer Roach" userId="6a4de24c-abe0-417c-ac11-da5d1536bc61" providerId="ADAL" clId="{6A925E72-2178-4B5C-862F-D8D406DB0C4B}" dt="2023-09-12T18:08:09.066" v="2774" actId="26606"/>
          <ac:spMkLst>
            <pc:docMk/>
            <pc:sldMk cId="1379437741" sldId="530"/>
            <ac:spMk id="11" creationId="{64E68BB1-DCF6-49AB-8FF1-7E68DCBCD111}"/>
          </ac:spMkLst>
        </pc:spChg>
        <pc:spChg chg="add del">
          <ac:chgData name="Jennifer Roach" userId="6a4de24c-abe0-417c-ac11-da5d1536bc61" providerId="ADAL" clId="{6A925E72-2178-4B5C-862F-D8D406DB0C4B}" dt="2023-09-12T18:08:09.066" v="2774" actId="26606"/>
          <ac:spMkLst>
            <pc:docMk/>
            <pc:sldMk cId="1379437741" sldId="530"/>
            <ac:spMk id="13" creationId="{DA9B8539-604B-420E-BA1B-0A2E64CD7C72}"/>
          </ac:spMkLst>
        </pc:spChg>
        <pc:spChg chg="add del">
          <ac:chgData name="Jennifer Roach" userId="6a4de24c-abe0-417c-ac11-da5d1536bc61" providerId="ADAL" clId="{6A925E72-2178-4B5C-862F-D8D406DB0C4B}" dt="2023-09-12T18:08:09.066" v="2774" actId="26606"/>
          <ac:spMkLst>
            <pc:docMk/>
            <pc:sldMk cId="1379437741" sldId="530"/>
            <ac:spMk id="15" creationId="{7236CAA2-54C3-4136-B0CC-6837B14D8143}"/>
          </ac:spMkLst>
        </pc:spChg>
        <pc:spChg chg="add del">
          <ac:chgData name="Jennifer Roach" userId="6a4de24c-abe0-417c-ac11-da5d1536bc61" providerId="ADAL" clId="{6A925E72-2178-4B5C-862F-D8D406DB0C4B}" dt="2023-09-12T18:08:09.066" v="2774" actId="26606"/>
          <ac:spMkLst>
            <pc:docMk/>
            <pc:sldMk cId="1379437741" sldId="530"/>
            <ac:spMk id="17" creationId="{40F86E67-9E86-453F-92BC-648189829C2F}"/>
          </ac:spMkLst>
        </pc:spChg>
        <pc:spChg chg="add del">
          <ac:chgData name="Jennifer Roach" userId="6a4de24c-abe0-417c-ac11-da5d1536bc61" providerId="ADAL" clId="{6A925E72-2178-4B5C-862F-D8D406DB0C4B}" dt="2023-09-12T18:08:09.066" v="2774" actId="26606"/>
          <ac:spMkLst>
            <pc:docMk/>
            <pc:sldMk cId="1379437741" sldId="530"/>
            <ac:spMk id="19" creationId="{F73C5439-21D4-46F3-9CF4-FF1CE786FF15}"/>
          </ac:spMkLst>
        </pc:spChg>
        <pc:spChg chg="add del">
          <ac:chgData name="Jennifer Roach" userId="6a4de24c-abe0-417c-ac11-da5d1536bc61" providerId="ADAL" clId="{6A925E72-2178-4B5C-862F-D8D406DB0C4B}" dt="2023-09-12T18:08:37.844" v="2777" actId="26606"/>
          <ac:spMkLst>
            <pc:docMk/>
            <pc:sldMk cId="1379437741" sldId="530"/>
            <ac:spMk id="29" creationId="{C43A114B-CAF8-402E-A898-DEE2C2022EBD}"/>
          </ac:spMkLst>
        </pc:spChg>
        <pc:spChg chg="add del">
          <ac:chgData name="Jennifer Roach" userId="6a4de24c-abe0-417c-ac11-da5d1536bc61" providerId="ADAL" clId="{6A925E72-2178-4B5C-862F-D8D406DB0C4B}" dt="2023-09-12T18:08:37.844" v="2777" actId="26606"/>
          <ac:spMkLst>
            <pc:docMk/>
            <pc:sldMk cId="1379437741" sldId="530"/>
            <ac:spMk id="31" creationId="{64E68BB1-DCF6-49AB-8FF1-7E68DCBCD111}"/>
          </ac:spMkLst>
        </pc:spChg>
        <pc:spChg chg="add del">
          <ac:chgData name="Jennifer Roach" userId="6a4de24c-abe0-417c-ac11-da5d1536bc61" providerId="ADAL" clId="{6A925E72-2178-4B5C-862F-D8D406DB0C4B}" dt="2023-09-12T18:08:37.844" v="2777" actId="26606"/>
          <ac:spMkLst>
            <pc:docMk/>
            <pc:sldMk cId="1379437741" sldId="530"/>
            <ac:spMk id="33" creationId="{DA9B8539-604B-420E-BA1B-0A2E64CD7C72}"/>
          </ac:spMkLst>
        </pc:spChg>
        <pc:spChg chg="add del">
          <ac:chgData name="Jennifer Roach" userId="6a4de24c-abe0-417c-ac11-da5d1536bc61" providerId="ADAL" clId="{6A925E72-2178-4B5C-862F-D8D406DB0C4B}" dt="2023-09-12T18:08:37.844" v="2777" actId="26606"/>
          <ac:spMkLst>
            <pc:docMk/>
            <pc:sldMk cId="1379437741" sldId="530"/>
            <ac:spMk id="35" creationId="{7236CAA2-54C3-4136-B0CC-6837B14D8143}"/>
          </ac:spMkLst>
        </pc:spChg>
        <pc:spChg chg="add del">
          <ac:chgData name="Jennifer Roach" userId="6a4de24c-abe0-417c-ac11-da5d1536bc61" providerId="ADAL" clId="{6A925E72-2178-4B5C-862F-D8D406DB0C4B}" dt="2023-09-12T18:08:37.844" v="2777" actId="26606"/>
          <ac:spMkLst>
            <pc:docMk/>
            <pc:sldMk cId="1379437741" sldId="530"/>
            <ac:spMk id="37" creationId="{40F86E67-9E86-453F-92BC-648189829C2F}"/>
          </ac:spMkLst>
        </pc:spChg>
        <pc:spChg chg="add del">
          <ac:chgData name="Jennifer Roach" userId="6a4de24c-abe0-417c-ac11-da5d1536bc61" providerId="ADAL" clId="{6A925E72-2178-4B5C-862F-D8D406DB0C4B}" dt="2023-09-12T18:08:37.844" v="2777" actId="26606"/>
          <ac:spMkLst>
            <pc:docMk/>
            <pc:sldMk cId="1379437741" sldId="530"/>
            <ac:spMk id="39" creationId="{F73C5439-21D4-46F3-9CF4-FF1CE786FF15}"/>
          </ac:spMkLst>
        </pc:spChg>
        <pc:spChg chg="add del">
          <ac:chgData name="Jennifer Roach" userId="6a4de24c-abe0-417c-ac11-da5d1536bc61" providerId="ADAL" clId="{6A925E72-2178-4B5C-862F-D8D406DB0C4B}" dt="2023-09-12T18:08:51.511" v="2782" actId="26606"/>
          <ac:spMkLst>
            <pc:docMk/>
            <pc:sldMk cId="1379437741" sldId="530"/>
            <ac:spMk id="49" creationId="{C43A114B-CAF8-402E-A898-DEE2C2022EBD}"/>
          </ac:spMkLst>
        </pc:spChg>
        <pc:spChg chg="add del">
          <ac:chgData name="Jennifer Roach" userId="6a4de24c-abe0-417c-ac11-da5d1536bc61" providerId="ADAL" clId="{6A925E72-2178-4B5C-862F-D8D406DB0C4B}" dt="2023-09-12T18:08:51.511" v="2782" actId="26606"/>
          <ac:spMkLst>
            <pc:docMk/>
            <pc:sldMk cId="1379437741" sldId="530"/>
            <ac:spMk id="51" creationId="{64E68BB1-DCF6-49AB-8FF1-7E68DCBCD111}"/>
          </ac:spMkLst>
        </pc:spChg>
        <pc:spChg chg="add del">
          <ac:chgData name="Jennifer Roach" userId="6a4de24c-abe0-417c-ac11-da5d1536bc61" providerId="ADAL" clId="{6A925E72-2178-4B5C-862F-D8D406DB0C4B}" dt="2023-09-12T18:08:51.511" v="2782" actId="26606"/>
          <ac:spMkLst>
            <pc:docMk/>
            <pc:sldMk cId="1379437741" sldId="530"/>
            <ac:spMk id="53" creationId="{DA9B8539-604B-420E-BA1B-0A2E64CD7C72}"/>
          </ac:spMkLst>
        </pc:spChg>
        <pc:spChg chg="add del">
          <ac:chgData name="Jennifer Roach" userId="6a4de24c-abe0-417c-ac11-da5d1536bc61" providerId="ADAL" clId="{6A925E72-2178-4B5C-862F-D8D406DB0C4B}" dt="2023-09-12T18:08:51.511" v="2782" actId="26606"/>
          <ac:spMkLst>
            <pc:docMk/>
            <pc:sldMk cId="1379437741" sldId="530"/>
            <ac:spMk id="55" creationId="{7236CAA2-54C3-4136-B0CC-6837B14D8143}"/>
          </ac:spMkLst>
        </pc:spChg>
        <pc:spChg chg="add del">
          <ac:chgData name="Jennifer Roach" userId="6a4de24c-abe0-417c-ac11-da5d1536bc61" providerId="ADAL" clId="{6A925E72-2178-4B5C-862F-D8D406DB0C4B}" dt="2023-09-12T18:08:51.511" v="2782" actId="26606"/>
          <ac:spMkLst>
            <pc:docMk/>
            <pc:sldMk cId="1379437741" sldId="530"/>
            <ac:spMk id="57" creationId="{40F86E67-9E86-453F-92BC-648189829C2F}"/>
          </ac:spMkLst>
        </pc:spChg>
        <pc:spChg chg="add del">
          <ac:chgData name="Jennifer Roach" userId="6a4de24c-abe0-417c-ac11-da5d1536bc61" providerId="ADAL" clId="{6A925E72-2178-4B5C-862F-D8D406DB0C4B}" dt="2023-09-12T18:08:51.511" v="2782" actId="26606"/>
          <ac:spMkLst>
            <pc:docMk/>
            <pc:sldMk cId="1379437741" sldId="530"/>
            <ac:spMk id="59" creationId="{F73C5439-21D4-46F3-9CF4-FF1CE786FF15}"/>
          </ac:spMkLst>
        </pc:spChg>
        <pc:spChg chg="add">
          <ac:chgData name="Jennifer Roach" userId="6a4de24c-abe0-417c-ac11-da5d1536bc61" providerId="ADAL" clId="{6A925E72-2178-4B5C-862F-D8D406DB0C4B}" dt="2023-09-12T18:08:51.511" v="2782" actId="26606"/>
          <ac:spMkLst>
            <pc:docMk/>
            <pc:sldMk cId="1379437741" sldId="530"/>
            <ac:spMk id="69" creationId="{C43A114B-CAF8-402E-A898-DEE2C2022EBD}"/>
          </ac:spMkLst>
        </pc:spChg>
        <pc:spChg chg="add">
          <ac:chgData name="Jennifer Roach" userId="6a4de24c-abe0-417c-ac11-da5d1536bc61" providerId="ADAL" clId="{6A925E72-2178-4B5C-862F-D8D406DB0C4B}" dt="2023-09-12T18:08:51.511" v="2782" actId="26606"/>
          <ac:spMkLst>
            <pc:docMk/>
            <pc:sldMk cId="1379437741" sldId="530"/>
            <ac:spMk id="71" creationId="{64E68BB1-DCF6-49AB-8FF1-7E68DCBCD111}"/>
          </ac:spMkLst>
        </pc:spChg>
        <pc:spChg chg="add">
          <ac:chgData name="Jennifer Roach" userId="6a4de24c-abe0-417c-ac11-da5d1536bc61" providerId="ADAL" clId="{6A925E72-2178-4B5C-862F-D8D406DB0C4B}" dt="2023-09-12T18:08:51.511" v="2782" actId="26606"/>
          <ac:spMkLst>
            <pc:docMk/>
            <pc:sldMk cId="1379437741" sldId="530"/>
            <ac:spMk id="73" creationId="{DA9B8539-604B-420E-BA1B-0A2E64CD7C72}"/>
          </ac:spMkLst>
        </pc:spChg>
        <pc:spChg chg="add">
          <ac:chgData name="Jennifer Roach" userId="6a4de24c-abe0-417c-ac11-da5d1536bc61" providerId="ADAL" clId="{6A925E72-2178-4B5C-862F-D8D406DB0C4B}" dt="2023-09-12T18:08:51.511" v="2782" actId="26606"/>
          <ac:spMkLst>
            <pc:docMk/>
            <pc:sldMk cId="1379437741" sldId="530"/>
            <ac:spMk id="75" creationId="{7236CAA2-54C3-4136-B0CC-6837B14D8143}"/>
          </ac:spMkLst>
        </pc:spChg>
        <pc:spChg chg="add">
          <ac:chgData name="Jennifer Roach" userId="6a4de24c-abe0-417c-ac11-da5d1536bc61" providerId="ADAL" clId="{6A925E72-2178-4B5C-862F-D8D406DB0C4B}" dt="2023-09-12T18:08:51.511" v="2782" actId="26606"/>
          <ac:spMkLst>
            <pc:docMk/>
            <pc:sldMk cId="1379437741" sldId="530"/>
            <ac:spMk id="77" creationId="{40F86E67-9E86-453F-92BC-648189829C2F}"/>
          </ac:spMkLst>
        </pc:spChg>
        <pc:spChg chg="add">
          <ac:chgData name="Jennifer Roach" userId="6a4de24c-abe0-417c-ac11-da5d1536bc61" providerId="ADAL" clId="{6A925E72-2178-4B5C-862F-D8D406DB0C4B}" dt="2023-09-12T18:08:51.511" v="2782" actId="26606"/>
          <ac:spMkLst>
            <pc:docMk/>
            <pc:sldMk cId="1379437741" sldId="530"/>
            <ac:spMk id="79" creationId="{F73C5439-21D4-46F3-9CF4-FF1CE786FF15}"/>
          </ac:spMkLst>
        </pc:spChg>
        <pc:grpChg chg="add del">
          <ac:chgData name="Jennifer Roach" userId="6a4de24c-abe0-417c-ac11-da5d1536bc61" providerId="ADAL" clId="{6A925E72-2178-4B5C-862F-D8D406DB0C4B}" dt="2023-09-12T18:08:09.066" v="2774" actId="26606"/>
          <ac:grpSpMkLst>
            <pc:docMk/>
            <pc:sldMk cId="1379437741" sldId="530"/>
            <ac:grpSpMk id="21" creationId="{227140B8-92FC-43F0-8CCA-F40052CE502D}"/>
          </ac:grpSpMkLst>
        </pc:grpChg>
        <pc:grpChg chg="add del">
          <ac:chgData name="Jennifer Roach" userId="6a4de24c-abe0-417c-ac11-da5d1536bc61" providerId="ADAL" clId="{6A925E72-2178-4B5C-862F-D8D406DB0C4B}" dt="2023-09-12T18:08:37.844" v="2777" actId="26606"/>
          <ac:grpSpMkLst>
            <pc:docMk/>
            <pc:sldMk cId="1379437741" sldId="530"/>
            <ac:grpSpMk id="41" creationId="{227140B8-92FC-43F0-8CCA-F40052CE502D}"/>
          </ac:grpSpMkLst>
        </pc:grpChg>
        <pc:grpChg chg="add del">
          <ac:chgData name="Jennifer Roach" userId="6a4de24c-abe0-417c-ac11-da5d1536bc61" providerId="ADAL" clId="{6A925E72-2178-4B5C-862F-D8D406DB0C4B}" dt="2023-09-12T18:08:51.511" v="2782" actId="26606"/>
          <ac:grpSpMkLst>
            <pc:docMk/>
            <pc:sldMk cId="1379437741" sldId="530"/>
            <ac:grpSpMk id="61" creationId="{92E2A38B-A331-42BD-A59C-F4F1740B2FB8}"/>
          </ac:grpSpMkLst>
        </pc:grpChg>
        <pc:grpChg chg="add">
          <ac:chgData name="Jennifer Roach" userId="6a4de24c-abe0-417c-ac11-da5d1536bc61" providerId="ADAL" clId="{6A925E72-2178-4B5C-862F-D8D406DB0C4B}" dt="2023-09-12T18:08:51.511" v="2782" actId="26606"/>
          <ac:grpSpMkLst>
            <pc:docMk/>
            <pc:sldMk cId="1379437741" sldId="530"/>
            <ac:grpSpMk id="81" creationId="{92E2A38B-A331-42BD-A59C-F4F1740B2FB8}"/>
          </ac:grpSpMkLst>
        </pc:grpChg>
        <pc:graphicFrameChg chg="add mod modGraphic">
          <ac:chgData name="Jennifer Roach" userId="6a4de24c-abe0-417c-ac11-da5d1536bc61" providerId="ADAL" clId="{6A925E72-2178-4B5C-862F-D8D406DB0C4B}" dt="2023-09-12T18:08:51.511" v="2782" actId="26606"/>
          <ac:graphicFrameMkLst>
            <pc:docMk/>
            <pc:sldMk cId="1379437741" sldId="530"/>
            <ac:graphicFrameMk id="4" creationId="{BCACE7B4-413E-4A70-A32B-E30B9D1A74CB}"/>
          </ac:graphicFrameMkLst>
        </pc:graphicFrameChg>
      </pc:sldChg>
      <pc:sldChg chg="add del">
        <pc:chgData name="Jennifer Roach" userId="6a4de24c-abe0-417c-ac11-da5d1536bc61" providerId="ADAL" clId="{6A925E72-2178-4B5C-862F-D8D406DB0C4B}" dt="2023-09-08T14:58:19.644" v="997"/>
        <pc:sldMkLst>
          <pc:docMk/>
          <pc:sldMk cId="3445522890" sldId="530"/>
        </pc:sldMkLst>
      </pc:sldChg>
      <pc:sldChg chg="add">
        <pc:chgData name="Jennifer Roach" userId="6a4de24c-abe0-417c-ac11-da5d1536bc61" providerId="ADAL" clId="{6A925E72-2178-4B5C-862F-D8D406DB0C4B}" dt="2023-09-08T14:58:24.434" v="998"/>
        <pc:sldMkLst>
          <pc:docMk/>
          <pc:sldMk cId="178617572" sldId="531"/>
        </pc:sldMkLst>
      </pc:sldChg>
      <pc:sldChg chg="add del">
        <pc:chgData name="Jennifer Roach" userId="6a4de24c-abe0-417c-ac11-da5d1536bc61" providerId="ADAL" clId="{6A925E72-2178-4B5C-862F-D8D406DB0C4B}" dt="2023-09-08T14:58:19.644" v="997"/>
        <pc:sldMkLst>
          <pc:docMk/>
          <pc:sldMk cId="2839869441" sldId="531"/>
        </pc:sldMkLst>
      </pc:sldChg>
      <pc:sldChg chg="del">
        <pc:chgData name="Jennifer Roach" userId="6a4de24c-abe0-417c-ac11-da5d1536bc61" providerId="ADAL" clId="{6A925E72-2178-4B5C-862F-D8D406DB0C4B}" dt="2023-09-08T14:58:08.547" v="994" actId="2696"/>
        <pc:sldMkLst>
          <pc:docMk/>
          <pc:sldMk cId="3548156068" sldId="531"/>
        </pc:sldMkLst>
      </pc:sldChg>
      <pc:sldChg chg="add">
        <pc:chgData name="Jennifer Roach" userId="6a4de24c-abe0-417c-ac11-da5d1536bc61" providerId="ADAL" clId="{6A925E72-2178-4B5C-862F-D8D406DB0C4B}" dt="2023-09-08T14:58:24.434" v="998"/>
        <pc:sldMkLst>
          <pc:docMk/>
          <pc:sldMk cId="80897412" sldId="532"/>
        </pc:sldMkLst>
      </pc:sldChg>
      <pc:sldChg chg="del">
        <pc:chgData name="Jennifer Roach" userId="6a4de24c-abe0-417c-ac11-da5d1536bc61" providerId="ADAL" clId="{6A925E72-2178-4B5C-862F-D8D406DB0C4B}" dt="2023-09-08T14:58:08.547" v="994" actId="2696"/>
        <pc:sldMkLst>
          <pc:docMk/>
          <pc:sldMk cId="202221018" sldId="532"/>
        </pc:sldMkLst>
      </pc:sldChg>
      <pc:sldChg chg="add del">
        <pc:chgData name="Jennifer Roach" userId="6a4de24c-abe0-417c-ac11-da5d1536bc61" providerId="ADAL" clId="{6A925E72-2178-4B5C-862F-D8D406DB0C4B}" dt="2023-09-08T14:58:19.644" v="997"/>
        <pc:sldMkLst>
          <pc:docMk/>
          <pc:sldMk cId="1479730080" sldId="532"/>
        </pc:sldMkLst>
      </pc:sldChg>
      <pc:sldChg chg="del">
        <pc:chgData name="Jennifer Roach" userId="6a4de24c-abe0-417c-ac11-da5d1536bc61" providerId="ADAL" clId="{6A925E72-2178-4B5C-862F-D8D406DB0C4B}" dt="2023-09-08T14:58:08.547" v="994" actId="2696"/>
        <pc:sldMkLst>
          <pc:docMk/>
          <pc:sldMk cId="446528332" sldId="533"/>
        </pc:sldMkLst>
      </pc:sldChg>
      <pc:sldChg chg="add">
        <pc:chgData name="Jennifer Roach" userId="6a4de24c-abe0-417c-ac11-da5d1536bc61" providerId="ADAL" clId="{6A925E72-2178-4B5C-862F-D8D406DB0C4B}" dt="2023-09-08T14:58:24.434" v="998"/>
        <pc:sldMkLst>
          <pc:docMk/>
          <pc:sldMk cId="1823494298" sldId="533"/>
        </pc:sldMkLst>
      </pc:sldChg>
      <pc:sldChg chg="add del">
        <pc:chgData name="Jennifer Roach" userId="6a4de24c-abe0-417c-ac11-da5d1536bc61" providerId="ADAL" clId="{6A925E72-2178-4B5C-862F-D8D406DB0C4B}" dt="2023-09-08T14:58:19.644" v="997"/>
        <pc:sldMkLst>
          <pc:docMk/>
          <pc:sldMk cId="2736645249" sldId="533"/>
        </pc:sldMkLst>
      </pc:sldChg>
      <pc:sldChg chg="modSp add mod">
        <pc:chgData name="Jennifer Roach" userId="6a4de24c-abe0-417c-ac11-da5d1536bc61" providerId="ADAL" clId="{6A925E72-2178-4B5C-862F-D8D406DB0C4B}" dt="2023-09-12T18:10:32.960" v="2793" actId="207"/>
        <pc:sldMkLst>
          <pc:docMk/>
          <pc:sldMk cId="1417354709" sldId="534"/>
        </pc:sldMkLst>
        <pc:spChg chg="mod">
          <ac:chgData name="Jennifer Roach" userId="6a4de24c-abe0-417c-ac11-da5d1536bc61" providerId="ADAL" clId="{6A925E72-2178-4B5C-862F-D8D406DB0C4B}" dt="2023-09-12T18:10:32.960" v="2793" actId="207"/>
          <ac:spMkLst>
            <pc:docMk/>
            <pc:sldMk cId="1417354709" sldId="534"/>
            <ac:spMk id="2" creationId="{C449E2C5-A04D-42EB-8014-85C39366E70C}"/>
          </ac:spMkLst>
        </pc:spChg>
      </pc:sldChg>
      <pc:sldChg chg="add del">
        <pc:chgData name="Jennifer Roach" userId="6a4de24c-abe0-417c-ac11-da5d1536bc61" providerId="ADAL" clId="{6A925E72-2178-4B5C-862F-D8D406DB0C4B}" dt="2023-09-08T14:58:19.644" v="997"/>
        <pc:sldMkLst>
          <pc:docMk/>
          <pc:sldMk cId="1525982216" sldId="534"/>
        </pc:sldMkLst>
      </pc:sldChg>
      <pc:sldChg chg="del">
        <pc:chgData name="Jennifer Roach" userId="6a4de24c-abe0-417c-ac11-da5d1536bc61" providerId="ADAL" clId="{6A925E72-2178-4B5C-862F-D8D406DB0C4B}" dt="2023-09-08T14:58:08.547" v="994" actId="2696"/>
        <pc:sldMkLst>
          <pc:docMk/>
          <pc:sldMk cId="4274242333" sldId="534"/>
        </pc:sldMkLst>
      </pc:sldChg>
      <pc:sldChg chg="del">
        <pc:chgData name="Jennifer Roach" userId="6a4de24c-abe0-417c-ac11-da5d1536bc61" providerId="ADAL" clId="{6A925E72-2178-4B5C-862F-D8D406DB0C4B}" dt="2023-09-08T14:58:08.547" v="994" actId="2696"/>
        <pc:sldMkLst>
          <pc:docMk/>
          <pc:sldMk cId="267868970" sldId="535"/>
        </pc:sldMkLst>
      </pc:sldChg>
      <pc:sldChg chg="add del">
        <pc:chgData name="Jennifer Roach" userId="6a4de24c-abe0-417c-ac11-da5d1536bc61" providerId="ADAL" clId="{6A925E72-2178-4B5C-862F-D8D406DB0C4B}" dt="2023-09-08T14:58:19.644" v="997"/>
        <pc:sldMkLst>
          <pc:docMk/>
          <pc:sldMk cId="3558214757" sldId="535"/>
        </pc:sldMkLst>
      </pc:sldChg>
      <pc:sldChg chg="modSp add mod">
        <pc:chgData name="Jennifer Roach" userId="6a4de24c-abe0-417c-ac11-da5d1536bc61" providerId="ADAL" clId="{6A925E72-2178-4B5C-862F-D8D406DB0C4B}" dt="2023-09-12T18:11:03.833" v="2795" actId="114"/>
        <pc:sldMkLst>
          <pc:docMk/>
          <pc:sldMk cId="4207793980" sldId="535"/>
        </pc:sldMkLst>
        <pc:spChg chg="mod">
          <ac:chgData name="Jennifer Roach" userId="6a4de24c-abe0-417c-ac11-da5d1536bc61" providerId="ADAL" clId="{6A925E72-2178-4B5C-862F-D8D406DB0C4B}" dt="2023-09-12T18:11:03.833" v="2795" actId="114"/>
          <ac:spMkLst>
            <pc:docMk/>
            <pc:sldMk cId="4207793980" sldId="535"/>
            <ac:spMk id="3" creationId="{3752C826-36D9-4EEB-8C25-B3EEEB878981}"/>
          </ac:spMkLst>
        </pc:spChg>
      </pc:sldChg>
      <pc:sldChg chg="modSp add mod">
        <pc:chgData name="Jennifer Roach" userId="6a4de24c-abe0-417c-ac11-da5d1536bc61" providerId="ADAL" clId="{6A925E72-2178-4B5C-862F-D8D406DB0C4B}" dt="2023-09-12T18:12:03.112" v="2842" actId="20577"/>
        <pc:sldMkLst>
          <pc:docMk/>
          <pc:sldMk cId="1282970470" sldId="536"/>
        </pc:sldMkLst>
        <pc:spChg chg="mod">
          <ac:chgData name="Jennifer Roach" userId="6a4de24c-abe0-417c-ac11-da5d1536bc61" providerId="ADAL" clId="{6A925E72-2178-4B5C-862F-D8D406DB0C4B}" dt="2023-09-12T18:12:03.112" v="2842" actId="20577"/>
          <ac:spMkLst>
            <pc:docMk/>
            <pc:sldMk cId="1282970470" sldId="536"/>
            <ac:spMk id="3" creationId="{68402B5D-4BB5-8E68-229E-C9BFB77BD210}"/>
          </ac:spMkLst>
        </pc:spChg>
      </pc:sldChg>
      <pc:sldChg chg="add del">
        <pc:chgData name="Jennifer Roach" userId="6a4de24c-abe0-417c-ac11-da5d1536bc61" providerId="ADAL" clId="{6A925E72-2178-4B5C-862F-D8D406DB0C4B}" dt="2023-09-08T14:58:19.644" v="997"/>
        <pc:sldMkLst>
          <pc:docMk/>
          <pc:sldMk cId="3427950242" sldId="536"/>
        </pc:sldMkLst>
      </pc:sldChg>
      <pc:sldChg chg="del">
        <pc:chgData name="Jennifer Roach" userId="6a4de24c-abe0-417c-ac11-da5d1536bc61" providerId="ADAL" clId="{6A925E72-2178-4B5C-862F-D8D406DB0C4B}" dt="2023-09-08T14:58:08.547" v="994" actId="2696"/>
        <pc:sldMkLst>
          <pc:docMk/>
          <pc:sldMk cId="3465639283" sldId="536"/>
        </pc:sldMkLst>
      </pc:sldChg>
      <pc:sldChg chg="add del">
        <pc:chgData name="Jennifer Roach" userId="6a4de24c-abe0-417c-ac11-da5d1536bc61" providerId="ADAL" clId="{6A925E72-2178-4B5C-862F-D8D406DB0C4B}" dt="2023-09-08T14:58:19.644" v="997"/>
        <pc:sldMkLst>
          <pc:docMk/>
          <pc:sldMk cId="933550899" sldId="537"/>
        </pc:sldMkLst>
      </pc:sldChg>
      <pc:sldChg chg="del">
        <pc:chgData name="Jennifer Roach" userId="6a4de24c-abe0-417c-ac11-da5d1536bc61" providerId="ADAL" clId="{6A925E72-2178-4B5C-862F-D8D406DB0C4B}" dt="2023-09-08T14:58:08.547" v="994" actId="2696"/>
        <pc:sldMkLst>
          <pc:docMk/>
          <pc:sldMk cId="4060293785" sldId="537"/>
        </pc:sldMkLst>
      </pc:sldChg>
      <pc:sldChg chg="modSp add mod">
        <pc:chgData name="Jennifer Roach" userId="6a4de24c-abe0-417c-ac11-da5d1536bc61" providerId="ADAL" clId="{6A925E72-2178-4B5C-862F-D8D406DB0C4B}" dt="2023-09-12T18:12:30.584" v="2860" actId="20577"/>
        <pc:sldMkLst>
          <pc:docMk/>
          <pc:sldMk cId="4203981890" sldId="537"/>
        </pc:sldMkLst>
        <pc:spChg chg="mod">
          <ac:chgData name="Jennifer Roach" userId="6a4de24c-abe0-417c-ac11-da5d1536bc61" providerId="ADAL" clId="{6A925E72-2178-4B5C-862F-D8D406DB0C4B}" dt="2023-09-12T18:12:30.584" v="2860" actId="20577"/>
          <ac:spMkLst>
            <pc:docMk/>
            <pc:sldMk cId="4203981890" sldId="537"/>
            <ac:spMk id="3" creationId="{68402B5D-4BB5-8E68-229E-C9BFB77BD210}"/>
          </ac:spMkLst>
        </pc:spChg>
      </pc:sldChg>
      <pc:sldChg chg="del">
        <pc:chgData name="Jennifer Roach" userId="6a4de24c-abe0-417c-ac11-da5d1536bc61" providerId="ADAL" clId="{6A925E72-2178-4B5C-862F-D8D406DB0C4B}" dt="2023-09-08T14:58:47.210" v="1000" actId="2696"/>
        <pc:sldMkLst>
          <pc:docMk/>
          <pc:sldMk cId="1584699029" sldId="538"/>
        </pc:sldMkLst>
      </pc:sldChg>
      <pc:sldChg chg="add del">
        <pc:chgData name="Jennifer Roach" userId="6a4de24c-abe0-417c-ac11-da5d1536bc61" providerId="ADAL" clId="{6A925E72-2178-4B5C-862F-D8D406DB0C4B}" dt="2023-09-12T18:16:40.455" v="2868" actId="47"/>
        <pc:sldMkLst>
          <pc:docMk/>
          <pc:sldMk cId="3326807229" sldId="538"/>
        </pc:sldMkLst>
      </pc:sldChg>
      <pc:sldChg chg="del">
        <pc:chgData name="Jennifer Roach" userId="6a4de24c-abe0-417c-ac11-da5d1536bc61" providerId="ADAL" clId="{6A925E72-2178-4B5C-862F-D8D406DB0C4B}" dt="2023-09-08T14:58:47.210" v="1000" actId="2696"/>
        <pc:sldMkLst>
          <pc:docMk/>
          <pc:sldMk cId="784573112" sldId="539"/>
        </pc:sldMkLst>
      </pc:sldChg>
      <pc:sldChg chg="add del">
        <pc:chgData name="Jennifer Roach" userId="6a4de24c-abe0-417c-ac11-da5d1536bc61" providerId="ADAL" clId="{6A925E72-2178-4B5C-862F-D8D406DB0C4B}" dt="2023-09-12T18:19:04.627" v="2879" actId="47"/>
        <pc:sldMkLst>
          <pc:docMk/>
          <pc:sldMk cId="3610613490" sldId="539"/>
        </pc:sldMkLst>
      </pc:sldChg>
      <pc:sldChg chg="del">
        <pc:chgData name="Jennifer Roach" userId="6a4de24c-abe0-417c-ac11-da5d1536bc61" providerId="ADAL" clId="{6A925E72-2178-4B5C-862F-D8D406DB0C4B}" dt="2023-09-08T14:58:47.210" v="1000" actId="2696"/>
        <pc:sldMkLst>
          <pc:docMk/>
          <pc:sldMk cId="3391568979" sldId="540"/>
        </pc:sldMkLst>
      </pc:sldChg>
      <pc:sldChg chg="add del">
        <pc:chgData name="Jennifer Roach" userId="6a4de24c-abe0-417c-ac11-da5d1536bc61" providerId="ADAL" clId="{6A925E72-2178-4B5C-862F-D8D406DB0C4B}" dt="2023-09-12T18:19:05.852" v="2880" actId="47"/>
        <pc:sldMkLst>
          <pc:docMk/>
          <pc:sldMk cId="3783087507" sldId="540"/>
        </pc:sldMkLst>
      </pc:sldChg>
      <pc:sldChg chg="del">
        <pc:chgData name="Jennifer Roach" userId="6a4de24c-abe0-417c-ac11-da5d1536bc61" providerId="ADAL" clId="{6A925E72-2178-4B5C-862F-D8D406DB0C4B}" dt="2023-09-08T14:59:18.570" v="1003" actId="47"/>
        <pc:sldMkLst>
          <pc:docMk/>
          <pc:sldMk cId="1938483741" sldId="541"/>
        </pc:sldMkLst>
      </pc:sldChg>
      <pc:sldChg chg="del">
        <pc:chgData name="Jennifer Roach" userId="6a4de24c-abe0-417c-ac11-da5d1536bc61" providerId="ADAL" clId="{6A925E72-2178-4B5C-862F-D8D406DB0C4B}" dt="2023-09-08T14:59:18.570" v="1003" actId="47"/>
        <pc:sldMkLst>
          <pc:docMk/>
          <pc:sldMk cId="2441736" sldId="542"/>
        </pc:sldMkLst>
      </pc:sldChg>
      <pc:sldChg chg="del">
        <pc:chgData name="Jennifer Roach" userId="6a4de24c-abe0-417c-ac11-da5d1536bc61" providerId="ADAL" clId="{6A925E72-2178-4B5C-862F-D8D406DB0C4B}" dt="2023-09-08T14:59:18.570" v="1003" actId="47"/>
        <pc:sldMkLst>
          <pc:docMk/>
          <pc:sldMk cId="2433959005" sldId="543"/>
        </pc:sldMkLst>
      </pc:sldChg>
      <pc:sldChg chg="del">
        <pc:chgData name="Jennifer Roach" userId="6a4de24c-abe0-417c-ac11-da5d1536bc61" providerId="ADAL" clId="{6A925E72-2178-4B5C-862F-D8D406DB0C4B}" dt="2023-09-07T17:30:17.641" v="125" actId="47"/>
        <pc:sldMkLst>
          <pc:docMk/>
          <pc:sldMk cId="2079538736" sldId="544"/>
        </pc:sldMkLst>
      </pc:sldChg>
      <pc:sldChg chg="del">
        <pc:chgData name="Jennifer Roach" userId="6a4de24c-abe0-417c-ac11-da5d1536bc61" providerId="ADAL" clId="{6A925E72-2178-4B5C-862F-D8D406DB0C4B}" dt="2023-09-07T17:30:18.507" v="126" actId="47"/>
        <pc:sldMkLst>
          <pc:docMk/>
          <pc:sldMk cId="1902946024" sldId="545"/>
        </pc:sldMkLst>
      </pc:sldChg>
      <pc:sldChg chg="del">
        <pc:chgData name="Jennifer Roach" userId="6a4de24c-abe0-417c-ac11-da5d1536bc61" providerId="ADAL" clId="{6A925E72-2178-4B5C-862F-D8D406DB0C4B}" dt="2023-09-08T14:59:18.570" v="1003" actId="47"/>
        <pc:sldMkLst>
          <pc:docMk/>
          <pc:sldMk cId="2534748248" sldId="546"/>
        </pc:sldMkLst>
      </pc:sldChg>
      <pc:sldChg chg="del">
        <pc:chgData name="Jennifer Roach" userId="6a4de24c-abe0-417c-ac11-da5d1536bc61" providerId="ADAL" clId="{6A925E72-2178-4B5C-862F-D8D406DB0C4B}" dt="2023-09-08T14:59:18.570" v="1003" actId="47"/>
        <pc:sldMkLst>
          <pc:docMk/>
          <pc:sldMk cId="3717266451" sldId="547"/>
        </pc:sldMkLst>
      </pc:sldChg>
      <pc:sldChg chg="del">
        <pc:chgData name="Jennifer Roach" userId="6a4de24c-abe0-417c-ac11-da5d1536bc61" providerId="ADAL" clId="{6A925E72-2178-4B5C-862F-D8D406DB0C4B}" dt="2023-09-08T14:59:18.570" v="1003" actId="47"/>
        <pc:sldMkLst>
          <pc:docMk/>
          <pc:sldMk cId="3695238758" sldId="548"/>
        </pc:sldMkLst>
      </pc:sldChg>
      <pc:sldChg chg="del">
        <pc:chgData name="Jennifer Roach" userId="6a4de24c-abe0-417c-ac11-da5d1536bc61" providerId="ADAL" clId="{6A925E72-2178-4B5C-862F-D8D406DB0C4B}" dt="2023-09-08T14:59:18.570" v="1003" actId="47"/>
        <pc:sldMkLst>
          <pc:docMk/>
          <pc:sldMk cId="2191756494" sldId="549"/>
        </pc:sldMkLst>
      </pc:sldChg>
      <pc:sldChg chg="del">
        <pc:chgData name="Jennifer Roach" userId="6a4de24c-abe0-417c-ac11-da5d1536bc61" providerId="ADAL" clId="{6A925E72-2178-4B5C-862F-D8D406DB0C4B}" dt="2023-09-08T14:59:18.570" v="1003" actId="47"/>
        <pc:sldMkLst>
          <pc:docMk/>
          <pc:sldMk cId="421546025" sldId="550"/>
        </pc:sldMkLst>
      </pc:sldChg>
      <pc:sldChg chg="del">
        <pc:chgData name="Jennifer Roach" userId="6a4de24c-abe0-417c-ac11-da5d1536bc61" providerId="ADAL" clId="{6A925E72-2178-4B5C-862F-D8D406DB0C4B}" dt="2023-09-08T14:59:18.570" v="1003" actId="47"/>
        <pc:sldMkLst>
          <pc:docMk/>
          <pc:sldMk cId="3441343722" sldId="551"/>
        </pc:sldMkLst>
      </pc:sldChg>
      <pc:sldChg chg="del">
        <pc:chgData name="Jennifer Roach" userId="6a4de24c-abe0-417c-ac11-da5d1536bc61" providerId="ADAL" clId="{6A925E72-2178-4B5C-862F-D8D406DB0C4B}" dt="2023-09-08T14:59:18.570" v="1003" actId="47"/>
        <pc:sldMkLst>
          <pc:docMk/>
          <pc:sldMk cId="4160290907" sldId="552"/>
        </pc:sldMkLst>
      </pc:sldChg>
      <pc:sldChg chg="del">
        <pc:chgData name="Jennifer Roach" userId="6a4de24c-abe0-417c-ac11-da5d1536bc61" providerId="ADAL" clId="{6A925E72-2178-4B5C-862F-D8D406DB0C4B}" dt="2023-09-08T14:59:18.570" v="1003" actId="47"/>
        <pc:sldMkLst>
          <pc:docMk/>
          <pc:sldMk cId="3986695521" sldId="553"/>
        </pc:sldMkLst>
      </pc:sldChg>
      <pc:sldChg chg="del">
        <pc:chgData name="Jennifer Roach" userId="6a4de24c-abe0-417c-ac11-da5d1536bc61" providerId="ADAL" clId="{6A925E72-2178-4B5C-862F-D8D406DB0C4B}" dt="2023-09-08T14:59:18.570" v="1003" actId="47"/>
        <pc:sldMkLst>
          <pc:docMk/>
          <pc:sldMk cId="3639681970" sldId="554"/>
        </pc:sldMkLst>
      </pc:sldChg>
      <pc:sldChg chg="del">
        <pc:chgData name="Jennifer Roach" userId="6a4de24c-abe0-417c-ac11-da5d1536bc61" providerId="ADAL" clId="{6A925E72-2178-4B5C-862F-D8D406DB0C4B}" dt="2023-09-08T14:59:18.570" v="1003" actId="47"/>
        <pc:sldMkLst>
          <pc:docMk/>
          <pc:sldMk cId="589902343" sldId="555"/>
        </pc:sldMkLst>
      </pc:sldChg>
      <pc:sldChg chg="del">
        <pc:chgData name="Jennifer Roach" userId="6a4de24c-abe0-417c-ac11-da5d1536bc61" providerId="ADAL" clId="{6A925E72-2178-4B5C-862F-D8D406DB0C4B}" dt="2023-09-08T14:59:20.875" v="1004" actId="47"/>
        <pc:sldMkLst>
          <pc:docMk/>
          <pc:sldMk cId="1244497559" sldId="556"/>
        </pc:sldMkLst>
      </pc:sldChg>
      <pc:sldChg chg="addSp modSp mod ord">
        <pc:chgData name="Jennifer Roach" userId="6a4de24c-abe0-417c-ac11-da5d1536bc61" providerId="ADAL" clId="{6A925E72-2178-4B5C-862F-D8D406DB0C4B}" dt="2023-09-12T18:06:12.847" v="2741" actId="1076"/>
        <pc:sldMkLst>
          <pc:docMk/>
          <pc:sldMk cId="2241849082" sldId="557"/>
        </pc:sldMkLst>
        <pc:spChg chg="add mod">
          <ac:chgData name="Jennifer Roach" userId="6a4de24c-abe0-417c-ac11-da5d1536bc61" providerId="ADAL" clId="{6A925E72-2178-4B5C-862F-D8D406DB0C4B}" dt="2023-09-12T18:06:04.057" v="2738" actId="20577"/>
          <ac:spMkLst>
            <pc:docMk/>
            <pc:sldMk cId="2241849082" sldId="557"/>
            <ac:spMk id="2" creationId="{57AE102C-FCD4-31E7-BF70-C34FB9891520}"/>
          </ac:spMkLst>
        </pc:spChg>
        <pc:picChg chg="mod">
          <ac:chgData name="Jennifer Roach" userId="6a4de24c-abe0-417c-ac11-da5d1536bc61" providerId="ADAL" clId="{6A925E72-2178-4B5C-862F-D8D406DB0C4B}" dt="2023-09-12T18:06:12.847" v="2741" actId="1076"/>
          <ac:picMkLst>
            <pc:docMk/>
            <pc:sldMk cId="2241849082" sldId="557"/>
            <ac:picMk id="5" creationId="{5E61A94D-3DB2-4BAF-AACA-9F711BCE7274}"/>
          </ac:picMkLst>
        </pc:picChg>
      </pc:sldChg>
      <pc:sldChg chg="del">
        <pc:chgData name="Jennifer Roach" userId="6a4de24c-abe0-417c-ac11-da5d1536bc61" providerId="ADAL" clId="{6A925E72-2178-4B5C-862F-D8D406DB0C4B}" dt="2023-09-08T14:59:43.245" v="1005" actId="47"/>
        <pc:sldMkLst>
          <pc:docMk/>
          <pc:sldMk cId="3874240396" sldId="558"/>
        </pc:sldMkLst>
      </pc:sldChg>
      <pc:sldChg chg="del">
        <pc:chgData name="Jennifer Roach" userId="6a4de24c-abe0-417c-ac11-da5d1536bc61" providerId="ADAL" clId="{6A925E72-2178-4B5C-862F-D8D406DB0C4B}" dt="2023-09-08T14:59:44.779" v="1006" actId="47"/>
        <pc:sldMkLst>
          <pc:docMk/>
          <pc:sldMk cId="630461448" sldId="559"/>
        </pc:sldMkLst>
      </pc:sldChg>
      <pc:sldChg chg="del">
        <pc:chgData name="Jennifer Roach" userId="6a4de24c-abe0-417c-ac11-da5d1536bc61" providerId="ADAL" clId="{6A925E72-2178-4B5C-862F-D8D406DB0C4B}" dt="2023-09-08T14:59:46.106" v="1007" actId="47"/>
        <pc:sldMkLst>
          <pc:docMk/>
          <pc:sldMk cId="1833561025" sldId="560"/>
        </pc:sldMkLst>
      </pc:sldChg>
      <pc:sldChg chg="del">
        <pc:chgData name="Jennifer Roach" userId="6a4de24c-abe0-417c-ac11-da5d1536bc61" providerId="ADAL" clId="{6A925E72-2178-4B5C-862F-D8D406DB0C4B}" dt="2023-09-08T14:59:46.945" v="1008" actId="47"/>
        <pc:sldMkLst>
          <pc:docMk/>
          <pc:sldMk cId="1527818861" sldId="561"/>
        </pc:sldMkLst>
      </pc:sldChg>
      <pc:sldChg chg="del">
        <pc:chgData name="Jennifer Roach" userId="6a4de24c-abe0-417c-ac11-da5d1536bc61" providerId="ADAL" clId="{6A925E72-2178-4B5C-862F-D8D406DB0C4B}" dt="2023-09-08T14:59:48.243" v="1009" actId="47"/>
        <pc:sldMkLst>
          <pc:docMk/>
          <pc:sldMk cId="87937425" sldId="562"/>
        </pc:sldMkLst>
      </pc:sldChg>
      <pc:sldChg chg="del">
        <pc:chgData name="Jennifer Roach" userId="6a4de24c-abe0-417c-ac11-da5d1536bc61" providerId="ADAL" clId="{6A925E72-2178-4B5C-862F-D8D406DB0C4B}" dt="2023-09-07T17:30:54.436" v="127" actId="47"/>
        <pc:sldMkLst>
          <pc:docMk/>
          <pc:sldMk cId="4009267065" sldId="563"/>
        </pc:sldMkLst>
      </pc:sldChg>
      <pc:sldChg chg="del">
        <pc:chgData name="Jennifer Roach" userId="6a4de24c-abe0-417c-ac11-da5d1536bc61" providerId="ADAL" clId="{6A925E72-2178-4B5C-862F-D8D406DB0C4B}" dt="2023-09-07T17:30:55.161" v="128" actId="47"/>
        <pc:sldMkLst>
          <pc:docMk/>
          <pc:sldMk cId="454224733" sldId="564"/>
        </pc:sldMkLst>
      </pc:sldChg>
      <pc:sldChg chg="del">
        <pc:chgData name="Jennifer Roach" userId="6a4de24c-abe0-417c-ac11-da5d1536bc61" providerId="ADAL" clId="{6A925E72-2178-4B5C-862F-D8D406DB0C4B}" dt="2023-09-07T17:30:55.993" v="129" actId="47"/>
        <pc:sldMkLst>
          <pc:docMk/>
          <pc:sldMk cId="4114544033" sldId="565"/>
        </pc:sldMkLst>
      </pc:sldChg>
      <pc:sldChg chg="del">
        <pc:chgData name="Jennifer Roach" userId="6a4de24c-abe0-417c-ac11-da5d1536bc61" providerId="ADAL" clId="{6A925E72-2178-4B5C-862F-D8D406DB0C4B}" dt="2023-09-07T17:31:02.696" v="130" actId="47"/>
        <pc:sldMkLst>
          <pc:docMk/>
          <pc:sldMk cId="1444727902" sldId="566"/>
        </pc:sldMkLst>
      </pc:sldChg>
      <pc:sldChg chg="del">
        <pc:chgData name="Jennifer Roach" userId="6a4de24c-abe0-417c-ac11-da5d1536bc61" providerId="ADAL" clId="{6A925E72-2178-4B5C-862F-D8D406DB0C4B}" dt="2023-09-07T17:31:04.446" v="131" actId="47"/>
        <pc:sldMkLst>
          <pc:docMk/>
          <pc:sldMk cId="3133613652" sldId="567"/>
        </pc:sldMkLst>
      </pc:sldChg>
      <pc:sldChg chg="del">
        <pc:chgData name="Jennifer Roach" userId="6a4de24c-abe0-417c-ac11-da5d1536bc61" providerId="ADAL" clId="{6A925E72-2178-4B5C-862F-D8D406DB0C4B}" dt="2023-09-07T17:31:05.448" v="132" actId="47"/>
        <pc:sldMkLst>
          <pc:docMk/>
          <pc:sldMk cId="3359157190" sldId="568"/>
        </pc:sldMkLst>
      </pc:sldChg>
      <pc:sldChg chg="del">
        <pc:chgData name="Jennifer Roach" userId="6a4de24c-abe0-417c-ac11-da5d1536bc61" providerId="ADAL" clId="{6A925E72-2178-4B5C-862F-D8D406DB0C4B}" dt="2023-09-07T17:31:06.181" v="133" actId="47"/>
        <pc:sldMkLst>
          <pc:docMk/>
          <pc:sldMk cId="3836832119" sldId="569"/>
        </pc:sldMkLst>
      </pc:sldChg>
      <pc:sldChg chg="del">
        <pc:chgData name="Jennifer Roach" userId="6a4de24c-abe0-417c-ac11-da5d1536bc61" providerId="ADAL" clId="{6A925E72-2178-4B5C-862F-D8D406DB0C4B}" dt="2023-09-07T17:31:06.951" v="134" actId="47"/>
        <pc:sldMkLst>
          <pc:docMk/>
          <pc:sldMk cId="519892754" sldId="570"/>
        </pc:sldMkLst>
      </pc:sldChg>
      <pc:sldChg chg="del">
        <pc:chgData name="Jennifer Roach" userId="6a4de24c-abe0-417c-ac11-da5d1536bc61" providerId="ADAL" clId="{6A925E72-2178-4B5C-862F-D8D406DB0C4B}" dt="2023-09-07T17:31:07.568" v="135" actId="47"/>
        <pc:sldMkLst>
          <pc:docMk/>
          <pc:sldMk cId="1490044334" sldId="571"/>
        </pc:sldMkLst>
      </pc:sldChg>
      <pc:sldChg chg="del">
        <pc:chgData name="Jennifer Roach" userId="6a4de24c-abe0-417c-ac11-da5d1536bc61" providerId="ADAL" clId="{6A925E72-2178-4B5C-862F-D8D406DB0C4B}" dt="2023-09-07T17:31:08.092" v="136" actId="47"/>
        <pc:sldMkLst>
          <pc:docMk/>
          <pc:sldMk cId="1844810163" sldId="572"/>
        </pc:sldMkLst>
      </pc:sldChg>
      <pc:sldChg chg="del">
        <pc:chgData name="Jennifer Roach" userId="6a4de24c-abe0-417c-ac11-da5d1536bc61" providerId="ADAL" clId="{6A925E72-2178-4B5C-862F-D8D406DB0C4B}" dt="2023-09-07T17:31:08.710" v="137" actId="47"/>
        <pc:sldMkLst>
          <pc:docMk/>
          <pc:sldMk cId="4272597929" sldId="573"/>
        </pc:sldMkLst>
      </pc:sldChg>
      <pc:sldChg chg="del">
        <pc:chgData name="Jennifer Roach" userId="6a4de24c-abe0-417c-ac11-da5d1536bc61" providerId="ADAL" clId="{6A925E72-2178-4B5C-862F-D8D406DB0C4B}" dt="2023-09-07T17:31:09.289" v="138" actId="47"/>
        <pc:sldMkLst>
          <pc:docMk/>
          <pc:sldMk cId="2562517415" sldId="574"/>
        </pc:sldMkLst>
      </pc:sldChg>
      <pc:sldChg chg="del">
        <pc:chgData name="Jennifer Roach" userId="6a4de24c-abe0-417c-ac11-da5d1536bc61" providerId="ADAL" clId="{6A925E72-2178-4B5C-862F-D8D406DB0C4B}" dt="2023-09-07T17:31:09.944" v="139" actId="47"/>
        <pc:sldMkLst>
          <pc:docMk/>
          <pc:sldMk cId="4123029662" sldId="575"/>
        </pc:sldMkLst>
      </pc:sldChg>
      <pc:sldChg chg="del">
        <pc:chgData name="Jennifer Roach" userId="6a4de24c-abe0-417c-ac11-da5d1536bc61" providerId="ADAL" clId="{6A925E72-2178-4B5C-862F-D8D406DB0C4B}" dt="2023-09-07T17:31:10.430" v="140" actId="47"/>
        <pc:sldMkLst>
          <pc:docMk/>
          <pc:sldMk cId="516840855" sldId="576"/>
        </pc:sldMkLst>
      </pc:sldChg>
      <pc:sldChg chg="del">
        <pc:chgData name="Jennifer Roach" userId="6a4de24c-abe0-417c-ac11-da5d1536bc61" providerId="ADAL" clId="{6A925E72-2178-4B5C-862F-D8D406DB0C4B}" dt="2023-09-07T17:31:11.048" v="141" actId="47"/>
        <pc:sldMkLst>
          <pc:docMk/>
          <pc:sldMk cId="1148395756" sldId="577"/>
        </pc:sldMkLst>
      </pc:sldChg>
      <pc:sldChg chg="del">
        <pc:chgData name="Jennifer Roach" userId="6a4de24c-abe0-417c-ac11-da5d1536bc61" providerId="ADAL" clId="{6A925E72-2178-4B5C-862F-D8D406DB0C4B}" dt="2023-09-07T17:31:11.718" v="142" actId="47"/>
        <pc:sldMkLst>
          <pc:docMk/>
          <pc:sldMk cId="3783084449" sldId="578"/>
        </pc:sldMkLst>
      </pc:sldChg>
      <pc:sldChg chg="del">
        <pc:chgData name="Jennifer Roach" userId="6a4de24c-abe0-417c-ac11-da5d1536bc61" providerId="ADAL" clId="{6A925E72-2178-4B5C-862F-D8D406DB0C4B}" dt="2023-09-08T14:59:49.318" v="1010" actId="47"/>
        <pc:sldMkLst>
          <pc:docMk/>
          <pc:sldMk cId="421846004" sldId="579"/>
        </pc:sldMkLst>
      </pc:sldChg>
      <pc:sldChg chg="addSp delSp modSp add mod ord setBg delDesignElem">
        <pc:chgData name="Jennifer Roach" userId="6a4de24c-abe0-417c-ac11-da5d1536bc61" providerId="ADAL" clId="{6A925E72-2178-4B5C-862F-D8D406DB0C4B}" dt="2023-09-08T14:33:11.036" v="533"/>
        <pc:sldMkLst>
          <pc:docMk/>
          <pc:sldMk cId="1277463454" sldId="580"/>
        </pc:sldMkLst>
        <pc:spChg chg="mod">
          <ac:chgData name="Jennifer Roach" userId="6a4de24c-abe0-417c-ac11-da5d1536bc61" providerId="ADAL" clId="{6A925E72-2178-4B5C-862F-D8D406DB0C4B}" dt="2023-09-07T17:06:04.783" v="30" actId="403"/>
          <ac:spMkLst>
            <pc:docMk/>
            <pc:sldMk cId="1277463454" sldId="580"/>
            <ac:spMk id="2" creationId="{0CBA06EF-8D8F-4829-9289-7BCACD54719A}"/>
          </ac:spMkLst>
        </pc:spChg>
        <pc:spChg chg="mod">
          <ac:chgData name="Jennifer Roach" userId="6a4de24c-abe0-417c-ac11-da5d1536bc61" providerId="ADAL" clId="{6A925E72-2178-4B5C-862F-D8D406DB0C4B}" dt="2023-09-07T17:06:14.425" v="33" actId="27636"/>
          <ac:spMkLst>
            <pc:docMk/>
            <pc:sldMk cId="1277463454" sldId="580"/>
            <ac:spMk id="3" creationId="{C35E4B85-89A9-40A2-A9F8-359018344E78}"/>
          </ac:spMkLst>
        </pc:spChg>
        <pc:spChg chg="del">
          <ac:chgData name="Jennifer Roach" userId="6a4de24c-abe0-417c-ac11-da5d1536bc61" providerId="ADAL" clId="{6A925E72-2178-4B5C-862F-D8D406DB0C4B}" dt="2023-09-07T17:02:54.378" v="14"/>
          <ac:spMkLst>
            <pc:docMk/>
            <pc:sldMk cId="1277463454" sldId="580"/>
            <ac:spMk id="8" creationId="{07CEFFDD-605F-41E2-8017-6484074C5CAA}"/>
          </ac:spMkLst>
        </pc:spChg>
        <pc:spChg chg="add del">
          <ac:chgData name="Jennifer Roach" userId="6a4de24c-abe0-417c-ac11-da5d1536bc61" providerId="ADAL" clId="{6A925E72-2178-4B5C-862F-D8D406DB0C4B}" dt="2023-09-07T17:05:43.484" v="22" actId="26606"/>
          <ac:spMkLst>
            <pc:docMk/>
            <pc:sldMk cId="1277463454" sldId="580"/>
            <ac:spMk id="18" creationId="{6C9E16AD-C39A-45E0-9155-60C082A8DDE1}"/>
          </ac:spMkLst>
        </pc:spChg>
        <pc:spChg chg="add del">
          <ac:chgData name="Jennifer Roach" userId="6a4de24c-abe0-417c-ac11-da5d1536bc61" providerId="ADAL" clId="{6A925E72-2178-4B5C-862F-D8D406DB0C4B}" dt="2023-09-07T17:05:43.430" v="21" actId="26606"/>
          <ac:spMkLst>
            <pc:docMk/>
            <pc:sldMk cId="1277463454" sldId="580"/>
            <ac:spMk id="31" creationId="{713A6E1E-CBC2-4384-A35B-B259DC70ACD5}"/>
          </ac:spMkLst>
        </pc:spChg>
        <pc:spChg chg="add">
          <ac:chgData name="Jennifer Roach" userId="6a4de24c-abe0-417c-ac11-da5d1536bc61" providerId="ADAL" clId="{6A925E72-2178-4B5C-862F-D8D406DB0C4B}" dt="2023-09-07T17:05:43.484" v="22" actId="26606"/>
          <ac:spMkLst>
            <pc:docMk/>
            <pc:sldMk cId="1277463454" sldId="580"/>
            <ac:spMk id="33" creationId="{C4EF29AB-620C-4783-9B23-EACEB54D7836}"/>
          </ac:spMkLst>
        </pc:spChg>
        <pc:grpChg chg="add del">
          <ac:chgData name="Jennifer Roach" userId="6a4de24c-abe0-417c-ac11-da5d1536bc61" providerId="ADAL" clId="{6A925E72-2178-4B5C-862F-D8D406DB0C4B}" dt="2023-09-07T17:05:43.484" v="22" actId="26606"/>
          <ac:grpSpMkLst>
            <pc:docMk/>
            <pc:sldMk cId="1277463454" sldId="580"/>
            <ac:grpSpMk id="10" creationId="{4E8CF7C5-117C-459C-9B4C-82B31795175A}"/>
          </ac:grpSpMkLst>
        </pc:grpChg>
        <pc:grpChg chg="add del">
          <ac:chgData name="Jennifer Roach" userId="6a4de24c-abe0-417c-ac11-da5d1536bc61" providerId="ADAL" clId="{6A925E72-2178-4B5C-862F-D8D406DB0C4B}" dt="2023-09-07T17:05:43.430" v="21" actId="26606"/>
          <ac:grpSpMkLst>
            <pc:docMk/>
            <pc:sldMk cId="1277463454" sldId="580"/>
            <ac:grpSpMk id="23" creationId="{C87953A2-6175-48B2-B244-D3B8CB261C41}"/>
          </ac:grpSpMkLst>
        </pc:grpChg>
        <pc:grpChg chg="add">
          <ac:chgData name="Jennifer Roach" userId="6a4de24c-abe0-417c-ac11-da5d1536bc61" providerId="ADAL" clId="{6A925E72-2178-4B5C-862F-D8D406DB0C4B}" dt="2023-09-07T17:05:43.484" v="22" actId="26606"/>
          <ac:grpSpMkLst>
            <pc:docMk/>
            <pc:sldMk cId="1277463454" sldId="580"/>
            <ac:grpSpMk id="34" creationId="{A2FC4F8C-DCFB-41A7-9587-B6E49A20404A}"/>
          </ac:grpSpMkLst>
        </pc:grpChg>
        <pc:picChg chg="del mod ord">
          <ac:chgData name="Jennifer Roach" userId="6a4de24c-abe0-417c-ac11-da5d1536bc61" providerId="ADAL" clId="{6A925E72-2178-4B5C-862F-D8D406DB0C4B}" dt="2023-09-07T17:03:40.213" v="18" actId="478"/>
          <ac:picMkLst>
            <pc:docMk/>
            <pc:sldMk cId="1277463454" sldId="580"/>
            <ac:picMk id="5" creationId="{F965609C-AE97-0FEA-EB5F-5CA65F38C281}"/>
          </ac:picMkLst>
        </pc:picChg>
        <pc:picChg chg="add mod">
          <ac:chgData name="Jennifer Roach" userId="6a4de24c-abe0-417c-ac11-da5d1536bc61" providerId="ADAL" clId="{6A925E72-2178-4B5C-862F-D8D406DB0C4B}" dt="2023-09-07T17:05:56.932" v="27" actId="1076"/>
          <ac:picMkLst>
            <pc:docMk/>
            <pc:sldMk cId="1277463454" sldId="580"/>
            <ac:picMk id="6" creationId="{76CE6F7B-53F4-88D8-F0F2-3983F90CCBF4}"/>
          </ac:picMkLst>
        </pc:picChg>
      </pc:sldChg>
      <pc:sldChg chg="new del">
        <pc:chgData name="Jennifer Roach" userId="6a4de24c-abe0-417c-ac11-da5d1536bc61" providerId="ADAL" clId="{6A925E72-2178-4B5C-862F-D8D406DB0C4B}" dt="2023-09-08T14:34:48.465" v="536" actId="47"/>
        <pc:sldMkLst>
          <pc:docMk/>
          <pc:sldMk cId="2239298822" sldId="581"/>
        </pc:sldMkLst>
      </pc:sldChg>
      <pc:sldChg chg="addSp delSp modSp add mod ord setBg delDesignElem">
        <pc:chgData name="Jennifer Roach" userId="6a4de24c-abe0-417c-ac11-da5d1536bc61" providerId="ADAL" clId="{6A925E72-2178-4B5C-862F-D8D406DB0C4B}" dt="2023-09-12T17:52:40.352" v="2280" actId="1076"/>
        <pc:sldMkLst>
          <pc:docMk/>
          <pc:sldMk cId="2194706024" sldId="582"/>
        </pc:sldMkLst>
        <pc:spChg chg="mod">
          <ac:chgData name="Jennifer Roach" userId="6a4de24c-abe0-417c-ac11-da5d1536bc61" providerId="ADAL" clId="{6A925E72-2178-4B5C-862F-D8D406DB0C4B}" dt="2023-09-07T17:11:17.451" v="80" actId="403"/>
          <ac:spMkLst>
            <pc:docMk/>
            <pc:sldMk cId="2194706024" sldId="582"/>
            <ac:spMk id="2" creationId="{1B24CD6D-EA4E-EEA8-4CC0-E2BD71071C58}"/>
          </ac:spMkLst>
        </pc:spChg>
        <pc:spChg chg="mod">
          <ac:chgData name="Jennifer Roach" userId="6a4de24c-abe0-417c-ac11-da5d1536bc61" providerId="ADAL" clId="{6A925E72-2178-4B5C-862F-D8D406DB0C4B}" dt="2023-09-07T17:12:39.224" v="97" actId="404"/>
          <ac:spMkLst>
            <pc:docMk/>
            <pc:sldMk cId="2194706024" sldId="582"/>
            <ac:spMk id="3" creationId="{AA6DDBE9-1543-A9E1-EDB0-B3C4D74D2F2C}"/>
          </ac:spMkLst>
        </pc:spChg>
        <pc:spChg chg="del">
          <ac:chgData name="Jennifer Roach" userId="6a4de24c-abe0-417c-ac11-da5d1536bc61" providerId="ADAL" clId="{6A925E72-2178-4B5C-862F-D8D406DB0C4B}" dt="2023-09-07T17:07:59.064" v="36"/>
          <ac:spMkLst>
            <pc:docMk/>
            <pc:sldMk cId="2194706024" sldId="582"/>
            <ac:spMk id="12" creationId="{07CEFFDD-605F-41E2-8017-6484074C5CAA}"/>
          </ac:spMkLst>
        </pc:spChg>
        <pc:spChg chg="add">
          <ac:chgData name="Jennifer Roach" userId="6a4de24c-abe0-417c-ac11-da5d1536bc61" providerId="ADAL" clId="{6A925E72-2178-4B5C-862F-D8D406DB0C4B}" dt="2023-09-07T17:11:03.348" v="70" actId="26606"/>
          <ac:spMkLst>
            <pc:docMk/>
            <pc:sldMk cId="2194706024" sldId="582"/>
            <ac:spMk id="26" creationId="{C4EF29AB-620C-4783-9B23-EACEB54D7836}"/>
          </ac:spMkLst>
        </pc:spChg>
        <pc:grpChg chg="add">
          <ac:chgData name="Jennifer Roach" userId="6a4de24c-abe0-417c-ac11-da5d1536bc61" providerId="ADAL" clId="{6A925E72-2178-4B5C-862F-D8D406DB0C4B}" dt="2023-09-07T17:11:03.348" v="70" actId="26606"/>
          <ac:grpSpMkLst>
            <pc:docMk/>
            <pc:sldMk cId="2194706024" sldId="582"/>
            <ac:grpSpMk id="16" creationId="{A2FC4F8C-DCFB-41A7-9587-B6E49A20404A}"/>
          </ac:grpSpMkLst>
        </pc:grpChg>
        <pc:graphicFrameChg chg="add del mod modGraphic">
          <ac:chgData name="Jennifer Roach" userId="6a4de24c-abe0-417c-ac11-da5d1536bc61" providerId="ADAL" clId="{6A925E72-2178-4B5C-862F-D8D406DB0C4B}" dt="2023-09-12T17:52:40.352" v="2280" actId="1076"/>
          <ac:graphicFrameMkLst>
            <pc:docMk/>
            <pc:sldMk cId="2194706024" sldId="582"/>
            <ac:graphicFrameMk id="11" creationId="{7179B35B-D19B-D0D9-0173-D1E7FD1F95BB}"/>
          </ac:graphicFrameMkLst>
        </pc:graphicFrameChg>
      </pc:sldChg>
      <pc:sldChg chg="addSp delSp modSp add del mod setBg delDesignElem">
        <pc:chgData name="Jennifer Roach" userId="6a4de24c-abe0-417c-ac11-da5d1536bc61" providerId="ADAL" clId="{6A925E72-2178-4B5C-862F-D8D406DB0C4B}" dt="2023-09-07T17:08:15.278" v="43"/>
        <pc:sldMkLst>
          <pc:docMk/>
          <pc:sldMk cId="1391445498" sldId="583"/>
        </pc:sldMkLst>
        <pc:spChg chg="mod">
          <ac:chgData name="Jennifer Roach" userId="6a4de24c-abe0-417c-ac11-da5d1536bc61" providerId="ADAL" clId="{6A925E72-2178-4B5C-862F-D8D406DB0C4B}" dt="2023-09-07T17:08:15.278" v="43"/>
          <ac:spMkLst>
            <pc:docMk/>
            <pc:sldMk cId="1391445498" sldId="583"/>
            <ac:spMk id="2" creationId="{1B24CD6D-EA4E-EEA8-4CC0-E2BD71071C58}"/>
          </ac:spMkLst>
        </pc:spChg>
        <pc:spChg chg="add del">
          <ac:chgData name="Jennifer Roach" userId="6a4de24c-abe0-417c-ac11-da5d1536bc61" providerId="ADAL" clId="{6A925E72-2178-4B5C-862F-D8D406DB0C4B}" dt="2023-09-07T17:08:15.278" v="43"/>
          <ac:spMkLst>
            <pc:docMk/>
            <pc:sldMk cId="1391445498" sldId="583"/>
            <ac:spMk id="12" creationId="{07CEFFDD-605F-41E2-8017-6484074C5CAA}"/>
          </ac:spMkLst>
        </pc:spChg>
        <pc:graphicFrameChg chg="mod">
          <ac:chgData name="Jennifer Roach" userId="6a4de24c-abe0-417c-ac11-da5d1536bc61" providerId="ADAL" clId="{6A925E72-2178-4B5C-862F-D8D406DB0C4B}" dt="2023-09-07T17:08:13.475" v="40"/>
          <ac:graphicFrameMkLst>
            <pc:docMk/>
            <pc:sldMk cId="1391445498" sldId="583"/>
            <ac:graphicFrameMk id="11" creationId="{7179B35B-D19B-D0D9-0173-D1E7FD1F95BB}"/>
          </ac:graphicFrameMkLst>
        </pc:graphicFrameChg>
      </pc:sldChg>
      <pc:sldChg chg="addSp delSp modSp new mod setBg">
        <pc:chgData name="Jennifer Roach" userId="6a4de24c-abe0-417c-ac11-da5d1536bc61" providerId="ADAL" clId="{6A925E72-2178-4B5C-862F-D8D406DB0C4B}" dt="2023-09-08T14:36:31.899" v="569" actId="1076"/>
        <pc:sldMkLst>
          <pc:docMk/>
          <pc:sldMk cId="4211706784" sldId="583"/>
        </pc:sldMkLst>
        <pc:spChg chg="mod">
          <ac:chgData name="Jennifer Roach" userId="6a4de24c-abe0-417c-ac11-da5d1536bc61" providerId="ADAL" clId="{6A925E72-2178-4B5C-862F-D8D406DB0C4B}" dt="2023-09-07T17:48:52.073" v="281" actId="26606"/>
          <ac:spMkLst>
            <pc:docMk/>
            <pc:sldMk cId="4211706784" sldId="583"/>
            <ac:spMk id="2" creationId="{A03AE2DF-32CD-A4B3-17BB-74A206FFF520}"/>
          </ac:spMkLst>
        </pc:spChg>
        <pc:spChg chg="del mod">
          <ac:chgData name="Jennifer Roach" userId="6a4de24c-abe0-417c-ac11-da5d1536bc61" providerId="ADAL" clId="{6A925E72-2178-4B5C-862F-D8D406DB0C4B}" dt="2023-09-07T17:48:32.173" v="277" actId="478"/>
          <ac:spMkLst>
            <pc:docMk/>
            <pc:sldMk cId="4211706784" sldId="583"/>
            <ac:spMk id="3" creationId="{C210EA0A-0BCE-9AFF-A36E-B85A44F1B7C8}"/>
          </ac:spMkLst>
        </pc:spChg>
        <pc:spChg chg="add">
          <ac:chgData name="Jennifer Roach" userId="6a4de24c-abe0-417c-ac11-da5d1536bc61" providerId="ADAL" clId="{6A925E72-2178-4B5C-862F-D8D406DB0C4B}" dt="2023-09-07T17:48:52.073" v="281" actId="26606"/>
          <ac:spMkLst>
            <pc:docMk/>
            <pc:sldMk cId="4211706784" sldId="583"/>
            <ac:spMk id="9" creationId="{C43A114B-CAF8-402E-A898-DEE2C2022EBD}"/>
          </ac:spMkLst>
        </pc:spChg>
        <pc:spChg chg="add">
          <ac:chgData name="Jennifer Roach" userId="6a4de24c-abe0-417c-ac11-da5d1536bc61" providerId="ADAL" clId="{6A925E72-2178-4B5C-862F-D8D406DB0C4B}" dt="2023-09-07T17:48:52.073" v="281" actId="26606"/>
          <ac:spMkLst>
            <pc:docMk/>
            <pc:sldMk cId="4211706784" sldId="583"/>
            <ac:spMk id="11" creationId="{64E68BB1-DCF6-49AB-8FF1-7E68DCBCD111}"/>
          </ac:spMkLst>
        </pc:spChg>
        <pc:spChg chg="add">
          <ac:chgData name="Jennifer Roach" userId="6a4de24c-abe0-417c-ac11-da5d1536bc61" providerId="ADAL" clId="{6A925E72-2178-4B5C-862F-D8D406DB0C4B}" dt="2023-09-07T17:48:52.073" v="281" actId="26606"/>
          <ac:spMkLst>
            <pc:docMk/>
            <pc:sldMk cId="4211706784" sldId="583"/>
            <ac:spMk id="13" creationId="{DA9B8539-604B-420E-BA1B-0A2E64CD7C72}"/>
          </ac:spMkLst>
        </pc:spChg>
        <pc:spChg chg="add">
          <ac:chgData name="Jennifer Roach" userId="6a4de24c-abe0-417c-ac11-da5d1536bc61" providerId="ADAL" clId="{6A925E72-2178-4B5C-862F-D8D406DB0C4B}" dt="2023-09-07T17:48:52.073" v="281" actId="26606"/>
          <ac:spMkLst>
            <pc:docMk/>
            <pc:sldMk cId="4211706784" sldId="583"/>
            <ac:spMk id="15" creationId="{7236CAA2-54C3-4136-B0CC-6837B14D8143}"/>
          </ac:spMkLst>
        </pc:spChg>
        <pc:spChg chg="add">
          <ac:chgData name="Jennifer Roach" userId="6a4de24c-abe0-417c-ac11-da5d1536bc61" providerId="ADAL" clId="{6A925E72-2178-4B5C-862F-D8D406DB0C4B}" dt="2023-09-07T17:48:52.073" v="281" actId="26606"/>
          <ac:spMkLst>
            <pc:docMk/>
            <pc:sldMk cId="4211706784" sldId="583"/>
            <ac:spMk id="17" creationId="{40F86E67-9E86-453F-92BC-648189829C2F}"/>
          </ac:spMkLst>
        </pc:spChg>
        <pc:spChg chg="add">
          <ac:chgData name="Jennifer Roach" userId="6a4de24c-abe0-417c-ac11-da5d1536bc61" providerId="ADAL" clId="{6A925E72-2178-4B5C-862F-D8D406DB0C4B}" dt="2023-09-07T17:48:52.073" v="281" actId="26606"/>
          <ac:spMkLst>
            <pc:docMk/>
            <pc:sldMk cId="4211706784" sldId="583"/>
            <ac:spMk id="19" creationId="{F73C5439-21D4-46F3-9CF4-FF1CE786FF15}"/>
          </ac:spMkLst>
        </pc:spChg>
        <pc:grpChg chg="add">
          <ac:chgData name="Jennifer Roach" userId="6a4de24c-abe0-417c-ac11-da5d1536bc61" providerId="ADAL" clId="{6A925E72-2178-4B5C-862F-D8D406DB0C4B}" dt="2023-09-07T17:48:52.073" v="281" actId="26606"/>
          <ac:grpSpMkLst>
            <pc:docMk/>
            <pc:sldMk cId="4211706784" sldId="583"/>
            <ac:grpSpMk id="21" creationId="{227140B8-92FC-43F0-8CCA-F40052CE502D}"/>
          </ac:grpSpMkLst>
        </pc:grpChg>
        <pc:graphicFrameChg chg="add mod modGraphic">
          <ac:chgData name="Jennifer Roach" userId="6a4de24c-abe0-417c-ac11-da5d1536bc61" providerId="ADAL" clId="{6A925E72-2178-4B5C-862F-D8D406DB0C4B}" dt="2023-09-08T14:36:31.899" v="569" actId="1076"/>
          <ac:graphicFrameMkLst>
            <pc:docMk/>
            <pc:sldMk cId="4211706784" sldId="583"/>
            <ac:graphicFrameMk id="4" creationId="{7D771774-4144-07F6-48B7-E77021525124}"/>
          </ac:graphicFrameMkLst>
        </pc:graphicFrameChg>
      </pc:sldChg>
      <pc:sldChg chg="addSp delSp modSp new mod ord setBg">
        <pc:chgData name="Jennifer Roach" userId="6a4de24c-abe0-417c-ac11-da5d1536bc61" providerId="ADAL" clId="{6A925E72-2178-4B5C-862F-D8D406DB0C4B}" dt="2023-09-08T14:35:42.411" v="563" actId="26606"/>
        <pc:sldMkLst>
          <pc:docMk/>
          <pc:sldMk cId="2827515165" sldId="584"/>
        </pc:sldMkLst>
        <pc:spChg chg="mod">
          <ac:chgData name="Jennifer Roach" userId="6a4de24c-abe0-417c-ac11-da5d1536bc61" providerId="ADAL" clId="{6A925E72-2178-4B5C-862F-D8D406DB0C4B}" dt="2023-09-08T14:35:42.411" v="563" actId="26606"/>
          <ac:spMkLst>
            <pc:docMk/>
            <pc:sldMk cId="2827515165" sldId="584"/>
            <ac:spMk id="2" creationId="{EF20A740-EED1-D861-620D-FAADF162BBF3}"/>
          </ac:spMkLst>
        </pc:spChg>
        <pc:spChg chg="del mod">
          <ac:chgData name="Jennifer Roach" userId="6a4de24c-abe0-417c-ac11-da5d1536bc61" providerId="ADAL" clId="{6A925E72-2178-4B5C-862F-D8D406DB0C4B}" dt="2023-09-08T14:35:42.411" v="563" actId="26606"/>
          <ac:spMkLst>
            <pc:docMk/>
            <pc:sldMk cId="2827515165" sldId="584"/>
            <ac:spMk id="3" creationId="{259EA6A0-080C-3FD1-4E0E-F8F830F72E0F}"/>
          </ac:spMkLst>
        </pc:spChg>
        <pc:spChg chg="add">
          <ac:chgData name="Jennifer Roach" userId="6a4de24c-abe0-417c-ac11-da5d1536bc61" providerId="ADAL" clId="{6A925E72-2178-4B5C-862F-D8D406DB0C4B}" dt="2023-09-08T14:35:42.411" v="563" actId="26606"/>
          <ac:spMkLst>
            <pc:docMk/>
            <pc:sldMk cId="2827515165" sldId="584"/>
            <ac:spMk id="9" creationId="{8682CCCE-534D-4FC6-BF2B-9BEA2F2BB482}"/>
          </ac:spMkLst>
        </pc:spChg>
        <pc:spChg chg="add">
          <ac:chgData name="Jennifer Roach" userId="6a4de24c-abe0-417c-ac11-da5d1536bc61" providerId="ADAL" clId="{6A925E72-2178-4B5C-862F-D8D406DB0C4B}" dt="2023-09-08T14:35:42.411" v="563" actId="26606"/>
          <ac:spMkLst>
            <pc:docMk/>
            <pc:sldMk cId="2827515165" sldId="584"/>
            <ac:spMk id="11" creationId="{BC664B74-EEBB-416C-9D86-AE1FECC022DE}"/>
          </ac:spMkLst>
        </pc:spChg>
        <pc:spChg chg="add">
          <ac:chgData name="Jennifer Roach" userId="6a4de24c-abe0-417c-ac11-da5d1536bc61" providerId="ADAL" clId="{6A925E72-2178-4B5C-862F-D8D406DB0C4B}" dt="2023-09-08T14:35:42.411" v="563" actId="26606"/>
          <ac:spMkLst>
            <pc:docMk/>
            <pc:sldMk cId="2827515165" sldId="584"/>
            <ac:spMk id="13" creationId="{52000483-C30E-42A1-8569-E1DE1F55BCAC}"/>
          </ac:spMkLst>
        </pc:spChg>
        <pc:spChg chg="add">
          <ac:chgData name="Jennifer Roach" userId="6a4de24c-abe0-417c-ac11-da5d1536bc61" providerId="ADAL" clId="{6A925E72-2178-4B5C-862F-D8D406DB0C4B}" dt="2023-09-08T14:35:42.411" v="563" actId="26606"/>
          <ac:spMkLst>
            <pc:docMk/>
            <pc:sldMk cId="2827515165" sldId="584"/>
            <ac:spMk id="15" creationId="{A5ACD7E0-6D9A-4803-8B9B-D4602DC48C78}"/>
          </ac:spMkLst>
        </pc:spChg>
        <pc:spChg chg="add">
          <ac:chgData name="Jennifer Roach" userId="6a4de24c-abe0-417c-ac11-da5d1536bc61" providerId="ADAL" clId="{6A925E72-2178-4B5C-862F-D8D406DB0C4B}" dt="2023-09-08T14:35:42.411" v="563" actId="26606"/>
          <ac:spMkLst>
            <pc:docMk/>
            <pc:sldMk cId="2827515165" sldId="584"/>
            <ac:spMk id="17" creationId="{C238E92D-87E7-4B27-AD36-0E1330051168}"/>
          </ac:spMkLst>
        </pc:spChg>
        <pc:spChg chg="add">
          <ac:chgData name="Jennifer Roach" userId="6a4de24c-abe0-417c-ac11-da5d1536bc61" providerId="ADAL" clId="{6A925E72-2178-4B5C-862F-D8D406DB0C4B}" dt="2023-09-08T14:35:42.411" v="563" actId="26606"/>
          <ac:spMkLst>
            <pc:docMk/>
            <pc:sldMk cId="2827515165" sldId="584"/>
            <ac:spMk id="19" creationId="{6D0B958C-B82E-4F4B-945B-6B038D655637}"/>
          </ac:spMkLst>
        </pc:spChg>
        <pc:spChg chg="add">
          <ac:chgData name="Jennifer Roach" userId="6a4de24c-abe0-417c-ac11-da5d1536bc61" providerId="ADAL" clId="{6A925E72-2178-4B5C-862F-D8D406DB0C4B}" dt="2023-09-08T14:35:42.411" v="563" actId="26606"/>
          <ac:spMkLst>
            <pc:docMk/>
            <pc:sldMk cId="2827515165" sldId="584"/>
            <ac:spMk id="21" creationId="{E18F3B2A-BB9B-4FB6-B8A5-2A8E5DB9321F}"/>
          </ac:spMkLst>
        </pc:spChg>
        <pc:spChg chg="add">
          <ac:chgData name="Jennifer Roach" userId="6a4de24c-abe0-417c-ac11-da5d1536bc61" providerId="ADAL" clId="{6A925E72-2178-4B5C-862F-D8D406DB0C4B}" dt="2023-09-08T14:35:42.411" v="563" actId="26606"/>
          <ac:spMkLst>
            <pc:docMk/>
            <pc:sldMk cId="2827515165" sldId="584"/>
            <ac:spMk id="23" creationId="{C4164AEF-861B-41D1-9ED5-B81051DA7D4D}"/>
          </ac:spMkLst>
        </pc:spChg>
        <pc:graphicFrameChg chg="add">
          <ac:chgData name="Jennifer Roach" userId="6a4de24c-abe0-417c-ac11-da5d1536bc61" providerId="ADAL" clId="{6A925E72-2178-4B5C-862F-D8D406DB0C4B}" dt="2023-09-08T14:35:42.411" v="563" actId="26606"/>
          <ac:graphicFrameMkLst>
            <pc:docMk/>
            <pc:sldMk cId="2827515165" sldId="584"/>
            <ac:graphicFrameMk id="5" creationId="{8E90E6C7-EA59-ECF7-D66F-A7ACE379A4C0}"/>
          </ac:graphicFrameMkLst>
        </pc:graphicFrameChg>
      </pc:sldChg>
      <pc:sldChg chg="addSp delSp modSp new mod setBg setClrOvrMap">
        <pc:chgData name="Jennifer Roach" userId="6a4de24c-abe0-417c-ac11-da5d1536bc61" providerId="ADAL" clId="{6A925E72-2178-4B5C-862F-D8D406DB0C4B}" dt="2023-09-12T11:28:23.666" v="1119" actId="20577"/>
        <pc:sldMkLst>
          <pc:docMk/>
          <pc:sldMk cId="2222209105" sldId="585"/>
        </pc:sldMkLst>
        <pc:spChg chg="del mod">
          <ac:chgData name="Jennifer Roach" userId="6a4de24c-abe0-417c-ac11-da5d1536bc61" providerId="ADAL" clId="{6A925E72-2178-4B5C-862F-D8D406DB0C4B}" dt="2023-09-08T14:29:36.674" v="443" actId="478"/>
          <ac:spMkLst>
            <pc:docMk/>
            <pc:sldMk cId="2222209105" sldId="585"/>
            <ac:spMk id="2" creationId="{37EC4477-150D-B60D-37D6-58267D00030E}"/>
          </ac:spMkLst>
        </pc:spChg>
        <pc:spChg chg="mod">
          <ac:chgData name="Jennifer Roach" userId="6a4de24c-abe0-417c-ac11-da5d1536bc61" providerId="ADAL" clId="{6A925E72-2178-4B5C-862F-D8D406DB0C4B}" dt="2023-09-12T11:28:23.666" v="1119" actId="20577"/>
          <ac:spMkLst>
            <pc:docMk/>
            <pc:sldMk cId="2222209105" sldId="585"/>
            <ac:spMk id="3" creationId="{3AC14BC5-1D5B-DF64-8F4D-D18C5EE6A3CA}"/>
          </ac:spMkLst>
        </pc:spChg>
        <pc:spChg chg="add del">
          <ac:chgData name="Jennifer Roach" userId="6a4de24c-abe0-417c-ac11-da5d1536bc61" providerId="ADAL" clId="{6A925E72-2178-4B5C-862F-D8D406DB0C4B}" dt="2023-09-08T14:30:55.142" v="446" actId="26606"/>
          <ac:spMkLst>
            <pc:docMk/>
            <pc:sldMk cId="2222209105" sldId="585"/>
            <ac:spMk id="8" creationId="{B219AE65-9B94-44EA-BEF3-EF4BFA169C81}"/>
          </ac:spMkLst>
        </pc:spChg>
        <pc:spChg chg="add del">
          <ac:chgData name="Jennifer Roach" userId="6a4de24c-abe0-417c-ac11-da5d1536bc61" providerId="ADAL" clId="{6A925E72-2178-4B5C-862F-D8D406DB0C4B}" dt="2023-09-08T14:30:55.142" v="446" actId="26606"/>
          <ac:spMkLst>
            <pc:docMk/>
            <pc:sldMk cId="2222209105" sldId="585"/>
            <ac:spMk id="10" creationId="{F0C81A57-9CD5-461B-8FFE-4A8CB6CFBE01}"/>
          </ac:spMkLst>
        </pc:spChg>
        <pc:spChg chg="add">
          <ac:chgData name="Jennifer Roach" userId="6a4de24c-abe0-417c-ac11-da5d1536bc61" providerId="ADAL" clId="{6A925E72-2178-4B5C-862F-D8D406DB0C4B}" dt="2023-09-08T14:30:55.142" v="446" actId="26606"/>
          <ac:spMkLst>
            <pc:docMk/>
            <pc:sldMk cId="2222209105" sldId="585"/>
            <ac:spMk id="19" creationId="{B219AE65-9B94-44EA-BEF3-EF4BFA169C81}"/>
          </ac:spMkLst>
        </pc:spChg>
        <pc:spChg chg="add">
          <ac:chgData name="Jennifer Roach" userId="6a4de24c-abe0-417c-ac11-da5d1536bc61" providerId="ADAL" clId="{6A925E72-2178-4B5C-862F-D8D406DB0C4B}" dt="2023-09-08T14:30:55.142" v="446" actId="26606"/>
          <ac:spMkLst>
            <pc:docMk/>
            <pc:sldMk cId="2222209105" sldId="585"/>
            <ac:spMk id="21" creationId="{F0C81A57-9CD5-461B-8FFE-4A8CB6CFBE01}"/>
          </ac:spMkLst>
        </pc:spChg>
        <pc:grpChg chg="add del">
          <ac:chgData name="Jennifer Roach" userId="6a4de24c-abe0-417c-ac11-da5d1536bc61" providerId="ADAL" clId="{6A925E72-2178-4B5C-862F-D8D406DB0C4B}" dt="2023-09-08T14:30:55.142" v="446" actId="26606"/>
          <ac:grpSpMkLst>
            <pc:docMk/>
            <pc:sldMk cId="2222209105" sldId="585"/>
            <ac:grpSpMk id="12" creationId="{3086C462-37F4-494D-8292-CCB95221CC1A}"/>
          </ac:grpSpMkLst>
        </pc:grpChg>
        <pc:grpChg chg="add">
          <ac:chgData name="Jennifer Roach" userId="6a4de24c-abe0-417c-ac11-da5d1536bc61" providerId="ADAL" clId="{6A925E72-2178-4B5C-862F-D8D406DB0C4B}" dt="2023-09-08T14:30:55.142" v="446" actId="26606"/>
          <ac:grpSpMkLst>
            <pc:docMk/>
            <pc:sldMk cId="2222209105" sldId="585"/>
            <ac:grpSpMk id="23" creationId="{3086C462-37F4-494D-8292-CCB95221CC1A}"/>
          </ac:grpSpMkLst>
        </pc:grpChg>
        <pc:picChg chg="add mod">
          <ac:chgData name="Jennifer Roach" userId="6a4de24c-abe0-417c-ac11-da5d1536bc61" providerId="ADAL" clId="{6A925E72-2178-4B5C-862F-D8D406DB0C4B}" dt="2023-09-08T14:31:41.548" v="454" actId="1076"/>
          <ac:picMkLst>
            <pc:docMk/>
            <pc:sldMk cId="2222209105" sldId="585"/>
            <ac:picMk id="5" creationId="{B4336069-B596-838D-D814-9E738D9242AF}"/>
          </ac:picMkLst>
        </pc:picChg>
      </pc:sldChg>
      <pc:sldChg chg="addSp delSp modSp new mod setBg addAnim">
        <pc:chgData name="Jennifer Roach" userId="6a4de24c-abe0-417c-ac11-da5d1536bc61" providerId="ADAL" clId="{6A925E72-2178-4B5C-862F-D8D406DB0C4B}" dt="2023-09-12T11:27:36.033" v="1111" actId="1440"/>
        <pc:sldMkLst>
          <pc:docMk/>
          <pc:sldMk cId="3287905404" sldId="586"/>
        </pc:sldMkLst>
        <pc:spChg chg="mod">
          <ac:chgData name="Jennifer Roach" userId="6a4de24c-abe0-417c-ac11-da5d1536bc61" providerId="ADAL" clId="{6A925E72-2178-4B5C-862F-D8D406DB0C4B}" dt="2023-09-12T11:26:37.284" v="1098" actId="20577"/>
          <ac:spMkLst>
            <pc:docMk/>
            <pc:sldMk cId="3287905404" sldId="586"/>
            <ac:spMk id="2" creationId="{611922B5-622F-71E9-BC7A-173CEFD2A0A8}"/>
          </ac:spMkLst>
        </pc:spChg>
        <pc:spChg chg="mod">
          <ac:chgData name="Jennifer Roach" userId="6a4de24c-abe0-417c-ac11-da5d1536bc61" providerId="ADAL" clId="{6A925E72-2178-4B5C-862F-D8D406DB0C4B}" dt="2023-09-12T11:27:29.537" v="1110" actId="123"/>
          <ac:spMkLst>
            <pc:docMk/>
            <pc:sldMk cId="3287905404" sldId="586"/>
            <ac:spMk id="3" creationId="{1AE80A3C-197E-A897-1B28-91D3F1057B33}"/>
          </ac:spMkLst>
        </pc:spChg>
        <pc:spChg chg="add del">
          <ac:chgData name="Jennifer Roach" userId="6a4de24c-abe0-417c-ac11-da5d1536bc61" providerId="ADAL" clId="{6A925E72-2178-4B5C-862F-D8D406DB0C4B}" dt="2023-09-12T11:24:46.619" v="1064" actId="26606"/>
          <ac:spMkLst>
            <pc:docMk/>
            <pc:sldMk cId="3287905404" sldId="586"/>
            <ac:spMk id="20" creationId="{552D6D00-2548-4ECD-9FA4-D422A25250AA}"/>
          </ac:spMkLst>
        </pc:spChg>
        <pc:grpChg chg="add del">
          <ac:chgData name="Jennifer Roach" userId="6a4de24c-abe0-417c-ac11-da5d1536bc61" providerId="ADAL" clId="{6A925E72-2178-4B5C-862F-D8D406DB0C4B}" dt="2023-09-12T11:24:46.619" v="1064" actId="26606"/>
          <ac:grpSpMkLst>
            <pc:docMk/>
            <pc:sldMk cId="3287905404" sldId="586"/>
            <ac:grpSpMk id="10" creationId="{F80F4C73-8A40-435B-AFB5-F5C3BDC03802}"/>
          </ac:grpSpMkLst>
        </pc:grpChg>
        <pc:picChg chg="add mod">
          <ac:chgData name="Jennifer Roach" userId="6a4de24c-abe0-417c-ac11-da5d1536bc61" providerId="ADAL" clId="{6A925E72-2178-4B5C-862F-D8D406DB0C4B}" dt="2023-09-12T11:27:27.304" v="1109" actId="1076"/>
          <ac:picMkLst>
            <pc:docMk/>
            <pc:sldMk cId="3287905404" sldId="586"/>
            <ac:picMk id="5" creationId="{8D6078BF-B282-AE32-2885-0EC61DA17D81}"/>
          </ac:picMkLst>
        </pc:picChg>
        <pc:picChg chg="add mod">
          <ac:chgData name="Jennifer Roach" userId="6a4de24c-abe0-417c-ac11-da5d1536bc61" providerId="ADAL" clId="{6A925E72-2178-4B5C-862F-D8D406DB0C4B}" dt="2023-09-12T11:27:36.033" v="1111" actId="1440"/>
          <ac:picMkLst>
            <pc:docMk/>
            <pc:sldMk cId="3287905404" sldId="586"/>
            <ac:picMk id="7" creationId="{EF34A109-3D6D-79F2-D737-32E73F757609}"/>
          </ac:picMkLst>
        </pc:picChg>
      </pc:sldChg>
      <pc:sldChg chg="modSp new mod ord">
        <pc:chgData name="Jennifer Roach" userId="6a4de24c-abe0-417c-ac11-da5d1536bc61" providerId="ADAL" clId="{6A925E72-2178-4B5C-862F-D8D406DB0C4B}" dt="2023-09-12T18:26:41.137" v="3200" actId="20577"/>
        <pc:sldMkLst>
          <pc:docMk/>
          <pc:sldMk cId="1817703275" sldId="587"/>
        </pc:sldMkLst>
        <pc:spChg chg="mod">
          <ac:chgData name="Jennifer Roach" userId="6a4de24c-abe0-417c-ac11-da5d1536bc61" providerId="ADAL" clId="{6A925E72-2178-4B5C-862F-D8D406DB0C4B}" dt="2023-09-12T18:26:22.182" v="3145" actId="404"/>
          <ac:spMkLst>
            <pc:docMk/>
            <pc:sldMk cId="1817703275" sldId="587"/>
            <ac:spMk id="2" creationId="{83887743-77CB-4922-5056-01B3D10B6E75}"/>
          </ac:spMkLst>
        </pc:spChg>
        <pc:spChg chg="mod">
          <ac:chgData name="Jennifer Roach" userId="6a4de24c-abe0-417c-ac11-da5d1536bc61" providerId="ADAL" clId="{6A925E72-2178-4B5C-862F-D8D406DB0C4B}" dt="2023-09-12T18:26:41.137" v="3200" actId="20577"/>
          <ac:spMkLst>
            <pc:docMk/>
            <pc:sldMk cId="1817703275" sldId="587"/>
            <ac:spMk id="3" creationId="{AF00DEE9-9ED2-0EAD-E40D-F8BDD2E6F578}"/>
          </ac:spMkLst>
        </pc:spChg>
      </pc:sldChg>
      <pc:sldChg chg="modSp new del mod">
        <pc:chgData name="Jennifer Roach" userId="6a4de24c-abe0-417c-ac11-da5d1536bc61" providerId="ADAL" clId="{6A925E72-2178-4B5C-862F-D8D406DB0C4B}" dt="2023-09-08T14:59:01.083" v="1002" actId="47"/>
        <pc:sldMkLst>
          <pc:docMk/>
          <pc:sldMk cId="517499938" sldId="588"/>
        </pc:sldMkLst>
        <pc:spChg chg="mod">
          <ac:chgData name="Jennifer Roach" userId="6a4de24c-abe0-417c-ac11-da5d1536bc61" providerId="ADAL" clId="{6A925E72-2178-4B5C-862F-D8D406DB0C4B}" dt="2023-09-08T14:51:18.289" v="689" actId="20577"/>
          <ac:spMkLst>
            <pc:docMk/>
            <pc:sldMk cId="517499938" sldId="588"/>
            <ac:spMk id="2" creationId="{9A7C67DD-39FC-B3A9-061E-392A4705253F}"/>
          </ac:spMkLst>
        </pc:spChg>
      </pc:sldChg>
      <pc:sldChg chg="modSp new del mod">
        <pc:chgData name="Jennifer Roach" userId="6a4de24c-abe0-417c-ac11-da5d1536bc61" providerId="ADAL" clId="{6A925E72-2178-4B5C-862F-D8D406DB0C4B}" dt="2023-09-12T18:15:48.162" v="2861" actId="47"/>
        <pc:sldMkLst>
          <pc:docMk/>
          <pc:sldMk cId="2002972639" sldId="589"/>
        </pc:sldMkLst>
        <pc:spChg chg="mod">
          <ac:chgData name="Jennifer Roach" userId="6a4de24c-abe0-417c-ac11-da5d1536bc61" providerId="ADAL" clId="{6A925E72-2178-4B5C-862F-D8D406DB0C4B}" dt="2023-09-08T14:51:08.109" v="666" actId="20577"/>
          <ac:spMkLst>
            <pc:docMk/>
            <pc:sldMk cId="2002972639" sldId="589"/>
            <ac:spMk id="2" creationId="{269BEB5C-1EC7-A795-1011-B7C6385B5DC5}"/>
          </ac:spMkLst>
        </pc:spChg>
      </pc:sldChg>
      <pc:sldChg chg="modSp new del mod">
        <pc:chgData name="Jennifer Roach" userId="6a4de24c-abe0-417c-ac11-da5d1536bc61" providerId="ADAL" clId="{6A925E72-2178-4B5C-862F-D8D406DB0C4B}" dt="2023-09-08T14:58:28.133" v="999" actId="47"/>
        <pc:sldMkLst>
          <pc:docMk/>
          <pc:sldMk cId="4150690871" sldId="590"/>
        </pc:sldMkLst>
        <pc:spChg chg="mod">
          <ac:chgData name="Jennifer Roach" userId="6a4de24c-abe0-417c-ac11-da5d1536bc61" providerId="ADAL" clId="{6A925E72-2178-4B5C-862F-D8D406DB0C4B}" dt="2023-09-08T14:50:53.240" v="630" actId="20577"/>
          <ac:spMkLst>
            <pc:docMk/>
            <pc:sldMk cId="4150690871" sldId="590"/>
            <ac:spMk id="2" creationId="{CD7260AF-EFDE-5A34-C50E-02D9C1DDD616}"/>
          </ac:spMkLst>
        </pc:spChg>
      </pc:sldChg>
      <pc:sldChg chg="addSp delSp modSp new mod ord setBg addAnim setClrOvrMap delDesignElem">
        <pc:chgData name="Jennifer Roach" userId="6a4de24c-abe0-417c-ac11-da5d1536bc61" providerId="ADAL" clId="{6A925E72-2178-4B5C-862F-D8D406DB0C4B}" dt="2023-09-13T13:59:45.021" v="8885" actId="26606"/>
        <pc:sldMkLst>
          <pc:docMk/>
          <pc:sldMk cId="439304907" sldId="591"/>
        </pc:sldMkLst>
        <pc:spChg chg="mod">
          <ac:chgData name="Jennifer Roach" userId="6a4de24c-abe0-417c-ac11-da5d1536bc61" providerId="ADAL" clId="{6A925E72-2178-4B5C-862F-D8D406DB0C4B}" dt="2023-09-13T13:59:45.021" v="8885" actId="26606"/>
          <ac:spMkLst>
            <pc:docMk/>
            <pc:sldMk cId="439304907" sldId="591"/>
            <ac:spMk id="2" creationId="{6A45A275-989C-FC8D-6771-23651E23EA40}"/>
          </ac:spMkLst>
        </pc:spChg>
        <pc:spChg chg="del mod">
          <ac:chgData name="Jennifer Roach" userId="6a4de24c-abe0-417c-ac11-da5d1536bc61" providerId="ADAL" clId="{6A925E72-2178-4B5C-862F-D8D406DB0C4B}" dt="2023-09-13T13:59:15.040" v="8867" actId="478"/>
          <ac:spMkLst>
            <pc:docMk/>
            <pc:sldMk cId="439304907" sldId="591"/>
            <ac:spMk id="3" creationId="{382E3156-50BA-2642-4770-26426EE12980}"/>
          </ac:spMkLst>
        </pc:spChg>
        <pc:spChg chg="add">
          <ac:chgData name="Jennifer Roach" userId="6a4de24c-abe0-417c-ac11-da5d1536bc61" providerId="ADAL" clId="{6A925E72-2178-4B5C-862F-D8D406DB0C4B}" dt="2023-09-13T13:59:45.021" v="8885" actId="26606"/>
          <ac:spMkLst>
            <pc:docMk/>
            <pc:sldMk cId="439304907" sldId="591"/>
            <ac:spMk id="4" creationId="{5CEAD642-85CF-4750-8432-7C80C901F001}"/>
          </ac:spMkLst>
        </pc:spChg>
        <pc:spChg chg="add del mod">
          <ac:chgData name="Jennifer Roach" userId="6a4de24c-abe0-417c-ac11-da5d1536bc61" providerId="ADAL" clId="{6A925E72-2178-4B5C-862F-D8D406DB0C4B}" dt="2023-09-13T13:59:17.641" v="8868" actId="478"/>
          <ac:spMkLst>
            <pc:docMk/>
            <pc:sldMk cId="439304907" sldId="591"/>
            <ac:spMk id="5" creationId="{41D80554-74B0-CCC3-CC90-B2A27E056FE2}"/>
          </ac:spMkLst>
        </pc:spChg>
        <pc:spChg chg="add">
          <ac:chgData name="Jennifer Roach" userId="6a4de24c-abe0-417c-ac11-da5d1536bc61" providerId="ADAL" clId="{6A925E72-2178-4B5C-862F-D8D406DB0C4B}" dt="2023-09-13T13:59:45.021" v="8885" actId="26606"/>
          <ac:spMkLst>
            <pc:docMk/>
            <pc:sldMk cId="439304907" sldId="591"/>
            <ac:spMk id="6" creationId="{FA33EEAE-15D5-4119-8C1E-89D943F911EF}"/>
          </ac:spMkLst>
        </pc:spChg>
        <pc:spChg chg="add">
          <ac:chgData name="Jennifer Roach" userId="6a4de24c-abe0-417c-ac11-da5d1536bc61" providerId="ADAL" clId="{6A925E72-2178-4B5C-862F-D8D406DB0C4B}" dt="2023-09-13T13:59:45.021" v="8885" actId="26606"/>
          <ac:spMkLst>
            <pc:docMk/>
            <pc:sldMk cId="439304907" sldId="591"/>
            <ac:spMk id="7" creationId="{0E30439A-8A5B-46EC-8283-9B6B031D40D0}"/>
          </ac:spMkLst>
        </pc:spChg>
        <pc:spChg chg="add">
          <ac:chgData name="Jennifer Roach" userId="6a4de24c-abe0-417c-ac11-da5d1536bc61" providerId="ADAL" clId="{6A925E72-2178-4B5C-862F-D8D406DB0C4B}" dt="2023-09-13T13:59:45.021" v="8885" actId="26606"/>
          <ac:spMkLst>
            <pc:docMk/>
            <pc:sldMk cId="439304907" sldId="591"/>
            <ac:spMk id="14" creationId="{730D8B3B-9B80-4025-B934-26DC7D7CD231}"/>
          </ac:spMkLst>
        </pc:spChg>
        <pc:spChg chg="add del">
          <ac:chgData name="Jennifer Roach" userId="6a4de24c-abe0-417c-ac11-da5d1536bc61" providerId="ADAL" clId="{6A925E72-2178-4B5C-862F-D8D406DB0C4B}" dt="2023-09-13T13:59:27.267" v="8869" actId="26606"/>
          <ac:spMkLst>
            <pc:docMk/>
            <pc:sldMk cId="439304907" sldId="591"/>
            <ac:spMk id="15" creationId="{CB300B9C-C1F6-47BC-A43F-3B172CD7FF3C}"/>
          </ac:spMkLst>
        </pc:spChg>
        <pc:spChg chg="add">
          <ac:chgData name="Jennifer Roach" userId="6a4de24c-abe0-417c-ac11-da5d1536bc61" providerId="ADAL" clId="{6A925E72-2178-4B5C-862F-D8D406DB0C4B}" dt="2023-09-13T13:59:45.021" v="8885" actId="26606"/>
          <ac:spMkLst>
            <pc:docMk/>
            <pc:sldMk cId="439304907" sldId="591"/>
            <ac:spMk id="16" creationId="{B5A1B09C-1565-46F8-B70F-621C5EB48A09}"/>
          </ac:spMkLst>
        </pc:spChg>
        <pc:spChg chg="add del">
          <ac:chgData name="Jennifer Roach" userId="6a4de24c-abe0-417c-ac11-da5d1536bc61" providerId="ADAL" clId="{6A925E72-2178-4B5C-862F-D8D406DB0C4B}" dt="2023-09-13T13:59:27.267" v="8869" actId="26606"/>
          <ac:spMkLst>
            <pc:docMk/>
            <pc:sldMk cId="439304907" sldId="591"/>
            <ac:spMk id="17" creationId="{33474BD5-5CDD-4624-B265-461D5D2FAB8D}"/>
          </ac:spMkLst>
        </pc:spChg>
        <pc:spChg chg="add">
          <ac:chgData name="Jennifer Roach" userId="6a4de24c-abe0-417c-ac11-da5d1536bc61" providerId="ADAL" clId="{6A925E72-2178-4B5C-862F-D8D406DB0C4B}" dt="2023-09-13T13:59:45.021" v="8885" actId="26606"/>
          <ac:spMkLst>
            <pc:docMk/>
            <pc:sldMk cId="439304907" sldId="591"/>
            <ac:spMk id="18" creationId="{8C516CC8-80AC-446C-A56E-9F54B7210402}"/>
          </ac:spMkLst>
        </pc:spChg>
        <pc:spChg chg="add">
          <ac:chgData name="Jennifer Roach" userId="6a4de24c-abe0-417c-ac11-da5d1536bc61" providerId="ADAL" clId="{6A925E72-2178-4B5C-862F-D8D406DB0C4B}" dt="2023-09-13T13:59:45.021" v="8885" actId="26606"/>
          <ac:spMkLst>
            <pc:docMk/>
            <pc:sldMk cId="439304907" sldId="591"/>
            <ac:spMk id="27" creationId="{53947E58-F088-49F1-A3D1-DEA690192E84}"/>
          </ac:spMkLst>
        </pc:spChg>
        <pc:spChg chg="add del">
          <ac:chgData name="Jennifer Roach" userId="6a4de24c-abe0-417c-ac11-da5d1536bc61" providerId="ADAL" clId="{6A925E72-2178-4B5C-862F-D8D406DB0C4B}" dt="2023-09-13T13:59:27.267" v="8869" actId="26606"/>
          <ac:spMkLst>
            <pc:docMk/>
            <pc:sldMk cId="439304907" sldId="591"/>
            <ac:spMk id="28" creationId="{9E382A3D-2F90-475C-8DF2-F666FEA3425B}"/>
          </ac:spMkLst>
        </pc:spChg>
        <pc:spChg chg="add del">
          <ac:chgData name="Jennifer Roach" userId="6a4de24c-abe0-417c-ac11-da5d1536bc61" providerId="ADAL" clId="{6A925E72-2178-4B5C-862F-D8D406DB0C4B}" dt="2023-09-13T13:59:41.314" v="8884"/>
          <ac:spMkLst>
            <pc:docMk/>
            <pc:sldMk cId="439304907" sldId="591"/>
            <ac:spMk id="40" creationId="{CB300B9C-C1F6-47BC-A43F-3B172CD7FF3C}"/>
          </ac:spMkLst>
        </pc:spChg>
        <pc:grpChg chg="add del">
          <ac:chgData name="Jennifer Roach" userId="6a4de24c-abe0-417c-ac11-da5d1536bc61" providerId="ADAL" clId="{6A925E72-2178-4B5C-862F-D8D406DB0C4B}" dt="2023-09-13T13:59:27.267" v="8869" actId="26606"/>
          <ac:grpSpMkLst>
            <pc:docMk/>
            <pc:sldMk cId="439304907" sldId="591"/>
            <ac:grpSpMk id="8" creationId="{46AC64B6-5299-4EDC-A5BA-C486DE605216}"/>
          </ac:grpSpMkLst>
        </pc:grpChg>
        <pc:grpChg chg="add del">
          <ac:chgData name="Jennifer Roach" userId="6a4de24c-abe0-417c-ac11-da5d1536bc61" providerId="ADAL" clId="{6A925E72-2178-4B5C-862F-D8D406DB0C4B}" dt="2023-09-13T13:59:27.267" v="8869" actId="26606"/>
          <ac:grpSpMkLst>
            <pc:docMk/>
            <pc:sldMk cId="439304907" sldId="591"/>
            <ac:grpSpMk id="19" creationId="{89C082B5-9FB8-47CC-AE81-E993CEC17DEF}"/>
          </ac:grpSpMkLst>
        </pc:grpChg>
        <pc:grpChg chg="add del">
          <ac:chgData name="Jennifer Roach" userId="6a4de24c-abe0-417c-ac11-da5d1536bc61" providerId="ADAL" clId="{6A925E72-2178-4B5C-862F-D8D406DB0C4B}" dt="2023-09-13T13:59:41.314" v="8884"/>
          <ac:grpSpMkLst>
            <pc:docMk/>
            <pc:sldMk cId="439304907" sldId="591"/>
            <ac:grpSpMk id="33" creationId="{46AC64B6-5299-4EDC-A5BA-C486DE605216}"/>
          </ac:grpSpMkLst>
        </pc:grpChg>
        <pc:grpChg chg="add del">
          <ac:chgData name="Jennifer Roach" userId="6a4de24c-abe0-417c-ac11-da5d1536bc61" providerId="ADAL" clId="{6A925E72-2178-4B5C-862F-D8D406DB0C4B}" dt="2023-09-13T13:59:41.314" v="8884"/>
          <ac:grpSpMkLst>
            <pc:docMk/>
            <pc:sldMk cId="439304907" sldId="591"/>
            <ac:grpSpMk id="42" creationId="{F1ECA4FE-7D2F-4576-B767-3A5F5ABFE90F}"/>
          </ac:grpSpMkLst>
        </pc:grpChg>
        <pc:cxnChg chg="add del">
          <ac:chgData name="Jennifer Roach" userId="6a4de24c-abe0-417c-ac11-da5d1536bc61" providerId="ADAL" clId="{6A925E72-2178-4B5C-862F-D8D406DB0C4B}" dt="2023-09-13T13:59:41.314" v="8884"/>
          <ac:cxnSpMkLst>
            <pc:docMk/>
            <pc:sldMk cId="439304907" sldId="591"/>
            <ac:cxnSpMk id="46" creationId="{E81F53E2-F556-42FA-8D24-113839EE19F8}"/>
          </ac:cxnSpMkLst>
        </pc:cxnChg>
      </pc:sldChg>
      <pc:sldChg chg="addSp delSp modSp new mod setBg">
        <pc:chgData name="Jennifer Roach" userId="6a4de24c-abe0-417c-ac11-da5d1536bc61" providerId="ADAL" clId="{6A925E72-2178-4B5C-862F-D8D406DB0C4B}" dt="2023-09-08T14:55:04.894" v="932" actId="26606"/>
        <pc:sldMkLst>
          <pc:docMk/>
          <pc:sldMk cId="4276159093" sldId="592"/>
        </pc:sldMkLst>
        <pc:spChg chg="mod">
          <ac:chgData name="Jennifer Roach" userId="6a4de24c-abe0-417c-ac11-da5d1536bc61" providerId="ADAL" clId="{6A925E72-2178-4B5C-862F-D8D406DB0C4B}" dt="2023-09-08T14:53:34.208" v="920" actId="26606"/>
          <ac:spMkLst>
            <pc:docMk/>
            <pc:sldMk cId="4276159093" sldId="592"/>
            <ac:spMk id="2" creationId="{B537EB7B-B4AF-C0E3-1A22-BC2F36AEB23C}"/>
          </ac:spMkLst>
        </pc:spChg>
        <pc:spChg chg="add del mod">
          <ac:chgData name="Jennifer Roach" userId="6a4de24c-abe0-417c-ac11-da5d1536bc61" providerId="ADAL" clId="{6A925E72-2178-4B5C-862F-D8D406DB0C4B}" dt="2023-09-08T14:53:34.208" v="920" actId="26606"/>
          <ac:spMkLst>
            <pc:docMk/>
            <pc:sldMk cId="4276159093" sldId="592"/>
            <ac:spMk id="3" creationId="{BDC8B8D6-68CD-AF39-6A83-99F566742A8A}"/>
          </ac:spMkLst>
        </pc:spChg>
        <pc:spChg chg="add">
          <ac:chgData name="Jennifer Roach" userId="6a4de24c-abe0-417c-ac11-da5d1536bc61" providerId="ADAL" clId="{6A925E72-2178-4B5C-862F-D8D406DB0C4B}" dt="2023-09-08T14:53:34.208" v="920" actId="26606"/>
          <ac:spMkLst>
            <pc:docMk/>
            <pc:sldMk cId="4276159093" sldId="592"/>
            <ac:spMk id="9" creationId="{790E09D7-F1C5-43FE-96CD-3F1A3834DB7F}"/>
          </ac:spMkLst>
        </pc:spChg>
        <pc:spChg chg="add">
          <ac:chgData name="Jennifer Roach" userId="6a4de24c-abe0-417c-ac11-da5d1536bc61" providerId="ADAL" clId="{6A925E72-2178-4B5C-862F-D8D406DB0C4B}" dt="2023-09-08T14:53:34.208" v="920" actId="26606"/>
          <ac:spMkLst>
            <pc:docMk/>
            <pc:sldMk cId="4276159093" sldId="592"/>
            <ac:spMk id="11" creationId="{85001DD6-D179-4D98-93F4-A13554CBFBAB}"/>
          </ac:spMkLst>
        </pc:spChg>
        <pc:spChg chg="add">
          <ac:chgData name="Jennifer Roach" userId="6a4de24c-abe0-417c-ac11-da5d1536bc61" providerId="ADAL" clId="{6A925E72-2178-4B5C-862F-D8D406DB0C4B}" dt="2023-09-08T14:53:34.208" v="920" actId="26606"/>
          <ac:spMkLst>
            <pc:docMk/>
            <pc:sldMk cId="4276159093" sldId="592"/>
            <ac:spMk id="13" creationId="{3B84C9BD-F730-4863-A8E3-7A731080D558}"/>
          </ac:spMkLst>
        </pc:spChg>
        <pc:spChg chg="add">
          <ac:chgData name="Jennifer Roach" userId="6a4de24c-abe0-417c-ac11-da5d1536bc61" providerId="ADAL" clId="{6A925E72-2178-4B5C-862F-D8D406DB0C4B}" dt="2023-09-08T14:53:34.208" v="920" actId="26606"/>
          <ac:spMkLst>
            <pc:docMk/>
            <pc:sldMk cId="4276159093" sldId="592"/>
            <ac:spMk id="15" creationId="{F3B38B2E-C6A6-4E5B-9A65-94DC43FBCB9D}"/>
          </ac:spMkLst>
        </pc:spChg>
        <pc:spChg chg="add">
          <ac:chgData name="Jennifer Roach" userId="6a4de24c-abe0-417c-ac11-da5d1536bc61" providerId="ADAL" clId="{6A925E72-2178-4B5C-862F-D8D406DB0C4B}" dt="2023-09-08T14:53:34.208" v="920" actId="26606"/>
          <ac:spMkLst>
            <pc:docMk/>
            <pc:sldMk cId="4276159093" sldId="592"/>
            <ac:spMk id="17" creationId="{2EB425DF-B52B-4DC5-8652-BF768DFA333B}"/>
          </ac:spMkLst>
        </pc:spChg>
        <pc:spChg chg="add">
          <ac:chgData name="Jennifer Roach" userId="6a4de24c-abe0-417c-ac11-da5d1536bc61" providerId="ADAL" clId="{6A925E72-2178-4B5C-862F-D8D406DB0C4B}" dt="2023-09-08T14:53:34.208" v="920" actId="26606"/>
          <ac:spMkLst>
            <pc:docMk/>
            <pc:sldMk cId="4276159093" sldId="592"/>
            <ac:spMk id="19" creationId="{A9DCACD8-3796-4053-AD88-B22C15F98057}"/>
          </ac:spMkLst>
        </pc:spChg>
        <pc:spChg chg="add">
          <ac:chgData name="Jennifer Roach" userId="6a4de24c-abe0-417c-ac11-da5d1536bc61" providerId="ADAL" clId="{6A925E72-2178-4B5C-862F-D8D406DB0C4B}" dt="2023-09-08T14:53:34.208" v="920" actId="26606"/>
          <ac:spMkLst>
            <pc:docMk/>
            <pc:sldMk cId="4276159093" sldId="592"/>
            <ac:spMk id="21" creationId="{B310D740-173C-452A-9CE4-4A0FE37C7A5B}"/>
          </ac:spMkLst>
        </pc:spChg>
        <pc:spChg chg="add">
          <ac:chgData name="Jennifer Roach" userId="6a4de24c-abe0-417c-ac11-da5d1536bc61" providerId="ADAL" clId="{6A925E72-2178-4B5C-862F-D8D406DB0C4B}" dt="2023-09-08T14:53:34.208" v="920" actId="26606"/>
          <ac:spMkLst>
            <pc:docMk/>
            <pc:sldMk cId="4276159093" sldId="592"/>
            <ac:spMk id="23" creationId="{2603B99A-AF02-4BA1-999E-2814246A5A1A}"/>
          </ac:spMkLst>
        </pc:spChg>
        <pc:graphicFrameChg chg="add mod modGraphic">
          <ac:chgData name="Jennifer Roach" userId="6a4de24c-abe0-417c-ac11-da5d1536bc61" providerId="ADAL" clId="{6A925E72-2178-4B5C-862F-D8D406DB0C4B}" dt="2023-09-08T14:55:04.894" v="932" actId="26606"/>
          <ac:graphicFrameMkLst>
            <pc:docMk/>
            <pc:sldMk cId="4276159093" sldId="592"/>
            <ac:graphicFrameMk id="5" creationId="{86098EEE-D20A-CE18-E03C-F87D18F1FAE5}"/>
          </ac:graphicFrameMkLst>
        </pc:graphicFrameChg>
      </pc:sldChg>
      <pc:sldChg chg="addSp delSp modSp new mod setBg setClrOvrMap">
        <pc:chgData name="Jennifer Roach" userId="6a4de24c-abe0-417c-ac11-da5d1536bc61" providerId="ADAL" clId="{6A925E72-2178-4B5C-862F-D8D406DB0C4B}" dt="2023-09-08T14:56:01.471" v="942" actId="26606"/>
        <pc:sldMkLst>
          <pc:docMk/>
          <pc:sldMk cId="2959960072" sldId="593"/>
        </pc:sldMkLst>
        <pc:spChg chg="mod">
          <ac:chgData name="Jennifer Roach" userId="6a4de24c-abe0-417c-ac11-da5d1536bc61" providerId="ADAL" clId="{6A925E72-2178-4B5C-862F-D8D406DB0C4B}" dt="2023-09-08T14:56:01.471" v="942" actId="26606"/>
          <ac:spMkLst>
            <pc:docMk/>
            <pc:sldMk cId="2959960072" sldId="593"/>
            <ac:spMk id="2" creationId="{3371B030-4D10-6888-2533-DD483FECE379}"/>
          </ac:spMkLst>
        </pc:spChg>
        <pc:spChg chg="del">
          <ac:chgData name="Jennifer Roach" userId="6a4de24c-abe0-417c-ac11-da5d1536bc61" providerId="ADAL" clId="{6A925E72-2178-4B5C-862F-D8D406DB0C4B}" dt="2023-09-08T14:55:23.026" v="934" actId="478"/>
          <ac:spMkLst>
            <pc:docMk/>
            <pc:sldMk cId="2959960072" sldId="593"/>
            <ac:spMk id="3" creationId="{C9E863B0-E58E-237A-4398-1413610E7E86}"/>
          </ac:spMkLst>
        </pc:spChg>
        <pc:spChg chg="add">
          <ac:chgData name="Jennifer Roach" userId="6a4de24c-abe0-417c-ac11-da5d1536bc61" providerId="ADAL" clId="{6A925E72-2178-4B5C-862F-D8D406DB0C4B}" dt="2023-09-08T14:56:01.471" v="942" actId="26606"/>
          <ac:spMkLst>
            <pc:docMk/>
            <pc:sldMk cId="2959960072" sldId="593"/>
            <ac:spMk id="14" creationId="{CB300B9C-C1F6-47BC-A43F-3B172CD7FF3C}"/>
          </ac:spMkLst>
        </pc:spChg>
        <pc:grpChg chg="add">
          <ac:chgData name="Jennifer Roach" userId="6a4de24c-abe0-417c-ac11-da5d1536bc61" providerId="ADAL" clId="{6A925E72-2178-4B5C-862F-D8D406DB0C4B}" dt="2023-09-08T14:56:01.471" v="942" actId="26606"/>
          <ac:grpSpMkLst>
            <pc:docMk/>
            <pc:sldMk cId="2959960072" sldId="593"/>
            <ac:grpSpMk id="7" creationId="{46AC64B6-5299-4EDC-A5BA-C486DE605216}"/>
          </ac:grpSpMkLst>
        </pc:grpChg>
        <pc:grpChg chg="add">
          <ac:chgData name="Jennifer Roach" userId="6a4de24c-abe0-417c-ac11-da5d1536bc61" providerId="ADAL" clId="{6A925E72-2178-4B5C-862F-D8D406DB0C4B}" dt="2023-09-08T14:56:01.471" v="942" actId="26606"/>
          <ac:grpSpMkLst>
            <pc:docMk/>
            <pc:sldMk cId="2959960072" sldId="593"/>
            <ac:grpSpMk id="16" creationId="{F1ECA4FE-7D2F-4576-B767-3A5F5ABFE90F}"/>
          </ac:grpSpMkLst>
        </pc:grpChg>
        <pc:cxnChg chg="add">
          <ac:chgData name="Jennifer Roach" userId="6a4de24c-abe0-417c-ac11-da5d1536bc61" providerId="ADAL" clId="{6A925E72-2178-4B5C-862F-D8D406DB0C4B}" dt="2023-09-08T14:56:01.471" v="942" actId="26606"/>
          <ac:cxnSpMkLst>
            <pc:docMk/>
            <pc:sldMk cId="2959960072" sldId="593"/>
            <ac:cxnSpMk id="20" creationId="{E81F53E2-F556-42FA-8D24-113839EE19F8}"/>
          </ac:cxnSpMkLst>
        </pc:cxnChg>
      </pc:sldChg>
      <pc:sldChg chg="modSp new del mod">
        <pc:chgData name="Jennifer Roach" userId="6a4de24c-abe0-417c-ac11-da5d1536bc61" providerId="ADAL" clId="{6A925E72-2178-4B5C-862F-D8D406DB0C4B}" dt="2023-09-08T14:56:50.751" v="990" actId="47"/>
        <pc:sldMkLst>
          <pc:docMk/>
          <pc:sldMk cId="4113176219" sldId="594"/>
        </pc:sldMkLst>
        <pc:spChg chg="mod">
          <ac:chgData name="Jennifer Roach" userId="6a4de24c-abe0-417c-ac11-da5d1536bc61" providerId="ADAL" clId="{6A925E72-2178-4B5C-862F-D8D406DB0C4B}" dt="2023-09-08T14:56:35.258" v="989" actId="20577"/>
          <ac:spMkLst>
            <pc:docMk/>
            <pc:sldMk cId="4113176219" sldId="594"/>
            <ac:spMk id="2" creationId="{9F8CDC16-2DFF-1233-3424-220761DF5705}"/>
          </ac:spMkLst>
        </pc:spChg>
      </pc:sldChg>
      <pc:sldChg chg="modSp new mod ord modClrScheme chgLayout">
        <pc:chgData name="Jennifer Roach" userId="6a4de24c-abe0-417c-ac11-da5d1536bc61" providerId="ADAL" clId="{6A925E72-2178-4B5C-862F-D8D406DB0C4B}" dt="2023-09-12T19:05:20.154" v="5264" actId="700"/>
        <pc:sldMkLst>
          <pc:docMk/>
          <pc:sldMk cId="2682658082" sldId="595"/>
        </pc:sldMkLst>
        <pc:spChg chg="mod ord">
          <ac:chgData name="Jennifer Roach" userId="6a4de24c-abe0-417c-ac11-da5d1536bc61" providerId="ADAL" clId="{6A925E72-2178-4B5C-862F-D8D406DB0C4B}" dt="2023-09-12T19:05:20.154" v="5264" actId="700"/>
          <ac:spMkLst>
            <pc:docMk/>
            <pc:sldMk cId="2682658082" sldId="595"/>
            <ac:spMk id="2" creationId="{4219717A-3675-5470-DE57-FA42CEE0080B}"/>
          </ac:spMkLst>
        </pc:spChg>
        <pc:spChg chg="mod ord">
          <ac:chgData name="Jennifer Roach" userId="6a4de24c-abe0-417c-ac11-da5d1536bc61" providerId="ADAL" clId="{6A925E72-2178-4B5C-862F-D8D406DB0C4B}" dt="2023-09-12T19:05:20.154" v="5264" actId="700"/>
          <ac:spMkLst>
            <pc:docMk/>
            <pc:sldMk cId="2682658082" sldId="595"/>
            <ac:spMk id="3" creationId="{5CDDB270-99B3-E578-B20E-4FFDBF8B0B07}"/>
          </ac:spMkLst>
        </pc:spChg>
      </pc:sldChg>
      <pc:sldChg chg="addSp delSp modSp new mod setBg">
        <pc:chgData name="Jennifer Roach" userId="6a4de24c-abe0-417c-ac11-da5d1536bc61" providerId="ADAL" clId="{6A925E72-2178-4B5C-862F-D8D406DB0C4B}" dt="2023-09-12T11:42:46.734" v="1301" actId="1076"/>
        <pc:sldMkLst>
          <pc:docMk/>
          <pc:sldMk cId="2046937946" sldId="596"/>
        </pc:sldMkLst>
        <pc:spChg chg="del mod">
          <ac:chgData name="Jennifer Roach" userId="6a4de24c-abe0-417c-ac11-da5d1536bc61" providerId="ADAL" clId="{6A925E72-2178-4B5C-862F-D8D406DB0C4B}" dt="2023-09-12T11:39:52.040" v="1277" actId="478"/>
          <ac:spMkLst>
            <pc:docMk/>
            <pc:sldMk cId="2046937946" sldId="596"/>
            <ac:spMk id="2" creationId="{F25E5F61-B875-7BCE-FBC0-400EE30ECBE8}"/>
          </ac:spMkLst>
        </pc:spChg>
        <pc:spChg chg="del mod">
          <ac:chgData name="Jennifer Roach" userId="6a4de24c-abe0-417c-ac11-da5d1536bc61" providerId="ADAL" clId="{6A925E72-2178-4B5C-862F-D8D406DB0C4B}" dt="2023-09-12T11:39:10.298" v="1268" actId="26606"/>
          <ac:spMkLst>
            <pc:docMk/>
            <pc:sldMk cId="2046937946" sldId="596"/>
            <ac:spMk id="3" creationId="{787A6002-8231-B21A-C4F2-D9EBB72B6F45}"/>
          </ac:spMkLst>
        </pc:spChg>
        <pc:spChg chg="add del">
          <ac:chgData name="Jennifer Roach" userId="6a4de24c-abe0-417c-ac11-da5d1536bc61" providerId="ADAL" clId="{6A925E72-2178-4B5C-862F-D8D406DB0C4B}" dt="2023-09-12T11:40:12.710" v="1280" actId="26606"/>
          <ac:spMkLst>
            <pc:docMk/>
            <pc:sldMk cId="2046937946" sldId="596"/>
            <ac:spMk id="9" creationId="{8682CCCE-534D-4FC6-BF2B-9BEA2F2BB482}"/>
          </ac:spMkLst>
        </pc:spChg>
        <pc:spChg chg="add del mod">
          <ac:chgData name="Jennifer Roach" userId="6a4de24c-abe0-417c-ac11-da5d1536bc61" providerId="ADAL" clId="{6A925E72-2178-4B5C-862F-D8D406DB0C4B}" dt="2023-09-12T11:39:54.683" v="1278" actId="478"/>
          <ac:spMkLst>
            <pc:docMk/>
            <pc:sldMk cId="2046937946" sldId="596"/>
            <ac:spMk id="10" creationId="{F2FE0BD4-4933-CB53-2823-838D6459DB1A}"/>
          </ac:spMkLst>
        </pc:spChg>
        <pc:spChg chg="add del">
          <ac:chgData name="Jennifer Roach" userId="6a4de24c-abe0-417c-ac11-da5d1536bc61" providerId="ADAL" clId="{6A925E72-2178-4B5C-862F-D8D406DB0C4B}" dt="2023-09-12T11:40:12.710" v="1280" actId="26606"/>
          <ac:spMkLst>
            <pc:docMk/>
            <pc:sldMk cId="2046937946" sldId="596"/>
            <ac:spMk id="11" creationId="{BC664B74-EEBB-416C-9D86-AE1FECC022DE}"/>
          </ac:spMkLst>
        </pc:spChg>
        <pc:spChg chg="add del">
          <ac:chgData name="Jennifer Roach" userId="6a4de24c-abe0-417c-ac11-da5d1536bc61" providerId="ADAL" clId="{6A925E72-2178-4B5C-862F-D8D406DB0C4B}" dt="2023-09-12T11:40:12.710" v="1280" actId="26606"/>
          <ac:spMkLst>
            <pc:docMk/>
            <pc:sldMk cId="2046937946" sldId="596"/>
            <ac:spMk id="13" creationId="{52000483-C30E-42A1-8569-E1DE1F55BCAC}"/>
          </ac:spMkLst>
        </pc:spChg>
        <pc:spChg chg="add del">
          <ac:chgData name="Jennifer Roach" userId="6a4de24c-abe0-417c-ac11-da5d1536bc61" providerId="ADAL" clId="{6A925E72-2178-4B5C-862F-D8D406DB0C4B}" dt="2023-09-12T11:40:12.710" v="1280" actId="26606"/>
          <ac:spMkLst>
            <pc:docMk/>
            <pc:sldMk cId="2046937946" sldId="596"/>
            <ac:spMk id="15" creationId="{A5ACD7E0-6D9A-4803-8B9B-D4602DC48C78}"/>
          </ac:spMkLst>
        </pc:spChg>
        <pc:spChg chg="add del">
          <ac:chgData name="Jennifer Roach" userId="6a4de24c-abe0-417c-ac11-da5d1536bc61" providerId="ADAL" clId="{6A925E72-2178-4B5C-862F-D8D406DB0C4B}" dt="2023-09-12T11:40:12.710" v="1280" actId="26606"/>
          <ac:spMkLst>
            <pc:docMk/>
            <pc:sldMk cId="2046937946" sldId="596"/>
            <ac:spMk id="17" creationId="{C238E92D-87E7-4B27-AD36-0E1330051168}"/>
          </ac:spMkLst>
        </pc:spChg>
        <pc:spChg chg="add del">
          <ac:chgData name="Jennifer Roach" userId="6a4de24c-abe0-417c-ac11-da5d1536bc61" providerId="ADAL" clId="{6A925E72-2178-4B5C-862F-D8D406DB0C4B}" dt="2023-09-12T11:40:12.710" v="1280" actId="26606"/>
          <ac:spMkLst>
            <pc:docMk/>
            <pc:sldMk cId="2046937946" sldId="596"/>
            <ac:spMk id="19" creationId="{6D0B958C-B82E-4F4B-945B-6B038D655637}"/>
          </ac:spMkLst>
        </pc:spChg>
        <pc:spChg chg="add del">
          <ac:chgData name="Jennifer Roach" userId="6a4de24c-abe0-417c-ac11-da5d1536bc61" providerId="ADAL" clId="{6A925E72-2178-4B5C-862F-D8D406DB0C4B}" dt="2023-09-12T11:40:12.710" v="1280" actId="26606"/>
          <ac:spMkLst>
            <pc:docMk/>
            <pc:sldMk cId="2046937946" sldId="596"/>
            <ac:spMk id="21" creationId="{E18F3B2A-BB9B-4FB6-B8A5-2A8E5DB9321F}"/>
          </ac:spMkLst>
        </pc:spChg>
        <pc:spChg chg="add del">
          <ac:chgData name="Jennifer Roach" userId="6a4de24c-abe0-417c-ac11-da5d1536bc61" providerId="ADAL" clId="{6A925E72-2178-4B5C-862F-D8D406DB0C4B}" dt="2023-09-12T11:40:12.710" v="1280" actId="26606"/>
          <ac:spMkLst>
            <pc:docMk/>
            <pc:sldMk cId="2046937946" sldId="596"/>
            <ac:spMk id="23" creationId="{C4164AEF-861B-41D1-9ED5-B81051DA7D4D}"/>
          </ac:spMkLst>
        </pc:spChg>
        <pc:spChg chg="add del">
          <ac:chgData name="Jennifer Roach" userId="6a4de24c-abe0-417c-ac11-da5d1536bc61" providerId="ADAL" clId="{6A925E72-2178-4B5C-862F-D8D406DB0C4B}" dt="2023-09-12T11:40:29.390" v="1281" actId="26606"/>
          <ac:spMkLst>
            <pc:docMk/>
            <pc:sldMk cId="2046937946" sldId="596"/>
            <ac:spMk id="36" creationId="{6C9E16AD-C39A-45E0-9155-60C082A8DDE1}"/>
          </ac:spMkLst>
        </pc:spChg>
        <pc:grpChg chg="add del">
          <ac:chgData name="Jennifer Roach" userId="6a4de24c-abe0-417c-ac11-da5d1536bc61" providerId="ADAL" clId="{6A925E72-2178-4B5C-862F-D8D406DB0C4B}" dt="2023-09-12T11:40:29.390" v="1281" actId="26606"/>
          <ac:grpSpMkLst>
            <pc:docMk/>
            <pc:sldMk cId="2046937946" sldId="596"/>
            <ac:grpSpMk id="28" creationId="{4E8CF7C5-117C-459C-9B4C-82B31795175A}"/>
          </ac:grpSpMkLst>
        </pc:grpChg>
        <pc:graphicFrameChg chg="add mod ord modGraphic">
          <ac:chgData name="Jennifer Roach" userId="6a4de24c-abe0-417c-ac11-da5d1536bc61" providerId="ADAL" clId="{6A925E72-2178-4B5C-862F-D8D406DB0C4B}" dt="2023-09-12T11:42:46.734" v="1301" actId="1076"/>
          <ac:graphicFrameMkLst>
            <pc:docMk/>
            <pc:sldMk cId="2046937946" sldId="596"/>
            <ac:graphicFrameMk id="6" creationId="{A0F16AEB-3EE4-B5DE-A9AA-F963ED70A351}"/>
          </ac:graphicFrameMkLst>
        </pc:graphicFrameChg>
        <pc:picChg chg="add del mod">
          <ac:chgData name="Jennifer Roach" userId="6a4de24c-abe0-417c-ac11-da5d1536bc61" providerId="ADAL" clId="{6A925E72-2178-4B5C-862F-D8D406DB0C4B}" dt="2023-09-12T11:39:04.876" v="1267" actId="21"/>
          <ac:picMkLst>
            <pc:docMk/>
            <pc:sldMk cId="2046937946" sldId="596"/>
            <ac:picMk id="5" creationId="{B66269DE-0DAE-1FEF-1C4A-E7807A30843A}"/>
          </ac:picMkLst>
        </pc:picChg>
        <pc:picChg chg="add mod">
          <ac:chgData name="Jennifer Roach" userId="6a4de24c-abe0-417c-ac11-da5d1536bc61" providerId="ADAL" clId="{6A925E72-2178-4B5C-862F-D8D406DB0C4B}" dt="2023-09-12T11:42:43.237" v="1300" actId="1076"/>
          <ac:picMkLst>
            <pc:docMk/>
            <pc:sldMk cId="2046937946" sldId="596"/>
            <ac:picMk id="7" creationId="{9E10199B-3529-7678-7C49-2365C533C60C}"/>
          </ac:picMkLst>
        </pc:picChg>
      </pc:sldChg>
      <pc:sldChg chg="addSp delSp modSp new mod setBg setClrOvrMap">
        <pc:chgData name="Jennifer Roach" userId="6a4de24c-abe0-417c-ac11-da5d1536bc61" providerId="ADAL" clId="{6A925E72-2178-4B5C-862F-D8D406DB0C4B}" dt="2023-09-12T12:14:56.189" v="1558" actId="1076"/>
        <pc:sldMkLst>
          <pc:docMk/>
          <pc:sldMk cId="1582092281" sldId="597"/>
        </pc:sldMkLst>
        <pc:spChg chg="mod ord">
          <ac:chgData name="Jennifer Roach" userId="6a4de24c-abe0-417c-ac11-da5d1536bc61" providerId="ADAL" clId="{6A925E72-2178-4B5C-862F-D8D406DB0C4B}" dt="2023-09-12T12:10:00.188" v="1423" actId="403"/>
          <ac:spMkLst>
            <pc:docMk/>
            <pc:sldMk cId="1582092281" sldId="597"/>
            <ac:spMk id="2" creationId="{A9458DEC-4F5A-1CC6-5752-4EDC0745D72A}"/>
          </ac:spMkLst>
        </pc:spChg>
        <pc:spChg chg="del mod">
          <ac:chgData name="Jennifer Roach" userId="6a4de24c-abe0-417c-ac11-da5d1536bc61" providerId="ADAL" clId="{6A925E72-2178-4B5C-862F-D8D406DB0C4B}" dt="2023-09-12T12:08:17.943" v="1305" actId="22"/>
          <ac:spMkLst>
            <pc:docMk/>
            <pc:sldMk cId="1582092281" sldId="597"/>
            <ac:spMk id="3" creationId="{3FB68FE3-05D2-AB1E-08FB-FA1DA92B232A}"/>
          </ac:spMkLst>
        </pc:spChg>
        <pc:spChg chg="add mod">
          <ac:chgData name="Jennifer Roach" userId="6a4de24c-abe0-417c-ac11-da5d1536bc61" providerId="ADAL" clId="{6A925E72-2178-4B5C-862F-D8D406DB0C4B}" dt="2023-09-12T12:14:56.189" v="1558" actId="1076"/>
          <ac:spMkLst>
            <pc:docMk/>
            <pc:sldMk cId="1582092281" sldId="597"/>
            <ac:spMk id="6" creationId="{05C01B90-7A49-566D-1A6C-7E9F33A0B707}"/>
          </ac:spMkLst>
        </pc:spChg>
        <pc:spChg chg="add del">
          <ac:chgData name="Jennifer Roach" userId="6a4de24c-abe0-417c-ac11-da5d1536bc61" providerId="ADAL" clId="{6A925E72-2178-4B5C-862F-D8D406DB0C4B}" dt="2023-09-12T12:09:32.939" v="1407" actId="26606"/>
          <ac:spMkLst>
            <pc:docMk/>
            <pc:sldMk cId="1582092281" sldId="597"/>
            <ac:spMk id="11" creationId="{0828D7B3-B4DC-4A10-A4C9-35F6E51DFBEE}"/>
          </ac:spMkLst>
        </pc:spChg>
        <pc:spChg chg="add del">
          <ac:chgData name="Jennifer Roach" userId="6a4de24c-abe0-417c-ac11-da5d1536bc61" providerId="ADAL" clId="{6A925E72-2178-4B5C-862F-D8D406DB0C4B}" dt="2023-09-12T12:09:32.939" v="1407" actId="26606"/>
          <ac:spMkLst>
            <pc:docMk/>
            <pc:sldMk cId="1582092281" sldId="597"/>
            <ac:spMk id="13" creationId="{1BABE4B1-5B43-4773-89AC-EEE50A5882EF}"/>
          </ac:spMkLst>
        </pc:spChg>
        <pc:spChg chg="add del">
          <ac:chgData name="Jennifer Roach" userId="6a4de24c-abe0-417c-ac11-da5d1536bc61" providerId="ADAL" clId="{6A925E72-2178-4B5C-862F-D8D406DB0C4B}" dt="2023-09-12T12:09:32.939" v="1407" actId="26606"/>
          <ac:spMkLst>
            <pc:docMk/>
            <pc:sldMk cId="1582092281" sldId="597"/>
            <ac:spMk id="15" creationId="{4677F3CB-0490-49EF-826C-A4A7A7ABCA87}"/>
          </ac:spMkLst>
        </pc:spChg>
        <pc:spChg chg="add">
          <ac:chgData name="Jennifer Roach" userId="6a4de24c-abe0-417c-ac11-da5d1536bc61" providerId="ADAL" clId="{6A925E72-2178-4B5C-862F-D8D406DB0C4B}" dt="2023-09-12T12:09:32.991" v="1408" actId="26606"/>
          <ac:spMkLst>
            <pc:docMk/>
            <pc:sldMk cId="1582092281" sldId="597"/>
            <ac:spMk id="17" creationId="{E98CD42C-2E98-437C-AF0D-ADB770381DBE}"/>
          </ac:spMkLst>
        </pc:spChg>
        <pc:spChg chg="add">
          <ac:chgData name="Jennifer Roach" userId="6a4de24c-abe0-417c-ac11-da5d1536bc61" providerId="ADAL" clId="{6A925E72-2178-4B5C-862F-D8D406DB0C4B}" dt="2023-09-12T12:09:32.991" v="1408" actId="26606"/>
          <ac:spMkLst>
            <pc:docMk/>
            <pc:sldMk cId="1582092281" sldId="597"/>
            <ac:spMk id="18" creationId="{3AA7B5C7-7348-4EFC-BEE4-5AA469D57C32}"/>
          </ac:spMkLst>
        </pc:spChg>
        <pc:spChg chg="add">
          <ac:chgData name="Jennifer Roach" userId="6a4de24c-abe0-417c-ac11-da5d1536bc61" providerId="ADAL" clId="{6A925E72-2178-4B5C-862F-D8D406DB0C4B}" dt="2023-09-12T12:09:32.991" v="1408" actId="26606"/>
          <ac:spMkLst>
            <pc:docMk/>
            <pc:sldMk cId="1582092281" sldId="597"/>
            <ac:spMk id="19" creationId="{A76BBD40-26F7-4779-A7E1-17EADF348860}"/>
          </ac:spMkLst>
        </pc:spChg>
        <pc:picChg chg="add mod ord">
          <ac:chgData name="Jennifer Roach" userId="6a4de24c-abe0-417c-ac11-da5d1536bc61" providerId="ADAL" clId="{6A925E72-2178-4B5C-862F-D8D406DB0C4B}" dt="2023-09-12T12:10:52.060" v="1437" actId="1076"/>
          <ac:picMkLst>
            <pc:docMk/>
            <pc:sldMk cId="1582092281" sldId="597"/>
            <ac:picMk id="5" creationId="{05A4A5CE-0F50-2380-D47B-7EF74CCAB8B2}"/>
          </ac:picMkLst>
        </pc:picChg>
      </pc:sldChg>
      <pc:sldChg chg="addSp modSp new del mod setBg">
        <pc:chgData name="Jennifer Roach" userId="6a4de24c-abe0-417c-ac11-da5d1536bc61" providerId="ADAL" clId="{6A925E72-2178-4B5C-862F-D8D406DB0C4B}" dt="2023-09-12T11:41:17.143" v="1286" actId="47"/>
        <pc:sldMkLst>
          <pc:docMk/>
          <pc:sldMk cId="1827138936" sldId="597"/>
        </pc:sldMkLst>
        <pc:spChg chg="mod">
          <ac:chgData name="Jennifer Roach" userId="6a4de24c-abe0-417c-ac11-da5d1536bc61" providerId="ADAL" clId="{6A925E72-2178-4B5C-862F-D8D406DB0C4B}" dt="2023-09-12T11:41:03.345" v="1285" actId="26606"/>
          <ac:spMkLst>
            <pc:docMk/>
            <pc:sldMk cId="1827138936" sldId="597"/>
            <ac:spMk id="2" creationId="{40C90DD0-4BEB-6D51-DF54-BE76B47B9C34}"/>
          </ac:spMkLst>
        </pc:spChg>
        <pc:spChg chg="mod">
          <ac:chgData name="Jennifer Roach" userId="6a4de24c-abe0-417c-ac11-da5d1536bc61" providerId="ADAL" clId="{6A925E72-2178-4B5C-862F-D8D406DB0C4B}" dt="2023-09-12T11:41:03.345" v="1285" actId="26606"/>
          <ac:spMkLst>
            <pc:docMk/>
            <pc:sldMk cId="1827138936" sldId="597"/>
            <ac:spMk id="3" creationId="{51215FB7-61AC-D33F-E092-7587F5F7EA7D}"/>
          </ac:spMkLst>
        </pc:spChg>
        <pc:spChg chg="add">
          <ac:chgData name="Jennifer Roach" userId="6a4de24c-abe0-417c-ac11-da5d1536bc61" providerId="ADAL" clId="{6A925E72-2178-4B5C-862F-D8D406DB0C4B}" dt="2023-09-12T11:41:03.345" v="1285" actId="26606"/>
          <ac:spMkLst>
            <pc:docMk/>
            <pc:sldMk cId="1827138936" sldId="597"/>
            <ac:spMk id="8" creationId="{712E451E-151A-4910-BF41-6A040B65982B}"/>
          </ac:spMkLst>
        </pc:spChg>
        <pc:spChg chg="add">
          <ac:chgData name="Jennifer Roach" userId="6a4de24c-abe0-417c-ac11-da5d1536bc61" providerId="ADAL" clId="{6A925E72-2178-4B5C-862F-D8D406DB0C4B}" dt="2023-09-12T11:41:03.345" v="1285" actId="26606"/>
          <ac:spMkLst>
            <pc:docMk/>
            <pc:sldMk cId="1827138936" sldId="597"/>
            <ac:spMk id="10" creationId="{C296EFE4-A70C-4388-9A15-3F657B6615FD}"/>
          </ac:spMkLst>
        </pc:spChg>
        <pc:spChg chg="add">
          <ac:chgData name="Jennifer Roach" userId="6a4de24c-abe0-417c-ac11-da5d1536bc61" providerId="ADAL" clId="{6A925E72-2178-4B5C-862F-D8D406DB0C4B}" dt="2023-09-12T11:41:03.345" v="1285" actId="26606"/>
          <ac:spMkLst>
            <pc:docMk/>
            <pc:sldMk cId="1827138936" sldId="597"/>
            <ac:spMk id="12" creationId="{425EBAFC-9388-432A-BCFD-EEA2F410D8EC}"/>
          </ac:spMkLst>
        </pc:spChg>
      </pc:sldChg>
      <pc:sldChg chg="addSp delSp modSp new mod setBg">
        <pc:chgData name="Jennifer Roach" userId="6a4de24c-abe0-417c-ac11-da5d1536bc61" providerId="ADAL" clId="{6A925E72-2178-4B5C-862F-D8D406DB0C4B}" dt="2023-09-12T12:14:12.751" v="1556" actId="20577"/>
        <pc:sldMkLst>
          <pc:docMk/>
          <pc:sldMk cId="1473303139" sldId="598"/>
        </pc:sldMkLst>
        <pc:spChg chg="mod">
          <ac:chgData name="Jennifer Roach" userId="6a4de24c-abe0-417c-ac11-da5d1536bc61" providerId="ADAL" clId="{6A925E72-2178-4B5C-862F-D8D406DB0C4B}" dt="2023-09-12T12:12:16.559" v="1470" actId="1076"/>
          <ac:spMkLst>
            <pc:docMk/>
            <pc:sldMk cId="1473303139" sldId="598"/>
            <ac:spMk id="2" creationId="{14154A46-2A87-3E52-9BB2-B179C8F96663}"/>
          </ac:spMkLst>
        </pc:spChg>
        <pc:spChg chg="del mod">
          <ac:chgData name="Jennifer Roach" userId="6a4de24c-abe0-417c-ac11-da5d1536bc61" providerId="ADAL" clId="{6A925E72-2178-4B5C-862F-D8D406DB0C4B}" dt="2023-09-12T12:11:40.441" v="1443"/>
          <ac:spMkLst>
            <pc:docMk/>
            <pc:sldMk cId="1473303139" sldId="598"/>
            <ac:spMk id="3" creationId="{13ECEB2D-7FFD-66FD-7F41-4B1233C10EFA}"/>
          </ac:spMkLst>
        </pc:spChg>
        <pc:spChg chg="add del mod">
          <ac:chgData name="Jennifer Roach" userId="6a4de24c-abe0-417c-ac11-da5d1536bc61" providerId="ADAL" clId="{6A925E72-2178-4B5C-862F-D8D406DB0C4B}" dt="2023-09-12T12:12:17.049" v="1472"/>
          <ac:spMkLst>
            <pc:docMk/>
            <pc:sldMk cId="1473303139" sldId="598"/>
            <ac:spMk id="4" creationId="{B1BC7799-BB6C-A76F-C3CE-65523D1731DC}"/>
          </ac:spMkLst>
        </pc:spChg>
        <pc:spChg chg="add mod">
          <ac:chgData name="Jennifer Roach" userId="6a4de24c-abe0-417c-ac11-da5d1536bc61" providerId="ADAL" clId="{6A925E72-2178-4B5C-862F-D8D406DB0C4B}" dt="2023-09-12T12:14:12.751" v="1556" actId="20577"/>
          <ac:spMkLst>
            <pc:docMk/>
            <pc:sldMk cId="1473303139" sldId="598"/>
            <ac:spMk id="5" creationId="{BF2CDE1D-3379-2898-929E-8DB4F5B9E9D7}"/>
          </ac:spMkLst>
        </pc:spChg>
        <pc:spChg chg="add del mod">
          <ac:chgData name="Jennifer Roach" userId="6a4de24c-abe0-417c-ac11-da5d1536bc61" providerId="ADAL" clId="{6A925E72-2178-4B5C-862F-D8D406DB0C4B}" dt="2023-09-12T12:13:32.481" v="1533" actId="767"/>
          <ac:spMkLst>
            <pc:docMk/>
            <pc:sldMk cId="1473303139" sldId="598"/>
            <ac:spMk id="6" creationId="{0602452A-9E4C-DF37-D33A-311129CA85DE}"/>
          </ac:spMkLst>
        </pc:spChg>
        <pc:spChg chg="add">
          <ac:chgData name="Jennifer Roach" userId="6a4de24c-abe0-417c-ac11-da5d1536bc61" providerId="ADAL" clId="{6A925E72-2178-4B5C-862F-D8D406DB0C4B}" dt="2023-09-12T12:11:45.960" v="1444" actId="26606"/>
          <ac:spMkLst>
            <pc:docMk/>
            <pc:sldMk cId="1473303139" sldId="598"/>
            <ac:spMk id="1038" creationId="{2243419A-744C-4016-8F12-40F0C0183142}"/>
          </ac:spMkLst>
        </pc:spChg>
        <pc:spChg chg="add">
          <ac:chgData name="Jennifer Roach" userId="6a4de24c-abe0-417c-ac11-da5d1536bc61" providerId="ADAL" clId="{6A925E72-2178-4B5C-862F-D8D406DB0C4B}" dt="2023-09-12T12:11:45.960" v="1444" actId="26606"/>
          <ac:spMkLst>
            <pc:docMk/>
            <pc:sldMk cId="1473303139" sldId="598"/>
            <ac:spMk id="1040" creationId="{D6A57299-AC67-4204-BCA6-08B969145A65}"/>
          </ac:spMkLst>
        </pc:spChg>
        <pc:spChg chg="add">
          <ac:chgData name="Jennifer Roach" userId="6a4de24c-abe0-417c-ac11-da5d1536bc61" providerId="ADAL" clId="{6A925E72-2178-4B5C-862F-D8D406DB0C4B}" dt="2023-09-12T12:11:45.960" v="1444" actId="26606"/>
          <ac:spMkLst>
            <pc:docMk/>
            <pc:sldMk cId="1473303139" sldId="598"/>
            <ac:spMk id="1042" creationId="{A6291405-9BAB-47A1-8F77-11DCBC017F68}"/>
          </ac:spMkLst>
        </pc:spChg>
        <pc:grpChg chg="add">
          <ac:chgData name="Jennifer Roach" userId="6a4de24c-abe0-417c-ac11-da5d1536bc61" providerId="ADAL" clId="{6A925E72-2178-4B5C-862F-D8D406DB0C4B}" dt="2023-09-12T12:11:45.960" v="1444" actId="26606"/>
          <ac:grpSpMkLst>
            <pc:docMk/>
            <pc:sldMk cId="1473303139" sldId="598"/>
            <ac:grpSpMk id="1031" creationId="{D83BBD7C-498A-4C5D-AB41-F426C68BC7AF}"/>
          </ac:grpSpMkLst>
        </pc:grpChg>
        <pc:picChg chg="add mod">
          <ac:chgData name="Jennifer Roach" userId="6a4de24c-abe0-417c-ac11-da5d1536bc61" providerId="ADAL" clId="{6A925E72-2178-4B5C-862F-D8D406DB0C4B}" dt="2023-09-12T12:11:45.960" v="1444" actId="26606"/>
          <ac:picMkLst>
            <pc:docMk/>
            <pc:sldMk cId="1473303139" sldId="598"/>
            <ac:picMk id="1026" creationId="{57C57CD9-5A9A-AB39-F116-62031BEF5E78}"/>
          </ac:picMkLst>
        </pc:picChg>
      </pc:sldChg>
      <pc:sldChg chg="addSp modSp new mod setBg setClrOvrMap">
        <pc:chgData name="Jennifer Roach" userId="6a4de24c-abe0-417c-ac11-da5d1536bc61" providerId="ADAL" clId="{6A925E72-2178-4B5C-862F-D8D406DB0C4B}" dt="2023-09-12T17:35:52.942" v="1632" actId="2711"/>
        <pc:sldMkLst>
          <pc:docMk/>
          <pc:sldMk cId="1349792489" sldId="599"/>
        </pc:sldMkLst>
        <pc:spChg chg="mod">
          <ac:chgData name="Jennifer Roach" userId="6a4de24c-abe0-417c-ac11-da5d1536bc61" providerId="ADAL" clId="{6A925E72-2178-4B5C-862F-D8D406DB0C4B}" dt="2023-09-12T17:32:45.837" v="1615" actId="26606"/>
          <ac:spMkLst>
            <pc:docMk/>
            <pc:sldMk cId="1349792489" sldId="599"/>
            <ac:spMk id="2" creationId="{6B1ADBF6-F06F-1BC6-43B8-492019A80009}"/>
          </ac:spMkLst>
        </pc:spChg>
        <pc:spChg chg="mod">
          <ac:chgData name="Jennifer Roach" userId="6a4de24c-abe0-417c-ac11-da5d1536bc61" providerId="ADAL" clId="{6A925E72-2178-4B5C-862F-D8D406DB0C4B}" dt="2023-09-12T17:35:52.942" v="1632" actId="2711"/>
          <ac:spMkLst>
            <pc:docMk/>
            <pc:sldMk cId="1349792489" sldId="599"/>
            <ac:spMk id="3" creationId="{5575BEE3-0DDF-9414-858C-11EFB36A4F5C}"/>
          </ac:spMkLst>
        </pc:spChg>
        <pc:spChg chg="add">
          <ac:chgData name="Jennifer Roach" userId="6a4de24c-abe0-417c-ac11-da5d1536bc61" providerId="ADAL" clId="{6A925E72-2178-4B5C-862F-D8D406DB0C4B}" dt="2023-09-12T17:32:45.837" v="1615" actId="26606"/>
          <ac:spMkLst>
            <pc:docMk/>
            <pc:sldMk cId="1349792489" sldId="599"/>
            <ac:spMk id="8" creationId="{B219AE65-9B94-44EA-BEF3-EF4BFA169C81}"/>
          </ac:spMkLst>
        </pc:spChg>
        <pc:spChg chg="add">
          <ac:chgData name="Jennifer Roach" userId="6a4de24c-abe0-417c-ac11-da5d1536bc61" providerId="ADAL" clId="{6A925E72-2178-4B5C-862F-D8D406DB0C4B}" dt="2023-09-12T17:32:45.837" v="1615" actId="26606"/>
          <ac:spMkLst>
            <pc:docMk/>
            <pc:sldMk cId="1349792489" sldId="599"/>
            <ac:spMk id="10" creationId="{F0C81A57-9CD5-461B-8FFE-4A8CB6CFBE01}"/>
          </ac:spMkLst>
        </pc:spChg>
        <pc:grpChg chg="add">
          <ac:chgData name="Jennifer Roach" userId="6a4de24c-abe0-417c-ac11-da5d1536bc61" providerId="ADAL" clId="{6A925E72-2178-4B5C-862F-D8D406DB0C4B}" dt="2023-09-12T17:32:45.837" v="1615" actId="26606"/>
          <ac:grpSpMkLst>
            <pc:docMk/>
            <pc:sldMk cId="1349792489" sldId="599"/>
            <ac:grpSpMk id="12" creationId="{3086C462-37F4-494D-8292-CCB95221CC1A}"/>
          </ac:grpSpMkLst>
        </pc:grpChg>
      </pc:sldChg>
      <pc:sldChg chg="addSp modSp new mod setBg setClrOvrMap">
        <pc:chgData name="Jennifer Roach" userId="6a4de24c-abe0-417c-ac11-da5d1536bc61" providerId="ADAL" clId="{6A925E72-2178-4B5C-862F-D8D406DB0C4B}" dt="2023-09-12T17:38:52.293" v="1713" actId="207"/>
        <pc:sldMkLst>
          <pc:docMk/>
          <pc:sldMk cId="3360008701" sldId="600"/>
        </pc:sldMkLst>
        <pc:spChg chg="mod">
          <ac:chgData name="Jennifer Roach" userId="6a4de24c-abe0-417c-ac11-da5d1536bc61" providerId="ADAL" clId="{6A925E72-2178-4B5C-862F-D8D406DB0C4B}" dt="2023-09-12T17:38:23.403" v="1704" actId="26606"/>
          <ac:spMkLst>
            <pc:docMk/>
            <pc:sldMk cId="3360008701" sldId="600"/>
            <ac:spMk id="2" creationId="{C9776122-8B9A-436F-696E-E7D06CB3EC91}"/>
          </ac:spMkLst>
        </pc:spChg>
        <pc:spChg chg="mod">
          <ac:chgData name="Jennifer Roach" userId="6a4de24c-abe0-417c-ac11-da5d1536bc61" providerId="ADAL" clId="{6A925E72-2178-4B5C-862F-D8D406DB0C4B}" dt="2023-09-12T17:38:52.293" v="1713" actId="207"/>
          <ac:spMkLst>
            <pc:docMk/>
            <pc:sldMk cId="3360008701" sldId="600"/>
            <ac:spMk id="3" creationId="{814D9529-BFBB-7AB2-B6DF-EA176F8D82AB}"/>
          </ac:spMkLst>
        </pc:spChg>
        <pc:spChg chg="add">
          <ac:chgData name="Jennifer Roach" userId="6a4de24c-abe0-417c-ac11-da5d1536bc61" providerId="ADAL" clId="{6A925E72-2178-4B5C-862F-D8D406DB0C4B}" dt="2023-09-12T17:38:23.403" v="1704" actId="26606"/>
          <ac:spMkLst>
            <pc:docMk/>
            <pc:sldMk cId="3360008701" sldId="600"/>
            <ac:spMk id="8" creationId="{B219AE65-9B94-44EA-BEF3-EF4BFA169C81}"/>
          </ac:spMkLst>
        </pc:spChg>
        <pc:spChg chg="add">
          <ac:chgData name="Jennifer Roach" userId="6a4de24c-abe0-417c-ac11-da5d1536bc61" providerId="ADAL" clId="{6A925E72-2178-4B5C-862F-D8D406DB0C4B}" dt="2023-09-12T17:38:23.403" v="1704" actId="26606"/>
          <ac:spMkLst>
            <pc:docMk/>
            <pc:sldMk cId="3360008701" sldId="600"/>
            <ac:spMk id="10" creationId="{F0C81A57-9CD5-461B-8FFE-4A8CB6CFBE01}"/>
          </ac:spMkLst>
        </pc:spChg>
        <pc:grpChg chg="add">
          <ac:chgData name="Jennifer Roach" userId="6a4de24c-abe0-417c-ac11-da5d1536bc61" providerId="ADAL" clId="{6A925E72-2178-4B5C-862F-D8D406DB0C4B}" dt="2023-09-12T17:38:23.403" v="1704" actId="26606"/>
          <ac:grpSpMkLst>
            <pc:docMk/>
            <pc:sldMk cId="3360008701" sldId="600"/>
            <ac:grpSpMk id="12" creationId="{3086C462-37F4-494D-8292-CCB95221CC1A}"/>
          </ac:grpSpMkLst>
        </pc:grpChg>
      </pc:sldChg>
      <pc:sldChg chg="addSp delSp modSp new mod setBg setClrOvrMap">
        <pc:chgData name="Jennifer Roach" userId="6a4de24c-abe0-417c-ac11-da5d1536bc61" providerId="ADAL" clId="{6A925E72-2178-4B5C-862F-D8D406DB0C4B}" dt="2023-09-12T20:49:03.949" v="8851" actId="6549"/>
        <pc:sldMkLst>
          <pc:docMk/>
          <pc:sldMk cId="4191554572" sldId="601"/>
        </pc:sldMkLst>
        <pc:spChg chg="mod">
          <ac:chgData name="Jennifer Roach" userId="6a4de24c-abe0-417c-ac11-da5d1536bc61" providerId="ADAL" clId="{6A925E72-2178-4B5C-862F-D8D406DB0C4B}" dt="2023-09-12T20:48:52.831" v="8845" actId="26606"/>
          <ac:spMkLst>
            <pc:docMk/>
            <pc:sldMk cId="4191554572" sldId="601"/>
            <ac:spMk id="2" creationId="{0D656D72-F159-3354-0E44-8C4590671059}"/>
          </ac:spMkLst>
        </pc:spChg>
        <pc:spChg chg="mod">
          <ac:chgData name="Jennifer Roach" userId="6a4de24c-abe0-417c-ac11-da5d1536bc61" providerId="ADAL" clId="{6A925E72-2178-4B5C-862F-D8D406DB0C4B}" dt="2023-09-12T20:49:03.949" v="8851" actId="6549"/>
          <ac:spMkLst>
            <pc:docMk/>
            <pc:sldMk cId="4191554572" sldId="601"/>
            <ac:spMk id="3" creationId="{DEBF117E-E780-79FD-94E0-1762720F5AAD}"/>
          </ac:spMkLst>
        </pc:spChg>
        <pc:spChg chg="add del">
          <ac:chgData name="Jennifer Roach" userId="6a4de24c-abe0-417c-ac11-da5d1536bc61" providerId="ADAL" clId="{6A925E72-2178-4B5C-862F-D8D406DB0C4B}" dt="2023-09-12T17:39:52.538" v="1786" actId="26606"/>
          <ac:spMkLst>
            <pc:docMk/>
            <pc:sldMk cId="4191554572" sldId="601"/>
            <ac:spMk id="8" creationId="{C314C310-850D-4491-AA52-C75BEA68B68C}"/>
          </ac:spMkLst>
        </pc:spChg>
        <pc:spChg chg="add del">
          <ac:chgData name="Jennifer Roach" userId="6a4de24c-abe0-417c-ac11-da5d1536bc61" providerId="ADAL" clId="{6A925E72-2178-4B5C-862F-D8D406DB0C4B}" dt="2023-09-12T17:39:52.538" v="1786" actId="26606"/>
          <ac:spMkLst>
            <pc:docMk/>
            <pc:sldMk cId="4191554572" sldId="601"/>
            <ac:spMk id="16" creationId="{0308D749-5984-4BB8-A788-A85D24304A0A}"/>
          </ac:spMkLst>
        </pc:spChg>
        <pc:spChg chg="add del">
          <ac:chgData name="Jennifer Roach" userId="6a4de24c-abe0-417c-ac11-da5d1536bc61" providerId="ADAL" clId="{6A925E72-2178-4B5C-862F-D8D406DB0C4B}" dt="2023-09-12T17:39:52.538" v="1786" actId="26606"/>
          <ac:spMkLst>
            <pc:docMk/>
            <pc:sldMk cId="4191554572" sldId="601"/>
            <ac:spMk id="18" creationId="{95B8172D-A4C8-41B4-8991-78BBEC4039D5}"/>
          </ac:spMkLst>
        </pc:spChg>
        <pc:spChg chg="add del">
          <ac:chgData name="Jennifer Roach" userId="6a4de24c-abe0-417c-ac11-da5d1536bc61" providerId="ADAL" clId="{6A925E72-2178-4B5C-862F-D8D406DB0C4B}" dt="2023-09-12T20:48:52.831" v="8845" actId="26606"/>
          <ac:spMkLst>
            <pc:docMk/>
            <pc:sldMk cId="4191554572" sldId="601"/>
            <ac:spMk id="20" creationId="{B219AE65-9B94-44EA-BEF3-EF4BFA169C81}"/>
          </ac:spMkLst>
        </pc:spChg>
        <pc:spChg chg="add del">
          <ac:chgData name="Jennifer Roach" userId="6a4de24c-abe0-417c-ac11-da5d1536bc61" providerId="ADAL" clId="{6A925E72-2178-4B5C-862F-D8D406DB0C4B}" dt="2023-09-12T20:48:52.831" v="8845" actId="26606"/>
          <ac:spMkLst>
            <pc:docMk/>
            <pc:sldMk cId="4191554572" sldId="601"/>
            <ac:spMk id="21" creationId="{F0C81A57-9CD5-461B-8FFE-4A8CB6CFBE01}"/>
          </ac:spMkLst>
        </pc:spChg>
        <pc:spChg chg="add">
          <ac:chgData name="Jennifer Roach" userId="6a4de24c-abe0-417c-ac11-da5d1536bc61" providerId="ADAL" clId="{6A925E72-2178-4B5C-862F-D8D406DB0C4B}" dt="2023-09-12T20:48:52.831" v="8845" actId="26606"/>
          <ac:spMkLst>
            <pc:docMk/>
            <pc:sldMk cId="4191554572" sldId="601"/>
            <ac:spMk id="36" creationId="{713A6E1E-CBC2-4384-A35B-B259DC70ACD5}"/>
          </ac:spMkLst>
        </pc:spChg>
        <pc:grpChg chg="add del">
          <ac:chgData name="Jennifer Roach" userId="6a4de24c-abe0-417c-ac11-da5d1536bc61" providerId="ADAL" clId="{6A925E72-2178-4B5C-862F-D8D406DB0C4B}" dt="2023-09-12T17:39:52.538" v="1786" actId="26606"/>
          <ac:grpSpMkLst>
            <pc:docMk/>
            <pc:sldMk cId="4191554572" sldId="601"/>
            <ac:grpSpMk id="10" creationId="{D4EC3799-3F52-48CE-85CC-83AED368EB42}"/>
          </ac:grpSpMkLst>
        </pc:grpChg>
        <pc:grpChg chg="add del">
          <ac:chgData name="Jennifer Roach" userId="6a4de24c-abe0-417c-ac11-da5d1536bc61" providerId="ADAL" clId="{6A925E72-2178-4B5C-862F-D8D406DB0C4B}" dt="2023-09-12T20:48:52.831" v="8845" actId="26606"/>
          <ac:grpSpMkLst>
            <pc:docMk/>
            <pc:sldMk cId="4191554572" sldId="601"/>
            <ac:grpSpMk id="22" creationId="{3086C462-37F4-494D-8292-CCB95221CC1A}"/>
          </ac:grpSpMkLst>
        </pc:grpChg>
        <pc:grpChg chg="add">
          <ac:chgData name="Jennifer Roach" userId="6a4de24c-abe0-417c-ac11-da5d1536bc61" providerId="ADAL" clId="{6A925E72-2178-4B5C-862F-D8D406DB0C4B}" dt="2023-09-12T20:48:52.831" v="8845" actId="26606"/>
          <ac:grpSpMkLst>
            <pc:docMk/>
            <pc:sldMk cId="4191554572" sldId="601"/>
            <ac:grpSpMk id="28" creationId="{C87953A2-6175-48B2-B244-D3B8CB261C41}"/>
          </ac:grpSpMkLst>
        </pc:grpChg>
        <pc:picChg chg="add mod">
          <ac:chgData name="Jennifer Roach" userId="6a4de24c-abe0-417c-ac11-da5d1536bc61" providerId="ADAL" clId="{6A925E72-2178-4B5C-862F-D8D406DB0C4B}" dt="2023-09-12T20:48:54.539" v="8846" actId="1440"/>
          <ac:picMkLst>
            <pc:docMk/>
            <pc:sldMk cId="4191554572" sldId="601"/>
            <ac:picMk id="5" creationId="{26296DED-CC5C-A7DA-7927-C009645DF4BF}"/>
          </ac:picMkLst>
        </pc:picChg>
        <pc:cxnChg chg="add del">
          <ac:chgData name="Jennifer Roach" userId="6a4de24c-abe0-417c-ac11-da5d1536bc61" providerId="ADAL" clId="{6A925E72-2178-4B5C-862F-D8D406DB0C4B}" dt="2023-09-12T17:39:52.538" v="1786" actId="26606"/>
          <ac:cxnSpMkLst>
            <pc:docMk/>
            <pc:sldMk cId="4191554572" sldId="601"/>
            <ac:cxnSpMk id="14" creationId="{789E20C7-BB50-4317-93C7-90C8ED80B275}"/>
          </ac:cxnSpMkLst>
        </pc:cxnChg>
      </pc:sldChg>
      <pc:sldChg chg="addSp delSp modSp add mod setBg addAnim setClrOvrMap">
        <pc:chgData name="Jennifer Roach" userId="6a4de24c-abe0-417c-ac11-da5d1536bc61" providerId="ADAL" clId="{6A925E72-2178-4B5C-862F-D8D406DB0C4B}" dt="2023-09-12T18:16:46.146" v="2870"/>
        <pc:sldMkLst>
          <pc:docMk/>
          <pc:sldMk cId="665795561" sldId="602"/>
        </pc:sldMkLst>
        <pc:spChg chg="mod">
          <ac:chgData name="Jennifer Roach" userId="6a4de24c-abe0-417c-ac11-da5d1536bc61" providerId="ADAL" clId="{6A925E72-2178-4B5C-862F-D8D406DB0C4B}" dt="2023-09-12T18:16:46.135" v="2869" actId="26606"/>
          <ac:spMkLst>
            <pc:docMk/>
            <pc:sldMk cId="665795561" sldId="602"/>
            <ac:spMk id="2" creationId="{BA3459FE-FF92-9900-FC19-651CF27DD73F}"/>
          </ac:spMkLst>
        </pc:spChg>
        <pc:spChg chg="del">
          <ac:chgData name="Jennifer Roach" userId="6a4de24c-abe0-417c-ac11-da5d1536bc61" providerId="ADAL" clId="{6A925E72-2178-4B5C-862F-D8D406DB0C4B}" dt="2023-09-12T18:16:46.135" v="2869" actId="26606"/>
          <ac:spMkLst>
            <pc:docMk/>
            <pc:sldMk cId="665795561" sldId="602"/>
            <ac:spMk id="4" creationId="{BD976C13-68E6-4E25-B13E-FC3A2D3F66E3}"/>
          </ac:spMkLst>
        </pc:spChg>
        <pc:spChg chg="del">
          <ac:chgData name="Jennifer Roach" userId="6a4de24c-abe0-417c-ac11-da5d1536bc61" providerId="ADAL" clId="{6A925E72-2178-4B5C-862F-D8D406DB0C4B}" dt="2023-09-12T18:16:46.135" v="2869" actId="26606"/>
          <ac:spMkLst>
            <pc:docMk/>
            <pc:sldMk cId="665795561" sldId="602"/>
            <ac:spMk id="5" creationId="{1E8DBE92-2331-4285-8226-D398190D3E38}"/>
          </ac:spMkLst>
        </pc:spChg>
        <pc:spChg chg="del">
          <ac:chgData name="Jennifer Roach" userId="6a4de24c-abe0-417c-ac11-da5d1536bc61" providerId="ADAL" clId="{6A925E72-2178-4B5C-862F-D8D406DB0C4B}" dt="2023-09-12T18:16:46.135" v="2869" actId="26606"/>
          <ac:spMkLst>
            <pc:docMk/>
            <pc:sldMk cId="665795561" sldId="602"/>
            <ac:spMk id="6" creationId="{AD6F6937-3B5A-4391-9F37-58A571B362A9}"/>
          </ac:spMkLst>
        </pc:spChg>
        <pc:spChg chg="del">
          <ac:chgData name="Jennifer Roach" userId="6a4de24c-abe0-417c-ac11-da5d1536bc61" providerId="ADAL" clId="{6A925E72-2178-4B5C-862F-D8D406DB0C4B}" dt="2023-09-12T18:16:46.135" v="2869" actId="26606"/>
          <ac:spMkLst>
            <pc:docMk/>
            <pc:sldMk cId="665795561" sldId="602"/>
            <ac:spMk id="8" creationId="{C962AC3C-FEB4-4C6A-8CA6-D570CD0098A9}"/>
          </ac:spMkLst>
        </pc:spChg>
        <pc:spChg chg="add">
          <ac:chgData name="Jennifer Roach" userId="6a4de24c-abe0-417c-ac11-da5d1536bc61" providerId="ADAL" clId="{6A925E72-2178-4B5C-862F-D8D406DB0C4B}" dt="2023-09-12T18:16:46.135" v="2869" actId="26606"/>
          <ac:spMkLst>
            <pc:docMk/>
            <pc:sldMk cId="665795561" sldId="602"/>
            <ac:spMk id="14" creationId="{CD333CBE-B699-4E3B-9F45-C045F773434F}"/>
          </ac:spMkLst>
        </pc:spChg>
        <pc:spChg chg="add">
          <ac:chgData name="Jennifer Roach" userId="6a4de24c-abe0-417c-ac11-da5d1536bc61" providerId="ADAL" clId="{6A925E72-2178-4B5C-862F-D8D406DB0C4B}" dt="2023-09-12T18:16:46.135" v="2869" actId="26606"/>
          <ac:spMkLst>
            <pc:docMk/>
            <pc:sldMk cId="665795561" sldId="602"/>
            <ac:spMk id="16" creationId="{1E437638-E86C-41B1-BC86-6F186CB35AA8}"/>
          </ac:spMkLst>
        </pc:spChg>
        <pc:picChg chg="add">
          <ac:chgData name="Jennifer Roach" userId="6a4de24c-abe0-417c-ac11-da5d1536bc61" providerId="ADAL" clId="{6A925E72-2178-4B5C-862F-D8D406DB0C4B}" dt="2023-09-12T18:16:46.135" v="2869" actId="26606"/>
          <ac:picMkLst>
            <pc:docMk/>
            <pc:sldMk cId="665795561" sldId="602"/>
            <ac:picMk id="10" creationId="{FA7218B4-D027-C335-24DC-4E4C9B9450C1}"/>
          </ac:picMkLst>
        </pc:picChg>
      </pc:sldChg>
      <pc:sldChg chg="modSp add mod">
        <pc:chgData name="Jennifer Roach" userId="6a4de24c-abe0-417c-ac11-da5d1536bc61" providerId="ADAL" clId="{6A925E72-2178-4B5C-862F-D8D406DB0C4B}" dt="2023-09-12T18:17:48.439" v="2878" actId="20577"/>
        <pc:sldMkLst>
          <pc:docMk/>
          <pc:sldMk cId="1271811766" sldId="603"/>
        </pc:sldMkLst>
        <pc:spChg chg="mod">
          <ac:chgData name="Jennifer Roach" userId="6a4de24c-abe0-417c-ac11-da5d1536bc61" providerId="ADAL" clId="{6A925E72-2178-4B5C-862F-D8D406DB0C4B}" dt="2023-09-12T18:17:48.439" v="2878" actId="20577"/>
          <ac:spMkLst>
            <pc:docMk/>
            <pc:sldMk cId="1271811766" sldId="603"/>
            <ac:spMk id="5" creationId="{CC8DB99A-FE8B-4D7F-986B-AB7C3A3D14B8}"/>
          </ac:spMkLst>
        </pc:spChg>
      </pc:sldChg>
      <pc:sldChg chg="add">
        <pc:chgData name="Jennifer Roach" userId="6a4de24c-abe0-417c-ac11-da5d1536bc61" providerId="ADAL" clId="{6A925E72-2178-4B5C-862F-D8D406DB0C4B}" dt="2023-09-12T18:16:38.105" v="2867"/>
        <pc:sldMkLst>
          <pc:docMk/>
          <pc:sldMk cId="401551265" sldId="604"/>
        </pc:sldMkLst>
      </pc:sldChg>
      <pc:sldChg chg="delSp modSp new mod">
        <pc:chgData name="Jennifer Roach" userId="6a4de24c-abe0-417c-ac11-da5d1536bc61" providerId="ADAL" clId="{6A925E72-2178-4B5C-862F-D8D406DB0C4B}" dt="2023-09-12T18:24:36.540" v="3057" actId="27636"/>
        <pc:sldMkLst>
          <pc:docMk/>
          <pc:sldMk cId="794286506" sldId="605"/>
        </pc:sldMkLst>
        <pc:spChg chg="mod">
          <ac:chgData name="Jennifer Roach" userId="6a4de24c-abe0-417c-ac11-da5d1536bc61" providerId="ADAL" clId="{6A925E72-2178-4B5C-862F-D8D406DB0C4B}" dt="2023-09-12T18:19:51.207" v="2913" actId="20577"/>
          <ac:spMkLst>
            <pc:docMk/>
            <pc:sldMk cId="794286506" sldId="605"/>
            <ac:spMk id="2" creationId="{FBE3458C-E82D-8E29-2B72-DAEC1C87F2AA}"/>
          </ac:spMkLst>
        </pc:spChg>
        <pc:spChg chg="del">
          <ac:chgData name="Jennifer Roach" userId="6a4de24c-abe0-417c-ac11-da5d1536bc61" providerId="ADAL" clId="{6A925E72-2178-4B5C-862F-D8D406DB0C4B}" dt="2023-09-12T18:19:34.879" v="2882" actId="478"/>
          <ac:spMkLst>
            <pc:docMk/>
            <pc:sldMk cId="794286506" sldId="605"/>
            <ac:spMk id="3" creationId="{29886477-09DE-BF46-C542-CE79798995B6}"/>
          </ac:spMkLst>
        </pc:spChg>
        <pc:spChg chg="mod">
          <ac:chgData name="Jennifer Roach" userId="6a4de24c-abe0-417c-ac11-da5d1536bc61" providerId="ADAL" clId="{6A925E72-2178-4B5C-862F-D8D406DB0C4B}" dt="2023-09-12T18:24:36.540" v="3057" actId="27636"/>
          <ac:spMkLst>
            <pc:docMk/>
            <pc:sldMk cId="794286506" sldId="605"/>
            <ac:spMk id="4" creationId="{87ABD874-17B6-7C3E-C959-7B7F3B88189B}"/>
          </ac:spMkLst>
        </pc:spChg>
      </pc:sldChg>
      <pc:sldChg chg="modSp new mod">
        <pc:chgData name="Jennifer Roach" userId="6a4de24c-abe0-417c-ac11-da5d1536bc61" providerId="ADAL" clId="{6A925E72-2178-4B5C-862F-D8D406DB0C4B}" dt="2023-09-12T19:34:57.890" v="6145" actId="5793"/>
        <pc:sldMkLst>
          <pc:docMk/>
          <pc:sldMk cId="3592481873" sldId="606"/>
        </pc:sldMkLst>
        <pc:spChg chg="mod">
          <ac:chgData name="Jennifer Roach" userId="6a4de24c-abe0-417c-ac11-da5d1536bc61" providerId="ADAL" clId="{6A925E72-2178-4B5C-862F-D8D406DB0C4B}" dt="2023-09-12T18:35:54.807" v="3524" actId="20577"/>
          <ac:spMkLst>
            <pc:docMk/>
            <pc:sldMk cId="3592481873" sldId="606"/>
            <ac:spMk id="2" creationId="{9705914D-A0DB-3509-8627-B7C12753403F}"/>
          </ac:spMkLst>
        </pc:spChg>
        <pc:spChg chg="mod">
          <ac:chgData name="Jennifer Roach" userId="6a4de24c-abe0-417c-ac11-da5d1536bc61" providerId="ADAL" clId="{6A925E72-2178-4B5C-862F-D8D406DB0C4B}" dt="2023-09-12T19:34:57.890" v="6145" actId="5793"/>
          <ac:spMkLst>
            <pc:docMk/>
            <pc:sldMk cId="3592481873" sldId="606"/>
            <ac:spMk id="3" creationId="{97F255BE-2DEC-E7F4-2588-B69EFABDA6D5}"/>
          </ac:spMkLst>
        </pc:spChg>
      </pc:sldChg>
      <pc:sldChg chg="modSp add del mod">
        <pc:chgData name="Jennifer Roach" userId="6a4de24c-abe0-417c-ac11-da5d1536bc61" providerId="ADAL" clId="{6A925E72-2178-4B5C-862F-D8D406DB0C4B}" dt="2023-09-12T18:44:01.133" v="4288" actId="47"/>
        <pc:sldMkLst>
          <pc:docMk/>
          <pc:sldMk cId="3628023265" sldId="607"/>
        </pc:sldMkLst>
        <pc:spChg chg="mod">
          <ac:chgData name="Jennifer Roach" userId="6a4de24c-abe0-417c-ac11-da5d1536bc61" providerId="ADAL" clId="{6A925E72-2178-4B5C-862F-D8D406DB0C4B}" dt="2023-09-12T18:43:53.032" v="4286" actId="6549"/>
          <ac:spMkLst>
            <pc:docMk/>
            <pc:sldMk cId="3628023265" sldId="607"/>
            <ac:spMk id="3" creationId="{5CDDB270-99B3-E578-B20E-4FFDBF8B0B07}"/>
          </ac:spMkLst>
        </pc:spChg>
      </pc:sldChg>
      <pc:sldChg chg="modSp add mod ord">
        <pc:chgData name="Jennifer Roach" userId="6a4de24c-abe0-417c-ac11-da5d1536bc61" providerId="ADAL" clId="{6A925E72-2178-4B5C-862F-D8D406DB0C4B}" dt="2023-09-12T18:44:42.137" v="4301"/>
        <pc:sldMkLst>
          <pc:docMk/>
          <pc:sldMk cId="4039325056" sldId="608"/>
        </pc:sldMkLst>
        <pc:spChg chg="mod">
          <ac:chgData name="Jennifer Roach" userId="6a4de24c-abe0-417c-ac11-da5d1536bc61" providerId="ADAL" clId="{6A925E72-2178-4B5C-862F-D8D406DB0C4B}" dt="2023-09-12T18:44:33.853" v="4299" actId="20577"/>
          <ac:spMkLst>
            <pc:docMk/>
            <pc:sldMk cId="4039325056" sldId="608"/>
            <ac:spMk id="3" creationId="{5CDDB270-99B3-E578-B20E-4FFDBF8B0B07}"/>
          </ac:spMkLst>
        </pc:spChg>
      </pc:sldChg>
      <pc:sldChg chg="addSp delSp modSp add mod ord setBg modClrScheme delDesignElem chgLayout">
        <pc:chgData name="Jennifer Roach" userId="6a4de24c-abe0-417c-ac11-da5d1536bc61" providerId="ADAL" clId="{6A925E72-2178-4B5C-862F-D8D406DB0C4B}" dt="2023-09-12T19:07:12.355" v="5289" actId="1076"/>
        <pc:sldMkLst>
          <pc:docMk/>
          <pc:sldMk cId="2356604721" sldId="609"/>
        </pc:sldMkLst>
        <pc:spChg chg="del mod">
          <ac:chgData name="Jennifer Roach" userId="6a4de24c-abe0-417c-ac11-da5d1536bc61" providerId="ADAL" clId="{6A925E72-2178-4B5C-862F-D8D406DB0C4B}" dt="2023-09-12T19:04:54.905" v="5260" actId="478"/>
          <ac:spMkLst>
            <pc:docMk/>
            <pc:sldMk cId="2356604721" sldId="609"/>
            <ac:spMk id="2" creationId="{4219717A-3675-5470-DE57-FA42CEE0080B}"/>
          </ac:spMkLst>
        </pc:spChg>
        <pc:spChg chg="mod ord">
          <ac:chgData name="Jennifer Roach" userId="6a4de24c-abe0-417c-ac11-da5d1536bc61" providerId="ADAL" clId="{6A925E72-2178-4B5C-862F-D8D406DB0C4B}" dt="2023-09-12T19:06:42.220" v="5283" actId="14100"/>
          <ac:spMkLst>
            <pc:docMk/>
            <pc:sldMk cId="2356604721" sldId="609"/>
            <ac:spMk id="3" creationId="{5CDDB270-99B3-E578-B20E-4FFDBF8B0B07}"/>
          </ac:spMkLst>
        </pc:spChg>
        <pc:spChg chg="add mod">
          <ac:chgData name="Jennifer Roach" userId="6a4de24c-abe0-417c-ac11-da5d1536bc61" providerId="ADAL" clId="{6A925E72-2178-4B5C-862F-D8D406DB0C4B}" dt="2023-09-12T19:06:10.833" v="5277" actId="1076"/>
          <ac:spMkLst>
            <pc:docMk/>
            <pc:sldMk cId="2356604721" sldId="609"/>
            <ac:spMk id="4" creationId="{B43F9B04-9EB7-55DE-C0A1-0E62E166ED27}"/>
          </ac:spMkLst>
        </pc:spChg>
        <pc:spChg chg="add del mod">
          <ac:chgData name="Jennifer Roach" userId="6a4de24c-abe0-417c-ac11-da5d1536bc61" providerId="ADAL" clId="{6A925E72-2178-4B5C-862F-D8D406DB0C4B}" dt="2023-09-12T19:02:06.257" v="5213" actId="478"/>
          <ac:spMkLst>
            <pc:docMk/>
            <pc:sldMk cId="2356604721" sldId="609"/>
            <ac:spMk id="9" creationId="{1BBF6BF7-5E00-B1B3-AB4A-F7BB51376245}"/>
          </ac:spMkLst>
        </pc:spChg>
        <pc:spChg chg="add del mod">
          <ac:chgData name="Jennifer Roach" userId="6a4de24c-abe0-417c-ac11-da5d1536bc61" providerId="ADAL" clId="{6A925E72-2178-4B5C-862F-D8D406DB0C4B}" dt="2023-09-12T19:02:03.865" v="5212" actId="478"/>
          <ac:spMkLst>
            <pc:docMk/>
            <pc:sldMk cId="2356604721" sldId="609"/>
            <ac:spMk id="10" creationId="{B0797944-2487-DB06-4874-3B9EF089E74F}"/>
          </ac:spMkLst>
        </pc:spChg>
        <pc:spChg chg="add del mod">
          <ac:chgData name="Jennifer Roach" userId="6a4de24c-abe0-417c-ac11-da5d1536bc61" providerId="ADAL" clId="{6A925E72-2178-4B5C-862F-D8D406DB0C4B}" dt="2023-09-12T19:05:31.706" v="5267" actId="700"/>
          <ac:spMkLst>
            <pc:docMk/>
            <pc:sldMk cId="2356604721" sldId="609"/>
            <ac:spMk id="14" creationId="{BB95D112-1DD3-D774-FFA8-49BDC4DD3879}"/>
          </ac:spMkLst>
        </pc:spChg>
        <pc:spChg chg="add del mod">
          <ac:chgData name="Jennifer Roach" userId="6a4de24c-abe0-417c-ac11-da5d1536bc61" providerId="ADAL" clId="{6A925E72-2178-4B5C-862F-D8D406DB0C4B}" dt="2023-09-12T19:05:26.061" v="5266" actId="6264"/>
          <ac:spMkLst>
            <pc:docMk/>
            <pc:sldMk cId="2356604721" sldId="609"/>
            <ac:spMk id="15" creationId="{17A7C19B-42A7-99DA-1A64-04B56B2F3910}"/>
          </ac:spMkLst>
        </pc:spChg>
        <pc:spChg chg="add del mod ord">
          <ac:chgData name="Jennifer Roach" userId="6a4de24c-abe0-417c-ac11-da5d1536bc61" providerId="ADAL" clId="{6A925E72-2178-4B5C-862F-D8D406DB0C4B}" dt="2023-09-12T19:05:26.061" v="5266" actId="6264"/>
          <ac:spMkLst>
            <pc:docMk/>
            <pc:sldMk cId="2356604721" sldId="609"/>
            <ac:spMk id="16" creationId="{10103DA4-1968-C4CC-4591-5F79DAB5B246}"/>
          </ac:spMkLst>
        </pc:spChg>
        <pc:spChg chg="add del">
          <ac:chgData name="Jennifer Roach" userId="6a4de24c-abe0-417c-ac11-da5d1536bc61" providerId="ADAL" clId="{6A925E72-2178-4B5C-862F-D8D406DB0C4B}" dt="2023-09-12T19:05:31.706" v="5267" actId="700"/>
          <ac:spMkLst>
            <pc:docMk/>
            <pc:sldMk cId="2356604721" sldId="609"/>
            <ac:spMk id="17" creationId="{899F63AD-0593-4C09-8D5D-06E299221F18}"/>
          </ac:spMkLst>
        </pc:spChg>
        <pc:spChg chg="add del">
          <ac:chgData name="Jennifer Roach" userId="6a4de24c-abe0-417c-ac11-da5d1536bc61" providerId="ADAL" clId="{6A925E72-2178-4B5C-862F-D8D406DB0C4B}" dt="2023-09-12T19:05:31.706" v="5267" actId="700"/>
          <ac:spMkLst>
            <pc:docMk/>
            <pc:sldMk cId="2356604721" sldId="609"/>
            <ac:spMk id="19" creationId="{826C396D-E779-4BF5-8D6D-EE02AD577D6A}"/>
          </ac:spMkLst>
        </pc:spChg>
        <pc:spChg chg="add del">
          <ac:chgData name="Jennifer Roach" userId="6a4de24c-abe0-417c-ac11-da5d1536bc61" providerId="ADAL" clId="{6A925E72-2178-4B5C-862F-D8D406DB0C4B}" dt="2023-09-12T19:05:31.706" v="5267" actId="700"/>
          <ac:spMkLst>
            <pc:docMk/>
            <pc:sldMk cId="2356604721" sldId="609"/>
            <ac:spMk id="21" creationId="{2A277DDC-AFBC-4636-AE79-A96E2F9FD33E}"/>
          </ac:spMkLst>
        </pc:spChg>
        <pc:spChg chg="add del">
          <ac:chgData name="Jennifer Roach" userId="6a4de24c-abe0-417c-ac11-da5d1536bc61" providerId="ADAL" clId="{6A925E72-2178-4B5C-862F-D8D406DB0C4B}" dt="2023-09-12T19:05:31.706" v="5267" actId="700"/>
          <ac:spMkLst>
            <pc:docMk/>
            <pc:sldMk cId="2356604721" sldId="609"/>
            <ac:spMk id="23" creationId="{650D539D-F0D0-4A3F-A77C-A32FAC8E09E0}"/>
          </ac:spMkLst>
        </pc:spChg>
        <pc:spChg chg="add del">
          <ac:chgData name="Jennifer Roach" userId="6a4de24c-abe0-417c-ac11-da5d1536bc61" providerId="ADAL" clId="{6A925E72-2178-4B5C-862F-D8D406DB0C4B}" dt="2023-09-12T19:05:31.706" v="5267" actId="700"/>
          <ac:spMkLst>
            <pc:docMk/>
            <pc:sldMk cId="2356604721" sldId="609"/>
            <ac:spMk id="25" creationId="{773CDE0F-ECEE-4B5F-B749-2377BA25F4CA}"/>
          </ac:spMkLst>
        </pc:spChg>
        <pc:spChg chg="add del">
          <ac:chgData name="Jennifer Roach" userId="6a4de24c-abe0-417c-ac11-da5d1536bc61" providerId="ADAL" clId="{6A925E72-2178-4B5C-862F-D8D406DB0C4B}" dt="2023-09-12T19:05:31.706" v="5267" actId="700"/>
          <ac:spMkLst>
            <pc:docMk/>
            <pc:sldMk cId="2356604721" sldId="609"/>
            <ac:spMk id="27" creationId="{9B9D8A74-E230-457E-AAD5-69020FAF4737}"/>
          </ac:spMkLst>
        </pc:spChg>
        <pc:spChg chg="add del">
          <ac:chgData name="Jennifer Roach" userId="6a4de24c-abe0-417c-ac11-da5d1536bc61" providerId="ADAL" clId="{6A925E72-2178-4B5C-862F-D8D406DB0C4B}" dt="2023-09-12T19:05:31.706" v="5267" actId="700"/>
          <ac:spMkLst>
            <pc:docMk/>
            <pc:sldMk cId="2356604721" sldId="609"/>
            <ac:spMk id="29" creationId="{D99788A8-491E-4CC4-B684-CA3B04C78BD0}"/>
          </ac:spMkLst>
        </pc:spChg>
        <pc:spChg chg="add del">
          <ac:chgData name="Jennifer Roach" userId="6a4de24c-abe0-417c-ac11-da5d1536bc61" providerId="ADAL" clId="{6A925E72-2178-4B5C-862F-D8D406DB0C4B}" dt="2023-09-12T19:05:31.706" v="5267" actId="700"/>
          <ac:spMkLst>
            <pc:docMk/>
            <pc:sldMk cId="2356604721" sldId="609"/>
            <ac:spMk id="31" creationId="{B03E083E-F987-4DF9-8AF6-2724DAE1F72D}"/>
          </ac:spMkLst>
        </pc:spChg>
        <pc:spChg chg="add del">
          <ac:chgData name="Jennifer Roach" userId="6a4de24c-abe0-417c-ac11-da5d1536bc61" providerId="ADAL" clId="{6A925E72-2178-4B5C-862F-D8D406DB0C4B}" dt="2023-09-12T19:05:31.706" v="5267" actId="700"/>
          <ac:spMkLst>
            <pc:docMk/>
            <pc:sldMk cId="2356604721" sldId="609"/>
            <ac:spMk id="33" creationId="{830BAD34-5039-4BED-9E96-949D31BE5C43}"/>
          </ac:spMkLst>
        </pc:spChg>
        <pc:spChg chg="add del">
          <ac:chgData name="Jennifer Roach" userId="6a4de24c-abe0-417c-ac11-da5d1536bc61" providerId="ADAL" clId="{6A925E72-2178-4B5C-862F-D8D406DB0C4B}" dt="2023-09-12T19:05:31.706" v="5267" actId="700"/>
          <ac:spMkLst>
            <pc:docMk/>
            <pc:sldMk cId="2356604721" sldId="609"/>
            <ac:spMk id="35" creationId="{6C1CDE3E-8CCA-4FBA-9D38-4BA5B67B681E}"/>
          </ac:spMkLst>
        </pc:spChg>
        <pc:spChg chg="add del">
          <ac:chgData name="Jennifer Roach" userId="6a4de24c-abe0-417c-ac11-da5d1536bc61" providerId="ADAL" clId="{6A925E72-2178-4B5C-862F-D8D406DB0C4B}" dt="2023-09-12T19:05:31.706" v="5267" actId="700"/>
          <ac:spMkLst>
            <pc:docMk/>
            <pc:sldMk cId="2356604721" sldId="609"/>
            <ac:spMk id="37" creationId="{1EDDFA2F-C7B1-4C8A-9DB3-91391DD34E40}"/>
          </ac:spMkLst>
        </pc:spChg>
        <pc:picChg chg="add mod">
          <ac:chgData name="Jennifer Roach" userId="6a4de24c-abe0-417c-ac11-da5d1536bc61" providerId="ADAL" clId="{6A925E72-2178-4B5C-862F-D8D406DB0C4B}" dt="2023-09-12T19:07:12.355" v="5289" actId="1076"/>
          <ac:picMkLst>
            <pc:docMk/>
            <pc:sldMk cId="2356604721" sldId="609"/>
            <ac:picMk id="6" creationId="{2ABC4633-AA76-457C-27B8-CDD490D5865E}"/>
          </ac:picMkLst>
        </pc:picChg>
        <pc:picChg chg="add del mod">
          <ac:chgData name="Jennifer Roach" userId="6a4de24c-abe0-417c-ac11-da5d1536bc61" providerId="ADAL" clId="{6A925E72-2178-4B5C-862F-D8D406DB0C4B}" dt="2023-09-12T19:02:01.147" v="5211" actId="478"/>
          <ac:picMkLst>
            <pc:docMk/>
            <pc:sldMk cId="2356604721" sldId="609"/>
            <ac:picMk id="8" creationId="{82B7C7B3-A6F4-B014-A621-ECA02488E8FF}"/>
          </ac:picMkLst>
        </pc:picChg>
        <pc:picChg chg="add mod">
          <ac:chgData name="Jennifer Roach" userId="6a4de24c-abe0-417c-ac11-da5d1536bc61" providerId="ADAL" clId="{6A925E72-2178-4B5C-862F-D8D406DB0C4B}" dt="2023-09-12T19:06:22.132" v="5280" actId="1076"/>
          <ac:picMkLst>
            <pc:docMk/>
            <pc:sldMk cId="2356604721" sldId="609"/>
            <ac:picMk id="12" creationId="{5F8F2F67-6FA3-35B9-5492-D86DE14D487F}"/>
          </ac:picMkLst>
        </pc:picChg>
      </pc:sldChg>
      <pc:sldChg chg="modSp add mod ord">
        <pc:chgData name="Jennifer Roach" userId="6a4de24c-abe0-417c-ac11-da5d1536bc61" providerId="ADAL" clId="{6A925E72-2178-4B5C-862F-D8D406DB0C4B}" dt="2023-09-12T19:11:29.318" v="5398" actId="20577"/>
        <pc:sldMkLst>
          <pc:docMk/>
          <pc:sldMk cId="508410078" sldId="610"/>
        </pc:sldMkLst>
        <pc:spChg chg="mod">
          <ac:chgData name="Jennifer Roach" userId="6a4de24c-abe0-417c-ac11-da5d1536bc61" providerId="ADAL" clId="{6A925E72-2178-4B5C-862F-D8D406DB0C4B}" dt="2023-09-12T19:11:29.318" v="5398" actId="20577"/>
          <ac:spMkLst>
            <pc:docMk/>
            <pc:sldMk cId="508410078" sldId="610"/>
            <ac:spMk id="3" creationId="{5CDDB270-99B3-E578-B20E-4FFDBF8B0B07}"/>
          </ac:spMkLst>
        </pc:spChg>
      </pc:sldChg>
      <pc:sldChg chg="new del">
        <pc:chgData name="Jennifer Roach" userId="6a4de24c-abe0-417c-ac11-da5d1536bc61" providerId="ADAL" clId="{6A925E72-2178-4B5C-862F-D8D406DB0C4B}" dt="2023-09-12T19:09:41.529" v="5337" actId="47"/>
        <pc:sldMkLst>
          <pc:docMk/>
          <pc:sldMk cId="1282661651" sldId="611"/>
        </pc:sldMkLst>
      </pc:sldChg>
      <pc:sldChg chg="addSp modSp add mod setBg">
        <pc:chgData name="Jennifer Roach" userId="6a4de24c-abe0-417c-ac11-da5d1536bc61" providerId="ADAL" clId="{6A925E72-2178-4B5C-862F-D8D406DB0C4B}" dt="2023-09-12T19:12:02.416" v="5403" actId="208"/>
        <pc:sldMkLst>
          <pc:docMk/>
          <pc:sldMk cId="2912752138" sldId="612"/>
        </pc:sldMkLst>
        <pc:spChg chg="mod">
          <ac:chgData name="Jennifer Roach" userId="6a4de24c-abe0-417c-ac11-da5d1536bc61" providerId="ADAL" clId="{6A925E72-2178-4B5C-862F-D8D406DB0C4B}" dt="2023-09-12T19:10:10.061" v="5346" actId="1076"/>
          <ac:spMkLst>
            <pc:docMk/>
            <pc:sldMk cId="2912752138" sldId="612"/>
            <ac:spMk id="2" creationId="{4219717A-3675-5470-DE57-FA42CEE0080B}"/>
          </ac:spMkLst>
        </pc:spChg>
        <pc:spChg chg="mod">
          <ac:chgData name="Jennifer Roach" userId="6a4de24c-abe0-417c-ac11-da5d1536bc61" providerId="ADAL" clId="{6A925E72-2178-4B5C-862F-D8D406DB0C4B}" dt="2023-09-12T19:09:51.726" v="5340" actId="26606"/>
          <ac:spMkLst>
            <pc:docMk/>
            <pc:sldMk cId="2912752138" sldId="612"/>
            <ac:spMk id="3" creationId="{5CDDB270-99B3-E578-B20E-4FFDBF8B0B07}"/>
          </ac:spMkLst>
        </pc:spChg>
        <pc:spChg chg="add mod">
          <ac:chgData name="Jennifer Roach" userId="6a4de24c-abe0-417c-ac11-da5d1536bc61" providerId="ADAL" clId="{6A925E72-2178-4B5C-862F-D8D406DB0C4B}" dt="2023-09-12T19:12:02.416" v="5403" actId="208"/>
          <ac:spMkLst>
            <pc:docMk/>
            <pc:sldMk cId="2912752138" sldId="612"/>
            <ac:spMk id="6" creationId="{E0A0964E-DF86-EF47-AF29-6D43467B9162}"/>
          </ac:spMkLst>
        </pc:spChg>
        <pc:picChg chg="add mod">
          <ac:chgData name="Jennifer Roach" userId="6a4de24c-abe0-417c-ac11-da5d1536bc61" providerId="ADAL" clId="{6A925E72-2178-4B5C-862F-D8D406DB0C4B}" dt="2023-09-12T19:10:20.761" v="5347" actId="1440"/>
          <ac:picMkLst>
            <pc:docMk/>
            <pc:sldMk cId="2912752138" sldId="612"/>
            <ac:picMk id="5" creationId="{C0BB7634-6066-3D0E-2D69-35FB1CAE2562}"/>
          </ac:picMkLst>
        </pc:picChg>
      </pc:sldChg>
      <pc:sldChg chg="addSp modSp add mod ord">
        <pc:chgData name="Jennifer Roach" userId="6a4de24c-abe0-417c-ac11-da5d1536bc61" providerId="ADAL" clId="{6A925E72-2178-4B5C-862F-D8D406DB0C4B}" dt="2023-09-12T19:13:09.193" v="5413" actId="20577"/>
        <pc:sldMkLst>
          <pc:docMk/>
          <pc:sldMk cId="1187641977" sldId="613"/>
        </pc:sldMkLst>
        <pc:spChg chg="mod">
          <ac:chgData name="Jennifer Roach" userId="6a4de24c-abe0-417c-ac11-da5d1536bc61" providerId="ADAL" clId="{6A925E72-2178-4B5C-862F-D8D406DB0C4B}" dt="2023-09-12T19:13:09.193" v="5413" actId="20577"/>
          <ac:spMkLst>
            <pc:docMk/>
            <pc:sldMk cId="1187641977" sldId="613"/>
            <ac:spMk id="3" creationId="{5CDDB270-99B3-E578-B20E-4FFDBF8B0B07}"/>
          </ac:spMkLst>
        </pc:spChg>
        <pc:picChg chg="add mod">
          <ac:chgData name="Jennifer Roach" userId="6a4de24c-abe0-417c-ac11-da5d1536bc61" providerId="ADAL" clId="{6A925E72-2178-4B5C-862F-D8D406DB0C4B}" dt="2023-09-12T19:12:39.759" v="5411" actId="1076"/>
          <ac:picMkLst>
            <pc:docMk/>
            <pc:sldMk cId="1187641977" sldId="613"/>
            <ac:picMk id="5" creationId="{29C367A6-F11E-F7CF-76D2-857994CA4D02}"/>
          </ac:picMkLst>
        </pc:picChg>
      </pc:sldChg>
      <pc:sldChg chg="addSp delSp modSp add del mod">
        <pc:chgData name="Jennifer Roach" userId="6a4de24c-abe0-417c-ac11-da5d1536bc61" providerId="ADAL" clId="{6A925E72-2178-4B5C-862F-D8D406DB0C4B}" dt="2023-09-12T19:23:03.284" v="5758" actId="2696"/>
        <pc:sldMkLst>
          <pc:docMk/>
          <pc:sldMk cId="1890213141" sldId="614"/>
        </pc:sldMkLst>
        <pc:spChg chg="mod">
          <ac:chgData name="Jennifer Roach" userId="6a4de24c-abe0-417c-ac11-da5d1536bc61" providerId="ADAL" clId="{6A925E72-2178-4B5C-862F-D8D406DB0C4B}" dt="2023-09-12T19:20:57.185" v="5756" actId="115"/>
          <ac:spMkLst>
            <pc:docMk/>
            <pc:sldMk cId="1890213141" sldId="614"/>
            <ac:spMk id="3" creationId="{5CDDB270-99B3-E578-B20E-4FFDBF8B0B07}"/>
          </ac:spMkLst>
        </pc:spChg>
        <pc:picChg chg="del">
          <ac:chgData name="Jennifer Roach" userId="6a4de24c-abe0-417c-ac11-da5d1536bc61" providerId="ADAL" clId="{6A925E72-2178-4B5C-862F-D8D406DB0C4B}" dt="2023-09-12T19:13:40.524" v="5415" actId="478"/>
          <ac:picMkLst>
            <pc:docMk/>
            <pc:sldMk cId="1890213141" sldId="614"/>
            <ac:picMk id="5" creationId="{29C367A6-F11E-F7CF-76D2-857994CA4D02}"/>
          </ac:picMkLst>
        </pc:picChg>
        <pc:picChg chg="add mod">
          <ac:chgData name="Jennifer Roach" userId="6a4de24c-abe0-417c-ac11-da5d1536bc61" providerId="ADAL" clId="{6A925E72-2178-4B5C-862F-D8D406DB0C4B}" dt="2023-09-12T19:20:23.648" v="5748" actId="1076"/>
          <ac:picMkLst>
            <pc:docMk/>
            <pc:sldMk cId="1890213141" sldId="614"/>
            <ac:picMk id="6" creationId="{EBF5C69C-741E-2927-29ED-9DE51BB998C1}"/>
          </ac:picMkLst>
        </pc:picChg>
        <pc:picChg chg="add mod">
          <ac:chgData name="Jennifer Roach" userId="6a4de24c-abe0-417c-ac11-da5d1536bc61" providerId="ADAL" clId="{6A925E72-2178-4B5C-862F-D8D406DB0C4B}" dt="2023-09-12T19:20:42.232" v="5753" actId="1076"/>
          <ac:picMkLst>
            <pc:docMk/>
            <pc:sldMk cId="1890213141" sldId="614"/>
            <ac:picMk id="8" creationId="{B67029F7-6784-6A10-807E-515C2641E919}"/>
          </ac:picMkLst>
        </pc:picChg>
      </pc:sldChg>
      <pc:sldChg chg="addSp delSp modSp add mod">
        <pc:chgData name="Jennifer Roach" userId="6a4de24c-abe0-417c-ac11-da5d1536bc61" providerId="ADAL" clId="{6A925E72-2178-4B5C-862F-D8D406DB0C4B}" dt="2023-09-12T19:25:04.022" v="5842" actId="1076"/>
        <pc:sldMkLst>
          <pc:docMk/>
          <pc:sldMk cId="747272320" sldId="615"/>
        </pc:sldMkLst>
        <pc:spChg chg="del mod">
          <ac:chgData name="Jennifer Roach" userId="6a4de24c-abe0-417c-ac11-da5d1536bc61" providerId="ADAL" clId="{6A925E72-2178-4B5C-862F-D8D406DB0C4B}" dt="2023-09-12T19:23:18.104" v="5765" actId="22"/>
          <ac:spMkLst>
            <pc:docMk/>
            <pc:sldMk cId="747272320" sldId="615"/>
            <ac:spMk id="3" creationId="{5CDDB270-99B3-E578-B20E-4FFDBF8B0B07}"/>
          </ac:spMkLst>
        </pc:spChg>
        <pc:spChg chg="add del mod">
          <ac:chgData name="Jennifer Roach" userId="6a4de24c-abe0-417c-ac11-da5d1536bc61" providerId="ADAL" clId="{6A925E72-2178-4B5C-862F-D8D406DB0C4B}" dt="2023-09-12T19:23:57.911" v="5772" actId="478"/>
          <ac:spMkLst>
            <pc:docMk/>
            <pc:sldMk cId="747272320" sldId="615"/>
            <ac:spMk id="7" creationId="{568DC4A1-BC19-41F3-67F7-3CB57A495AD2}"/>
          </ac:spMkLst>
        </pc:spChg>
        <pc:spChg chg="add mod">
          <ac:chgData name="Jennifer Roach" userId="6a4de24c-abe0-417c-ac11-da5d1536bc61" providerId="ADAL" clId="{6A925E72-2178-4B5C-862F-D8D406DB0C4B}" dt="2023-09-12T19:24:56.679" v="5840" actId="1076"/>
          <ac:spMkLst>
            <pc:docMk/>
            <pc:sldMk cId="747272320" sldId="615"/>
            <ac:spMk id="10" creationId="{6562D92F-F24D-987C-3159-6D4A289B56AB}"/>
          </ac:spMkLst>
        </pc:spChg>
        <pc:picChg chg="add del mod ord">
          <ac:chgData name="Jennifer Roach" userId="6a4de24c-abe0-417c-ac11-da5d1536bc61" providerId="ADAL" clId="{6A925E72-2178-4B5C-862F-D8D406DB0C4B}" dt="2023-09-12T19:23:59.034" v="5773" actId="478"/>
          <ac:picMkLst>
            <pc:docMk/>
            <pc:sldMk cId="747272320" sldId="615"/>
            <ac:picMk id="5" creationId="{E285BC65-C770-F312-9E14-FB871C8864F3}"/>
          </ac:picMkLst>
        </pc:picChg>
        <pc:picChg chg="del">
          <ac:chgData name="Jennifer Roach" userId="6a4de24c-abe0-417c-ac11-da5d1536bc61" providerId="ADAL" clId="{6A925E72-2178-4B5C-862F-D8D406DB0C4B}" dt="2023-09-12T19:23:14.221" v="5762" actId="478"/>
          <ac:picMkLst>
            <pc:docMk/>
            <pc:sldMk cId="747272320" sldId="615"/>
            <ac:picMk id="6" creationId="{EBF5C69C-741E-2927-29ED-9DE51BB998C1}"/>
          </ac:picMkLst>
        </pc:picChg>
        <pc:picChg chg="del">
          <ac:chgData name="Jennifer Roach" userId="6a4de24c-abe0-417c-ac11-da5d1536bc61" providerId="ADAL" clId="{6A925E72-2178-4B5C-862F-D8D406DB0C4B}" dt="2023-09-12T19:23:10.024" v="5760" actId="478"/>
          <ac:picMkLst>
            <pc:docMk/>
            <pc:sldMk cId="747272320" sldId="615"/>
            <ac:picMk id="8" creationId="{B67029F7-6784-6A10-807E-515C2641E919}"/>
          </ac:picMkLst>
        </pc:picChg>
        <pc:picChg chg="add mod">
          <ac:chgData name="Jennifer Roach" userId="6a4de24c-abe0-417c-ac11-da5d1536bc61" providerId="ADAL" clId="{6A925E72-2178-4B5C-862F-D8D406DB0C4B}" dt="2023-09-12T19:25:04.022" v="5842" actId="1076"/>
          <ac:picMkLst>
            <pc:docMk/>
            <pc:sldMk cId="747272320" sldId="615"/>
            <ac:picMk id="12" creationId="{C4CAFD24-DC5B-4AC9-FAEE-9F770DEFD30A}"/>
          </ac:picMkLst>
        </pc:picChg>
      </pc:sldChg>
      <pc:sldChg chg="addSp delSp modSp add mod">
        <pc:chgData name="Jennifer Roach" userId="6a4de24c-abe0-417c-ac11-da5d1536bc61" providerId="ADAL" clId="{6A925E72-2178-4B5C-862F-D8D406DB0C4B}" dt="2023-09-12T19:32:42.267" v="6057" actId="1440"/>
        <pc:sldMkLst>
          <pc:docMk/>
          <pc:sldMk cId="161963850" sldId="616"/>
        </pc:sldMkLst>
        <pc:spChg chg="add del mod">
          <ac:chgData name="Jennifer Roach" userId="6a4de24c-abe0-417c-ac11-da5d1536bc61" providerId="ADAL" clId="{6A925E72-2178-4B5C-862F-D8D406DB0C4B}" dt="2023-09-12T19:29:33.136" v="5991" actId="478"/>
          <ac:spMkLst>
            <pc:docMk/>
            <pc:sldMk cId="161963850" sldId="616"/>
            <ac:spMk id="5" creationId="{22715EF1-0D20-CBA3-A9B9-48A1C4AA072E}"/>
          </ac:spMkLst>
        </pc:spChg>
        <pc:spChg chg="add del mod">
          <ac:chgData name="Jennifer Roach" userId="6a4de24c-abe0-417c-ac11-da5d1536bc61" providerId="ADAL" clId="{6A925E72-2178-4B5C-862F-D8D406DB0C4B}" dt="2023-09-12T19:26:59.563" v="5922" actId="767"/>
          <ac:spMkLst>
            <pc:docMk/>
            <pc:sldMk cId="161963850" sldId="616"/>
            <ac:spMk id="6" creationId="{F0FCAC49-4E10-8FFB-BBF0-240E52401C5E}"/>
          </ac:spMkLst>
        </pc:spChg>
        <pc:spChg chg="add del mod">
          <ac:chgData name="Jennifer Roach" userId="6a4de24c-abe0-417c-ac11-da5d1536bc61" providerId="ADAL" clId="{6A925E72-2178-4B5C-862F-D8D406DB0C4B}" dt="2023-09-12T19:29:31.631" v="5989" actId="478"/>
          <ac:spMkLst>
            <pc:docMk/>
            <pc:sldMk cId="161963850" sldId="616"/>
            <ac:spMk id="7" creationId="{677476ED-A907-446A-3BF6-CB482370132C}"/>
          </ac:spMkLst>
        </pc:spChg>
        <pc:spChg chg="mod">
          <ac:chgData name="Jennifer Roach" userId="6a4de24c-abe0-417c-ac11-da5d1536bc61" providerId="ADAL" clId="{6A925E72-2178-4B5C-862F-D8D406DB0C4B}" dt="2023-09-12T19:32:32.613" v="6054" actId="27636"/>
          <ac:spMkLst>
            <pc:docMk/>
            <pc:sldMk cId="161963850" sldId="616"/>
            <ac:spMk id="10" creationId="{6562D92F-F24D-987C-3159-6D4A289B56AB}"/>
          </ac:spMkLst>
        </pc:spChg>
        <pc:spChg chg="add del mod">
          <ac:chgData name="Jennifer Roach" userId="6a4de24c-abe0-417c-ac11-da5d1536bc61" providerId="ADAL" clId="{6A925E72-2178-4B5C-862F-D8D406DB0C4B}" dt="2023-09-12T19:29:35.007" v="5993" actId="478"/>
          <ac:spMkLst>
            <pc:docMk/>
            <pc:sldMk cId="161963850" sldId="616"/>
            <ac:spMk id="11" creationId="{9EB1A0C1-4314-258E-A69F-BC0751FD4A8C}"/>
          </ac:spMkLst>
        </pc:spChg>
        <pc:spChg chg="add del mod">
          <ac:chgData name="Jennifer Roach" userId="6a4de24c-abe0-417c-ac11-da5d1536bc61" providerId="ADAL" clId="{6A925E72-2178-4B5C-862F-D8D406DB0C4B}" dt="2023-09-12T19:29:33.775" v="5992" actId="478"/>
          <ac:spMkLst>
            <pc:docMk/>
            <pc:sldMk cId="161963850" sldId="616"/>
            <ac:spMk id="13" creationId="{707BFE12-5FD9-D8BC-6A6E-D90E51E9EFFE}"/>
          </ac:spMkLst>
        </pc:spChg>
        <pc:spChg chg="add del mod">
          <ac:chgData name="Jennifer Roach" userId="6a4de24c-abe0-417c-ac11-da5d1536bc61" providerId="ADAL" clId="{6A925E72-2178-4B5C-862F-D8D406DB0C4B}" dt="2023-09-12T19:29:17.505" v="5987" actId="478"/>
          <ac:spMkLst>
            <pc:docMk/>
            <pc:sldMk cId="161963850" sldId="616"/>
            <ac:spMk id="14" creationId="{32CCB245-A6BA-26E8-5014-E199F58F4B3F}"/>
          </ac:spMkLst>
        </pc:spChg>
        <pc:picChg chg="add del mod modCrop">
          <ac:chgData name="Jennifer Roach" userId="6a4de24c-abe0-417c-ac11-da5d1536bc61" providerId="ADAL" clId="{6A925E72-2178-4B5C-862F-D8D406DB0C4B}" dt="2023-09-12T19:29:30.056" v="5988" actId="478"/>
          <ac:picMkLst>
            <pc:docMk/>
            <pc:sldMk cId="161963850" sldId="616"/>
            <ac:picMk id="4" creationId="{69BFFC9B-8F88-35BE-C1D8-5B8D7489403F}"/>
          </ac:picMkLst>
        </pc:picChg>
        <pc:picChg chg="del">
          <ac:chgData name="Jennifer Roach" userId="6a4de24c-abe0-417c-ac11-da5d1536bc61" providerId="ADAL" clId="{6A925E72-2178-4B5C-862F-D8D406DB0C4B}" dt="2023-09-12T19:25:09.613" v="5844" actId="478"/>
          <ac:picMkLst>
            <pc:docMk/>
            <pc:sldMk cId="161963850" sldId="616"/>
            <ac:picMk id="12" creationId="{C4CAFD24-DC5B-4AC9-FAEE-9F770DEFD30A}"/>
          </ac:picMkLst>
        </pc:picChg>
        <pc:picChg chg="add mod">
          <ac:chgData name="Jennifer Roach" userId="6a4de24c-abe0-417c-ac11-da5d1536bc61" providerId="ADAL" clId="{6A925E72-2178-4B5C-862F-D8D406DB0C4B}" dt="2023-09-12T19:32:42.267" v="6057" actId="1440"/>
          <ac:picMkLst>
            <pc:docMk/>
            <pc:sldMk cId="161963850" sldId="616"/>
            <ac:picMk id="16" creationId="{7123EF6E-DF2C-A60C-34C3-C61BA9B69C2B}"/>
          </ac:picMkLst>
        </pc:picChg>
        <pc:picChg chg="add mod">
          <ac:chgData name="Jennifer Roach" userId="6a4de24c-abe0-417c-ac11-da5d1536bc61" providerId="ADAL" clId="{6A925E72-2178-4B5C-862F-D8D406DB0C4B}" dt="2023-09-12T19:32:39.877" v="6056" actId="1440"/>
          <ac:picMkLst>
            <pc:docMk/>
            <pc:sldMk cId="161963850" sldId="616"/>
            <ac:picMk id="18" creationId="{2641D8EB-30C6-2B52-37AE-11CC845CCB02}"/>
          </ac:picMkLst>
        </pc:picChg>
        <pc:cxnChg chg="add del mod">
          <ac:chgData name="Jennifer Roach" userId="6a4de24c-abe0-417c-ac11-da5d1536bc61" providerId="ADAL" clId="{6A925E72-2178-4B5C-862F-D8D406DB0C4B}" dt="2023-09-12T19:29:32.440" v="5990" actId="478"/>
          <ac:cxnSpMkLst>
            <pc:docMk/>
            <pc:sldMk cId="161963850" sldId="616"/>
            <ac:cxnSpMk id="9" creationId="{687D11B6-BDDC-122D-59AC-5E7DDFB52CE7}"/>
          </ac:cxnSpMkLst>
        </pc:cxnChg>
      </pc:sldChg>
      <pc:sldChg chg="modSp new del mod ord">
        <pc:chgData name="Jennifer Roach" userId="6a4de24c-abe0-417c-ac11-da5d1536bc61" providerId="ADAL" clId="{6A925E72-2178-4B5C-862F-D8D406DB0C4B}" dt="2023-09-12T19:34:02.702" v="6097" actId="47"/>
        <pc:sldMkLst>
          <pc:docMk/>
          <pc:sldMk cId="1211343062" sldId="617"/>
        </pc:sldMkLst>
        <pc:spChg chg="mod">
          <ac:chgData name="Jennifer Roach" userId="6a4de24c-abe0-417c-ac11-da5d1536bc61" providerId="ADAL" clId="{6A925E72-2178-4B5C-862F-D8D406DB0C4B}" dt="2023-09-12T19:33:46.043" v="6094" actId="20577"/>
          <ac:spMkLst>
            <pc:docMk/>
            <pc:sldMk cId="1211343062" sldId="617"/>
            <ac:spMk id="2" creationId="{55788EAA-AA69-B797-2630-169118927999}"/>
          </ac:spMkLst>
        </pc:spChg>
      </pc:sldChg>
      <pc:sldChg chg="modSp add mod ord">
        <pc:chgData name="Jennifer Roach" userId="6a4de24c-abe0-417c-ac11-da5d1536bc61" providerId="ADAL" clId="{6A925E72-2178-4B5C-862F-D8D406DB0C4B}" dt="2023-09-12T19:38:26.151" v="6541" actId="403"/>
        <pc:sldMkLst>
          <pc:docMk/>
          <pc:sldMk cId="3638540909" sldId="617"/>
        </pc:sldMkLst>
        <pc:spChg chg="mod">
          <ac:chgData name="Jennifer Roach" userId="6a4de24c-abe0-417c-ac11-da5d1536bc61" providerId="ADAL" clId="{6A925E72-2178-4B5C-862F-D8D406DB0C4B}" dt="2023-09-12T19:36:16.633" v="6251" actId="404"/>
          <ac:spMkLst>
            <pc:docMk/>
            <pc:sldMk cId="3638540909" sldId="617"/>
            <ac:spMk id="2" creationId="{9705914D-A0DB-3509-8627-B7C12753403F}"/>
          </ac:spMkLst>
        </pc:spChg>
        <pc:spChg chg="mod">
          <ac:chgData name="Jennifer Roach" userId="6a4de24c-abe0-417c-ac11-da5d1536bc61" providerId="ADAL" clId="{6A925E72-2178-4B5C-862F-D8D406DB0C4B}" dt="2023-09-12T19:38:26.151" v="6541" actId="403"/>
          <ac:spMkLst>
            <pc:docMk/>
            <pc:sldMk cId="3638540909" sldId="617"/>
            <ac:spMk id="3" creationId="{97F255BE-2DEC-E7F4-2588-B69EFABDA6D5}"/>
          </ac:spMkLst>
        </pc:spChg>
      </pc:sldChg>
      <pc:sldChg chg="addSp delSp modSp new mod setBg setClrOvrMap">
        <pc:chgData name="Jennifer Roach" userId="6a4de24c-abe0-417c-ac11-da5d1536bc61" providerId="ADAL" clId="{6A925E72-2178-4B5C-862F-D8D406DB0C4B}" dt="2023-09-12T19:39:40.956" v="6586" actId="26606"/>
        <pc:sldMkLst>
          <pc:docMk/>
          <pc:sldMk cId="1668227451" sldId="618"/>
        </pc:sldMkLst>
        <pc:spChg chg="mod">
          <ac:chgData name="Jennifer Roach" userId="6a4de24c-abe0-417c-ac11-da5d1536bc61" providerId="ADAL" clId="{6A925E72-2178-4B5C-862F-D8D406DB0C4B}" dt="2023-09-12T19:39:40.956" v="6586" actId="26606"/>
          <ac:spMkLst>
            <pc:docMk/>
            <pc:sldMk cId="1668227451" sldId="618"/>
            <ac:spMk id="2" creationId="{6F5CDE63-B2A3-895D-C821-6EDB3064FF40}"/>
          </ac:spMkLst>
        </pc:spChg>
        <pc:spChg chg="del">
          <ac:chgData name="Jennifer Roach" userId="6a4de24c-abe0-417c-ac11-da5d1536bc61" providerId="ADAL" clId="{6A925E72-2178-4B5C-862F-D8D406DB0C4B}" dt="2023-09-12T19:39:19.327" v="6543" actId="478"/>
          <ac:spMkLst>
            <pc:docMk/>
            <pc:sldMk cId="1668227451" sldId="618"/>
            <ac:spMk id="3" creationId="{BFC68144-1750-B3CA-D34D-0990F4192D3B}"/>
          </ac:spMkLst>
        </pc:spChg>
        <pc:spChg chg="add">
          <ac:chgData name="Jennifer Roach" userId="6a4de24c-abe0-417c-ac11-da5d1536bc61" providerId="ADAL" clId="{6A925E72-2178-4B5C-862F-D8D406DB0C4B}" dt="2023-09-12T19:39:40.956" v="6586" actId="26606"/>
          <ac:spMkLst>
            <pc:docMk/>
            <pc:sldMk cId="1668227451" sldId="618"/>
            <ac:spMk id="14" creationId="{CB300B9C-C1F6-47BC-A43F-3B172CD7FF3C}"/>
          </ac:spMkLst>
        </pc:spChg>
        <pc:grpChg chg="add">
          <ac:chgData name="Jennifer Roach" userId="6a4de24c-abe0-417c-ac11-da5d1536bc61" providerId="ADAL" clId="{6A925E72-2178-4B5C-862F-D8D406DB0C4B}" dt="2023-09-12T19:39:40.956" v="6586" actId="26606"/>
          <ac:grpSpMkLst>
            <pc:docMk/>
            <pc:sldMk cId="1668227451" sldId="618"/>
            <ac:grpSpMk id="7" creationId="{46AC64B6-5299-4EDC-A5BA-C486DE605216}"/>
          </ac:grpSpMkLst>
        </pc:grpChg>
        <pc:grpChg chg="add">
          <ac:chgData name="Jennifer Roach" userId="6a4de24c-abe0-417c-ac11-da5d1536bc61" providerId="ADAL" clId="{6A925E72-2178-4B5C-862F-D8D406DB0C4B}" dt="2023-09-12T19:39:40.956" v="6586" actId="26606"/>
          <ac:grpSpMkLst>
            <pc:docMk/>
            <pc:sldMk cId="1668227451" sldId="618"/>
            <ac:grpSpMk id="16" creationId="{F1ECA4FE-7D2F-4576-B767-3A5F5ABFE90F}"/>
          </ac:grpSpMkLst>
        </pc:grpChg>
        <pc:cxnChg chg="add">
          <ac:chgData name="Jennifer Roach" userId="6a4de24c-abe0-417c-ac11-da5d1536bc61" providerId="ADAL" clId="{6A925E72-2178-4B5C-862F-D8D406DB0C4B}" dt="2023-09-12T19:39:40.956" v="6586" actId="26606"/>
          <ac:cxnSpMkLst>
            <pc:docMk/>
            <pc:sldMk cId="1668227451" sldId="618"/>
            <ac:cxnSpMk id="20" creationId="{E81F53E2-F556-42FA-8D24-113839EE19F8}"/>
          </ac:cxnSpMkLst>
        </pc:cxnChg>
      </pc:sldChg>
      <pc:sldChg chg="modSp new mod">
        <pc:chgData name="Jennifer Roach" userId="6a4de24c-abe0-417c-ac11-da5d1536bc61" providerId="ADAL" clId="{6A925E72-2178-4B5C-862F-D8D406DB0C4B}" dt="2023-09-12T20:06:04.452" v="7919" actId="20577"/>
        <pc:sldMkLst>
          <pc:docMk/>
          <pc:sldMk cId="4211208861" sldId="619"/>
        </pc:sldMkLst>
        <pc:spChg chg="mod">
          <ac:chgData name="Jennifer Roach" userId="6a4de24c-abe0-417c-ac11-da5d1536bc61" providerId="ADAL" clId="{6A925E72-2178-4B5C-862F-D8D406DB0C4B}" dt="2023-09-12T19:41:08.051" v="6626" actId="20577"/>
          <ac:spMkLst>
            <pc:docMk/>
            <pc:sldMk cId="4211208861" sldId="619"/>
            <ac:spMk id="2" creationId="{B3719ECF-3102-1A05-BA00-77995B9936F1}"/>
          </ac:spMkLst>
        </pc:spChg>
        <pc:spChg chg="mod">
          <ac:chgData name="Jennifer Roach" userId="6a4de24c-abe0-417c-ac11-da5d1536bc61" providerId="ADAL" clId="{6A925E72-2178-4B5C-862F-D8D406DB0C4B}" dt="2023-09-12T20:06:04.452" v="7919" actId="20577"/>
          <ac:spMkLst>
            <pc:docMk/>
            <pc:sldMk cId="4211208861" sldId="619"/>
            <ac:spMk id="3" creationId="{0AC7BBAD-FE64-CB3D-C2FA-32EAF9B81759}"/>
          </ac:spMkLst>
        </pc:spChg>
      </pc:sldChg>
      <pc:sldChg chg="modSp add mod">
        <pc:chgData name="Jennifer Roach" userId="6a4de24c-abe0-417c-ac11-da5d1536bc61" providerId="ADAL" clId="{6A925E72-2178-4B5C-862F-D8D406DB0C4B}" dt="2023-09-12T20:23:27.082" v="8199" actId="20577"/>
        <pc:sldMkLst>
          <pc:docMk/>
          <pc:sldMk cId="3468683842" sldId="620"/>
        </pc:sldMkLst>
        <pc:spChg chg="mod">
          <ac:chgData name="Jennifer Roach" userId="6a4de24c-abe0-417c-ac11-da5d1536bc61" providerId="ADAL" clId="{6A925E72-2178-4B5C-862F-D8D406DB0C4B}" dt="2023-09-12T20:23:27.082" v="8199" actId="20577"/>
          <ac:spMkLst>
            <pc:docMk/>
            <pc:sldMk cId="3468683842" sldId="620"/>
            <ac:spMk id="5" creationId="{9227F3FE-A0D0-2974-D7AF-3F9809D4EBE3}"/>
          </ac:spMkLst>
        </pc:spChg>
      </pc:sldChg>
      <pc:sldChg chg="modSp add del mod ord">
        <pc:chgData name="Jennifer Roach" userId="6a4de24c-abe0-417c-ac11-da5d1536bc61" providerId="ADAL" clId="{6A925E72-2178-4B5C-862F-D8D406DB0C4B}" dt="2023-09-12T20:01:12.258" v="7633" actId="47"/>
        <pc:sldMkLst>
          <pc:docMk/>
          <pc:sldMk cId="1652769064" sldId="621"/>
        </pc:sldMkLst>
        <pc:spChg chg="mod">
          <ac:chgData name="Jennifer Roach" userId="6a4de24c-abe0-417c-ac11-da5d1536bc61" providerId="ADAL" clId="{6A925E72-2178-4B5C-862F-D8D406DB0C4B}" dt="2023-09-12T19:57:19.998" v="7562" actId="20577"/>
          <ac:spMkLst>
            <pc:docMk/>
            <pc:sldMk cId="1652769064" sldId="621"/>
            <ac:spMk id="2" creationId="{16CE83A1-B8C1-C4D7-65DB-466512614080}"/>
          </ac:spMkLst>
        </pc:spChg>
        <pc:spChg chg="mod">
          <ac:chgData name="Jennifer Roach" userId="6a4de24c-abe0-417c-ac11-da5d1536bc61" providerId="ADAL" clId="{6A925E72-2178-4B5C-862F-D8D406DB0C4B}" dt="2023-09-12T20:01:09.032" v="7632" actId="6549"/>
          <ac:spMkLst>
            <pc:docMk/>
            <pc:sldMk cId="1652769064" sldId="621"/>
            <ac:spMk id="5" creationId="{9227F3FE-A0D0-2974-D7AF-3F9809D4EBE3}"/>
          </ac:spMkLst>
        </pc:spChg>
      </pc:sldChg>
      <pc:sldChg chg="addSp delSp modSp add mod ord">
        <pc:chgData name="Jennifer Roach" userId="6a4de24c-abe0-417c-ac11-da5d1536bc61" providerId="ADAL" clId="{6A925E72-2178-4B5C-862F-D8D406DB0C4B}" dt="2023-09-12T20:01:49.393" v="7668" actId="20577"/>
        <pc:sldMkLst>
          <pc:docMk/>
          <pc:sldMk cId="2967369921" sldId="622"/>
        </pc:sldMkLst>
        <pc:spChg chg="mod">
          <ac:chgData name="Jennifer Roach" userId="6a4de24c-abe0-417c-ac11-da5d1536bc61" providerId="ADAL" clId="{6A925E72-2178-4B5C-862F-D8D406DB0C4B}" dt="2023-09-12T20:00:14.930" v="7602" actId="20577"/>
          <ac:spMkLst>
            <pc:docMk/>
            <pc:sldMk cId="2967369921" sldId="622"/>
            <ac:spMk id="2" creationId="{16CE83A1-B8C1-C4D7-65DB-466512614080}"/>
          </ac:spMkLst>
        </pc:spChg>
        <pc:spChg chg="mod">
          <ac:chgData name="Jennifer Roach" userId="6a4de24c-abe0-417c-ac11-da5d1536bc61" providerId="ADAL" clId="{6A925E72-2178-4B5C-862F-D8D406DB0C4B}" dt="2023-09-12T20:01:49.393" v="7668" actId="20577"/>
          <ac:spMkLst>
            <pc:docMk/>
            <pc:sldMk cId="2967369921" sldId="622"/>
            <ac:spMk id="5" creationId="{9227F3FE-A0D0-2974-D7AF-3F9809D4EBE3}"/>
          </ac:spMkLst>
        </pc:spChg>
        <pc:picChg chg="add mod">
          <ac:chgData name="Jennifer Roach" userId="6a4de24c-abe0-417c-ac11-da5d1536bc61" providerId="ADAL" clId="{6A925E72-2178-4B5C-862F-D8D406DB0C4B}" dt="2023-09-12T20:01:38.526" v="7637" actId="1076"/>
          <ac:picMkLst>
            <pc:docMk/>
            <pc:sldMk cId="2967369921" sldId="622"/>
            <ac:picMk id="4" creationId="{B179B07C-B370-7B76-93FF-5154CD8F5941}"/>
          </ac:picMkLst>
        </pc:picChg>
        <pc:picChg chg="del">
          <ac:chgData name="Jennifer Roach" userId="6a4de24c-abe0-417c-ac11-da5d1536bc61" providerId="ADAL" clId="{6A925E72-2178-4B5C-862F-D8D406DB0C4B}" dt="2023-09-12T20:01:21.866" v="7634" actId="478"/>
          <ac:picMkLst>
            <pc:docMk/>
            <pc:sldMk cId="2967369921" sldId="622"/>
            <ac:picMk id="8" creationId="{485A1D7B-9376-10B6-234D-B9F1AAC528FA}"/>
          </ac:picMkLst>
        </pc:picChg>
      </pc:sldChg>
      <pc:sldChg chg="modSp add mod ord">
        <pc:chgData name="Jennifer Roach" userId="6a4de24c-abe0-417c-ac11-da5d1536bc61" providerId="ADAL" clId="{6A925E72-2178-4B5C-862F-D8D406DB0C4B}" dt="2023-09-12T20:03:30.786" v="7864" actId="14"/>
        <pc:sldMkLst>
          <pc:docMk/>
          <pc:sldMk cId="224768905" sldId="623"/>
        </pc:sldMkLst>
        <pc:spChg chg="mod">
          <ac:chgData name="Jennifer Roach" userId="6a4de24c-abe0-417c-ac11-da5d1536bc61" providerId="ADAL" clId="{6A925E72-2178-4B5C-862F-D8D406DB0C4B}" dt="2023-09-12T20:03:30.786" v="7864" actId="14"/>
          <ac:spMkLst>
            <pc:docMk/>
            <pc:sldMk cId="224768905" sldId="623"/>
            <ac:spMk id="3" creationId="{0AC7BBAD-FE64-CB3D-C2FA-32EAF9B81759}"/>
          </ac:spMkLst>
        </pc:spChg>
      </pc:sldChg>
      <pc:sldChg chg="addSp delSp modSp add mod setBg setClrOvrMap">
        <pc:chgData name="Jennifer Roach" userId="6a4de24c-abe0-417c-ac11-da5d1536bc61" providerId="ADAL" clId="{6A925E72-2178-4B5C-862F-D8D406DB0C4B}" dt="2023-09-12T20:24:47.786" v="8207" actId="26606"/>
        <pc:sldMkLst>
          <pc:docMk/>
          <pc:sldMk cId="1475376960" sldId="624"/>
        </pc:sldMkLst>
        <pc:spChg chg="del mod">
          <ac:chgData name="Jennifer Roach" userId="6a4de24c-abe0-417c-ac11-da5d1536bc61" providerId="ADAL" clId="{6A925E72-2178-4B5C-862F-D8D406DB0C4B}" dt="2023-09-12T20:24:47.786" v="8207" actId="26606"/>
          <ac:spMkLst>
            <pc:docMk/>
            <pc:sldMk cId="1475376960" sldId="624"/>
            <ac:spMk id="3" creationId="{B9A2718F-0FB6-7C07-BDAA-18CB97DCE5FC}"/>
          </ac:spMkLst>
        </pc:spChg>
        <pc:spChg chg="mod">
          <ac:chgData name="Jennifer Roach" userId="6a4de24c-abe0-417c-ac11-da5d1536bc61" providerId="ADAL" clId="{6A925E72-2178-4B5C-862F-D8D406DB0C4B}" dt="2023-09-12T20:24:47.786" v="8207" actId="26606"/>
          <ac:spMkLst>
            <pc:docMk/>
            <pc:sldMk cId="1475376960" sldId="624"/>
            <ac:spMk id="4" creationId="{D2AB6578-858D-6A2D-E15D-EE75706F95F6}"/>
          </ac:spMkLst>
        </pc:spChg>
        <pc:spChg chg="add del">
          <ac:chgData name="Jennifer Roach" userId="6a4de24c-abe0-417c-ac11-da5d1536bc61" providerId="ADAL" clId="{6A925E72-2178-4B5C-862F-D8D406DB0C4B}" dt="2023-09-12T20:24:47.786" v="8207" actId="26606"/>
          <ac:spMkLst>
            <pc:docMk/>
            <pc:sldMk cId="1475376960" sldId="624"/>
            <ac:spMk id="18" creationId="{3E20E404-0173-46F6-9DC4-C960A5778302}"/>
          </ac:spMkLst>
        </pc:spChg>
        <pc:spChg chg="add del">
          <ac:chgData name="Jennifer Roach" userId="6a4de24c-abe0-417c-ac11-da5d1536bc61" providerId="ADAL" clId="{6A925E72-2178-4B5C-862F-D8D406DB0C4B}" dt="2023-09-12T20:24:47.786" v="8207" actId="26606"/>
          <ac:spMkLst>
            <pc:docMk/>
            <pc:sldMk cId="1475376960" sldId="624"/>
            <ac:spMk id="20" creationId="{C314C310-850D-4491-AA52-C75BEA68B68C}"/>
          </ac:spMkLst>
        </pc:spChg>
        <pc:spChg chg="add del">
          <ac:chgData name="Jennifer Roach" userId="6a4de24c-abe0-417c-ac11-da5d1536bc61" providerId="ADAL" clId="{6A925E72-2178-4B5C-862F-D8D406DB0C4B}" dt="2023-09-12T20:24:47.786" v="8207" actId="26606"/>
          <ac:spMkLst>
            <pc:docMk/>
            <pc:sldMk cId="1475376960" sldId="624"/>
            <ac:spMk id="28" creationId="{0308D749-5984-4BB8-A788-A85D24304A0A}"/>
          </ac:spMkLst>
        </pc:spChg>
        <pc:spChg chg="add del">
          <ac:chgData name="Jennifer Roach" userId="6a4de24c-abe0-417c-ac11-da5d1536bc61" providerId="ADAL" clId="{6A925E72-2178-4B5C-862F-D8D406DB0C4B}" dt="2023-09-12T20:24:47.786" v="8207" actId="26606"/>
          <ac:spMkLst>
            <pc:docMk/>
            <pc:sldMk cId="1475376960" sldId="624"/>
            <ac:spMk id="30" creationId="{95B8172D-A4C8-41B4-8991-78BBEC4039D5}"/>
          </ac:spMkLst>
        </pc:spChg>
        <pc:spChg chg="add">
          <ac:chgData name="Jennifer Roach" userId="6a4de24c-abe0-417c-ac11-da5d1536bc61" providerId="ADAL" clId="{6A925E72-2178-4B5C-862F-D8D406DB0C4B}" dt="2023-09-12T20:24:47.786" v="8207" actId="26606"/>
          <ac:spMkLst>
            <pc:docMk/>
            <pc:sldMk cId="1475376960" sldId="624"/>
            <ac:spMk id="45" creationId="{8DCAC2A9-D869-46E1-9DD3-353AE3254A13}"/>
          </ac:spMkLst>
        </pc:spChg>
        <pc:spChg chg="add">
          <ac:chgData name="Jennifer Roach" userId="6a4de24c-abe0-417c-ac11-da5d1536bc61" providerId="ADAL" clId="{6A925E72-2178-4B5C-862F-D8D406DB0C4B}" dt="2023-09-12T20:24:47.786" v="8207" actId="26606"/>
          <ac:spMkLst>
            <pc:docMk/>
            <pc:sldMk cId="1475376960" sldId="624"/>
            <ac:spMk id="47" creationId="{8682CCCE-534D-4FC6-BF2B-9BEA2F2BB482}"/>
          </ac:spMkLst>
        </pc:spChg>
        <pc:spChg chg="add">
          <ac:chgData name="Jennifer Roach" userId="6a4de24c-abe0-417c-ac11-da5d1536bc61" providerId="ADAL" clId="{6A925E72-2178-4B5C-862F-D8D406DB0C4B}" dt="2023-09-12T20:24:47.786" v="8207" actId="26606"/>
          <ac:spMkLst>
            <pc:docMk/>
            <pc:sldMk cId="1475376960" sldId="624"/>
            <ac:spMk id="49" creationId="{BC664B74-EEBB-416C-9D86-AE1FECC022DE}"/>
          </ac:spMkLst>
        </pc:spChg>
        <pc:spChg chg="add">
          <ac:chgData name="Jennifer Roach" userId="6a4de24c-abe0-417c-ac11-da5d1536bc61" providerId="ADAL" clId="{6A925E72-2178-4B5C-862F-D8D406DB0C4B}" dt="2023-09-12T20:24:47.786" v="8207" actId="26606"/>
          <ac:spMkLst>
            <pc:docMk/>
            <pc:sldMk cId="1475376960" sldId="624"/>
            <ac:spMk id="51" creationId="{52000483-C30E-42A1-8569-E1DE1F55BCAC}"/>
          </ac:spMkLst>
        </pc:spChg>
        <pc:spChg chg="add">
          <ac:chgData name="Jennifer Roach" userId="6a4de24c-abe0-417c-ac11-da5d1536bc61" providerId="ADAL" clId="{6A925E72-2178-4B5C-862F-D8D406DB0C4B}" dt="2023-09-12T20:24:47.786" v="8207" actId="26606"/>
          <ac:spMkLst>
            <pc:docMk/>
            <pc:sldMk cId="1475376960" sldId="624"/>
            <ac:spMk id="53" creationId="{A5ACD7E0-6D9A-4803-8B9B-D4602DC48C78}"/>
          </ac:spMkLst>
        </pc:spChg>
        <pc:spChg chg="add">
          <ac:chgData name="Jennifer Roach" userId="6a4de24c-abe0-417c-ac11-da5d1536bc61" providerId="ADAL" clId="{6A925E72-2178-4B5C-862F-D8D406DB0C4B}" dt="2023-09-12T20:24:47.786" v="8207" actId="26606"/>
          <ac:spMkLst>
            <pc:docMk/>
            <pc:sldMk cId="1475376960" sldId="624"/>
            <ac:spMk id="55" creationId="{C238E92D-87E7-4B27-AD36-0E1330051168}"/>
          </ac:spMkLst>
        </pc:spChg>
        <pc:spChg chg="add">
          <ac:chgData name="Jennifer Roach" userId="6a4de24c-abe0-417c-ac11-da5d1536bc61" providerId="ADAL" clId="{6A925E72-2178-4B5C-862F-D8D406DB0C4B}" dt="2023-09-12T20:24:47.786" v="8207" actId="26606"/>
          <ac:spMkLst>
            <pc:docMk/>
            <pc:sldMk cId="1475376960" sldId="624"/>
            <ac:spMk id="57" creationId="{6D0B958C-B82E-4F4B-945B-6B038D655637}"/>
          </ac:spMkLst>
        </pc:spChg>
        <pc:spChg chg="add">
          <ac:chgData name="Jennifer Roach" userId="6a4de24c-abe0-417c-ac11-da5d1536bc61" providerId="ADAL" clId="{6A925E72-2178-4B5C-862F-D8D406DB0C4B}" dt="2023-09-12T20:24:47.786" v="8207" actId="26606"/>
          <ac:spMkLst>
            <pc:docMk/>
            <pc:sldMk cId="1475376960" sldId="624"/>
            <ac:spMk id="59" creationId="{E18F3B2A-BB9B-4FB6-B8A5-2A8E5DB9321F}"/>
          </ac:spMkLst>
        </pc:spChg>
        <pc:spChg chg="add">
          <ac:chgData name="Jennifer Roach" userId="6a4de24c-abe0-417c-ac11-da5d1536bc61" providerId="ADAL" clId="{6A925E72-2178-4B5C-862F-D8D406DB0C4B}" dt="2023-09-12T20:24:47.786" v="8207" actId="26606"/>
          <ac:spMkLst>
            <pc:docMk/>
            <pc:sldMk cId="1475376960" sldId="624"/>
            <ac:spMk id="61" creationId="{C4164AEF-861B-41D1-9ED5-B81051DA7D4D}"/>
          </ac:spMkLst>
        </pc:spChg>
        <pc:grpChg chg="add del">
          <ac:chgData name="Jennifer Roach" userId="6a4de24c-abe0-417c-ac11-da5d1536bc61" providerId="ADAL" clId="{6A925E72-2178-4B5C-862F-D8D406DB0C4B}" dt="2023-09-12T20:24:47.786" v="8207" actId="26606"/>
          <ac:grpSpMkLst>
            <pc:docMk/>
            <pc:sldMk cId="1475376960" sldId="624"/>
            <ac:grpSpMk id="9" creationId="{C8E92A9B-56BB-484E-A885-6FF999C15FE7}"/>
          </ac:grpSpMkLst>
        </pc:grpChg>
        <pc:grpChg chg="add del">
          <ac:chgData name="Jennifer Roach" userId="6a4de24c-abe0-417c-ac11-da5d1536bc61" providerId="ADAL" clId="{6A925E72-2178-4B5C-862F-D8D406DB0C4B}" dt="2023-09-12T20:24:47.786" v="8207" actId="26606"/>
          <ac:grpSpMkLst>
            <pc:docMk/>
            <pc:sldMk cId="1475376960" sldId="624"/>
            <ac:grpSpMk id="22" creationId="{D4EC3799-3F52-48CE-85CC-83AED368EB42}"/>
          </ac:grpSpMkLst>
        </pc:grpChg>
        <pc:grpChg chg="add">
          <ac:chgData name="Jennifer Roach" userId="6a4de24c-abe0-417c-ac11-da5d1536bc61" providerId="ADAL" clId="{6A925E72-2178-4B5C-862F-D8D406DB0C4B}" dt="2023-09-12T20:24:47.786" v="8207" actId="26606"/>
          <ac:grpSpMkLst>
            <pc:docMk/>
            <pc:sldMk cId="1475376960" sldId="624"/>
            <ac:grpSpMk id="36" creationId="{1D4F4DA4-C427-4DEF-91E0-8E7129A4B3CF}"/>
          </ac:grpSpMkLst>
        </pc:grpChg>
        <pc:graphicFrameChg chg="add">
          <ac:chgData name="Jennifer Roach" userId="6a4de24c-abe0-417c-ac11-da5d1536bc61" providerId="ADAL" clId="{6A925E72-2178-4B5C-862F-D8D406DB0C4B}" dt="2023-09-12T20:24:47.786" v="8207" actId="26606"/>
          <ac:graphicFrameMkLst>
            <pc:docMk/>
            <pc:sldMk cId="1475376960" sldId="624"/>
            <ac:graphicFrameMk id="32" creationId="{5001DAC3-13F6-D488-9455-AB961D996FE3}"/>
          </ac:graphicFrameMkLst>
        </pc:graphicFrameChg>
        <pc:cxnChg chg="add del">
          <ac:chgData name="Jennifer Roach" userId="6a4de24c-abe0-417c-ac11-da5d1536bc61" providerId="ADAL" clId="{6A925E72-2178-4B5C-862F-D8D406DB0C4B}" dt="2023-09-12T20:24:47.786" v="8207" actId="26606"/>
          <ac:cxnSpMkLst>
            <pc:docMk/>
            <pc:sldMk cId="1475376960" sldId="624"/>
            <ac:cxnSpMk id="26" creationId="{789E20C7-BB50-4317-93C7-90C8ED80B275}"/>
          </ac:cxnSpMkLst>
        </pc:cxnChg>
      </pc:sldChg>
      <pc:sldChg chg="modSp add mod">
        <pc:chgData name="Jennifer Roach" userId="6a4de24c-abe0-417c-ac11-da5d1536bc61" providerId="ADAL" clId="{6A925E72-2178-4B5C-862F-D8D406DB0C4B}" dt="2023-09-12T20:25:19.081" v="8210" actId="14100"/>
        <pc:sldMkLst>
          <pc:docMk/>
          <pc:sldMk cId="1539224608" sldId="625"/>
        </pc:sldMkLst>
        <pc:spChg chg="mod">
          <ac:chgData name="Jennifer Roach" userId="6a4de24c-abe0-417c-ac11-da5d1536bc61" providerId="ADAL" clId="{6A925E72-2178-4B5C-862F-D8D406DB0C4B}" dt="2023-09-12T20:25:19.081" v="8210" actId="14100"/>
          <ac:spMkLst>
            <pc:docMk/>
            <pc:sldMk cId="1539224608" sldId="625"/>
            <ac:spMk id="4" creationId="{D2AB6578-858D-6A2D-E15D-EE75706F95F6}"/>
          </ac:spMkLst>
        </pc:spChg>
      </pc:sldChg>
      <pc:sldChg chg="addSp modSp add mod setBg setClrOvrMap">
        <pc:chgData name="Jennifer Roach" userId="6a4de24c-abe0-417c-ac11-da5d1536bc61" providerId="ADAL" clId="{6A925E72-2178-4B5C-862F-D8D406DB0C4B}" dt="2023-09-12T20:25:28.697" v="8211" actId="26606"/>
        <pc:sldMkLst>
          <pc:docMk/>
          <pc:sldMk cId="2457078867" sldId="626"/>
        </pc:sldMkLst>
        <pc:spChg chg="mod">
          <ac:chgData name="Jennifer Roach" userId="6a4de24c-abe0-417c-ac11-da5d1536bc61" providerId="ADAL" clId="{6A925E72-2178-4B5C-862F-D8D406DB0C4B}" dt="2023-09-12T20:25:28.697" v="8211" actId="26606"/>
          <ac:spMkLst>
            <pc:docMk/>
            <pc:sldMk cId="2457078867" sldId="626"/>
            <ac:spMk id="424" creationId="{00000000-0000-0000-0000-000000000000}"/>
          </ac:spMkLst>
        </pc:spChg>
        <pc:spChg chg="add">
          <ac:chgData name="Jennifer Roach" userId="6a4de24c-abe0-417c-ac11-da5d1536bc61" providerId="ADAL" clId="{6A925E72-2178-4B5C-862F-D8D406DB0C4B}" dt="2023-09-12T20:25:28.697" v="8211" actId="26606"/>
          <ac:spMkLst>
            <pc:docMk/>
            <pc:sldMk cId="2457078867" sldId="626"/>
            <ac:spMk id="436" creationId="{CB300B9C-C1F6-47BC-A43F-3B172CD7FF3C}"/>
          </ac:spMkLst>
        </pc:spChg>
        <pc:grpChg chg="add">
          <ac:chgData name="Jennifer Roach" userId="6a4de24c-abe0-417c-ac11-da5d1536bc61" providerId="ADAL" clId="{6A925E72-2178-4B5C-862F-D8D406DB0C4B}" dt="2023-09-12T20:25:28.697" v="8211" actId="26606"/>
          <ac:grpSpMkLst>
            <pc:docMk/>
            <pc:sldMk cId="2457078867" sldId="626"/>
            <ac:grpSpMk id="429" creationId="{46AC64B6-5299-4EDC-A5BA-C486DE605216}"/>
          </ac:grpSpMkLst>
        </pc:grpChg>
        <pc:grpChg chg="add">
          <ac:chgData name="Jennifer Roach" userId="6a4de24c-abe0-417c-ac11-da5d1536bc61" providerId="ADAL" clId="{6A925E72-2178-4B5C-862F-D8D406DB0C4B}" dt="2023-09-12T20:25:28.697" v="8211" actId="26606"/>
          <ac:grpSpMkLst>
            <pc:docMk/>
            <pc:sldMk cId="2457078867" sldId="626"/>
            <ac:grpSpMk id="438" creationId="{F1ECA4FE-7D2F-4576-B767-3A5F5ABFE90F}"/>
          </ac:grpSpMkLst>
        </pc:grpChg>
        <pc:cxnChg chg="add">
          <ac:chgData name="Jennifer Roach" userId="6a4de24c-abe0-417c-ac11-da5d1536bc61" providerId="ADAL" clId="{6A925E72-2178-4B5C-862F-D8D406DB0C4B}" dt="2023-09-12T20:25:28.697" v="8211" actId="26606"/>
          <ac:cxnSpMkLst>
            <pc:docMk/>
            <pc:sldMk cId="2457078867" sldId="626"/>
            <ac:cxnSpMk id="442" creationId="{E81F53E2-F556-42FA-8D24-113839EE19F8}"/>
          </ac:cxnSpMkLst>
        </pc:cxnChg>
      </pc:sldChg>
      <pc:sldChg chg="addSp delSp modSp add mod setBg modClrScheme setClrOvrMap delDesignElem chgLayout">
        <pc:chgData name="Jennifer Roach" userId="6a4de24c-abe0-417c-ac11-da5d1536bc61" providerId="ADAL" clId="{6A925E72-2178-4B5C-862F-D8D406DB0C4B}" dt="2023-09-12T20:34:13.072" v="8314" actId="1076"/>
        <pc:sldMkLst>
          <pc:docMk/>
          <pc:sldMk cId="3791649508" sldId="627"/>
        </pc:sldMkLst>
        <pc:spChg chg="mod">
          <ac:chgData name="Jennifer Roach" userId="6a4de24c-abe0-417c-ac11-da5d1536bc61" providerId="ADAL" clId="{6A925E72-2178-4B5C-862F-D8D406DB0C4B}" dt="2023-09-12T20:26:44.416" v="8223" actId="21"/>
          <ac:spMkLst>
            <pc:docMk/>
            <pc:sldMk cId="3791649508" sldId="627"/>
            <ac:spMk id="3" creationId="{B9A2718F-0FB6-7C07-BDAA-18CB97DCE5FC}"/>
          </ac:spMkLst>
        </pc:spChg>
        <pc:spChg chg="del mod">
          <ac:chgData name="Jennifer Roach" userId="6a4de24c-abe0-417c-ac11-da5d1536bc61" providerId="ADAL" clId="{6A925E72-2178-4B5C-862F-D8D406DB0C4B}" dt="2023-09-12T20:10:42.526" v="7943" actId="478"/>
          <ac:spMkLst>
            <pc:docMk/>
            <pc:sldMk cId="3791649508" sldId="627"/>
            <ac:spMk id="5" creationId="{913B4778-B81E-2A5C-984D-B417C54F6601}"/>
          </ac:spMkLst>
        </pc:spChg>
        <pc:spChg chg="add del mod ord">
          <ac:chgData name="Jennifer Roach" userId="6a4de24c-abe0-417c-ac11-da5d1536bc61" providerId="ADAL" clId="{6A925E72-2178-4B5C-862F-D8D406DB0C4B}" dt="2023-09-12T20:26:15.953" v="8216" actId="700"/>
          <ac:spMkLst>
            <pc:docMk/>
            <pc:sldMk cId="3791649508" sldId="627"/>
            <ac:spMk id="7" creationId="{04D0EE16-0681-E03C-8B15-BF42B3FC5ABB}"/>
          </ac:spMkLst>
        </pc:spChg>
        <pc:spChg chg="add del mod ord">
          <ac:chgData name="Jennifer Roach" userId="6a4de24c-abe0-417c-ac11-da5d1536bc61" providerId="ADAL" clId="{6A925E72-2178-4B5C-862F-D8D406DB0C4B}" dt="2023-09-12T20:26:15.953" v="8216" actId="700"/>
          <ac:spMkLst>
            <pc:docMk/>
            <pc:sldMk cId="3791649508" sldId="627"/>
            <ac:spMk id="16" creationId="{1EE694B4-45C4-A036-3B17-81FAAF5DC5BA}"/>
          </ac:spMkLst>
        </pc:spChg>
        <pc:spChg chg="add del">
          <ac:chgData name="Jennifer Roach" userId="6a4de24c-abe0-417c-ac11-da5d1536bc61" providerId="ADAL" clId="{6A925E72-2178-4B5C-862F-D8D406DB0C4B}" dt="2023-09-12T20:26:20.093" v="8218" actId="26606"/>
          <ac:spMkLst>
            <pc:docMk/>
            <pc:sldMk cId="3791649508" sldId="627"/>
            <ac:spMk id="17" creationId="{3E20E404-0173-46F6-9DC4-C960A5778302}"/>
          </ac:spMkLst>
        </pc:spChg>
        <pc:spChg chg="add mod ord">
          <ac:chgData name="Jennifer Roach" userId="6a4de24c-abe0-417c-ac11-da5d1536bc61" providerId="ADAL" clId="{6A925E72-2178-4B5C-862F-D8D406DB0C4B}" dt="2023-09-12T20:34:13.072" v="8314" actId="1076"/>
          <ac:spMkLst>
            <pc:docMk/>
            <pc:sldMk cId="3791649508" sldId="627"/>
            <ac:spMk id="18" creationId="{CCF2C003-FC77-D42B-1781-C0D0BACA3578}"/>
          </ac:spMkLst>
        </pc:spChg>
        <pc:spChg chg="add del">
          <ac:chgData name="Jennifer Roach" userId="6a4de24c-abe0-417c-ac11-da5d1536bc61" providerId="ADAL" clId="{6A925E72-2178-4B5C-862F-D8D406DB0C4B}" dt="2023-09-12T20:26:20.093" v="8218" actId="26606"/>
          <ac:spMkLst>
            <pc:docMk/>
            <pc:sldMk cId="3791649508" sldId="627"/>
            <ac:spMk id="19" creationId="{B219AE65-9B94-44EA-BEF3-EF4BFA169C81}"/>
          </ac:spMkLst>
        </pc:spChg>
        <pc:spChg chg="add del mod ord">
          <ac:chgData name="Jennifer Roach" userId="6a4de24c-abe0-417c-ac11-da5d1536bc61" providerId="ADAL" clId="{6A925E72-2178-4B5C-862F-D8D406DB0C4B}" dt="2023-09-12T20:27:31.147" v="8244" actId="26606"/>
          <ac:spMkLst>
            <pc:docMk/>
            <pc:sldMk cId="3791649508" sldId="627"/>
            <ac:spMk id="20" creationId="{0E60AC20-BA98-3522-757A-71DB373F5CD2}"/>
          </ac:spMkLst>
        </pc:spChg>
        <pc:spChg chg="add del">
          <ac:chgData name="Jennifer Roach" userId="6a4de24c-abe0-417c-ac11-da5d1536bc61" providerId="ADAL" clId="{6A925E72-2178-4B5C-862F-D8D406DB0C4B}" dt="2023-09-12T20:26:20.093" v="8218" actId="26606"/>
          <ac:spMkLst>
            <pc:docMk/>
            <pc:sldMk cId="3791649508" sldId="627"/>
            <ac:spMk id="21" creationId="{F0C81A57-9CD5-461B-8FFE-4A8CB6CFBE01}"/>
          </ac:spMkLst>
        </pc:spChg>
        <pc:grpChg chg="add del">
          <ac:chgData name="Jennifer Roach" userId="6a4de24c-abe0-417c-ac11-da5d1536bc61" providerId="ADAL" clId="{6A925E72-2178-4B5C-862F-D8D406DB0C4B}" dt="2023-09-12T20:26:20.093" v="8218" actId="26606"/>
          <ac:grpSpMkLst>
            <pc:docMk/>
            <pc:sldMk cId="3791649508" sldId="627"/>
            <ac:grpSpMk id="8" creationId="{C8E92A9B-56BB-484E-A885-6FF999C15FE7}"/>
          </ac:grpSpMkLst>
        </pc:grpChg>
        <pc:grpChg chg="add del">
          <ac:chgData name="Jennifer Roach" userId="6a4de24c-abe0-417c-ac11-da5d1536bc61" providerId="ADAL" clId="{6A925E72-2178-4B5C-862F-D8D406DB0C4B}" dt="2023-09-12T20:26:20.093" v="8218" actId="26606"/>
          <ac:grpSpMkLst>
            <pc:docMk/>
            <pc:sldMk cId="3791649508" sldId="627"/>
            <ac:grpSpMk id="23" creationId="{3086C462-37F4-494D-8292-CCB95221CC1A}"/>
          </ac:grpSpMkLst>
        </pc:grpChg>
        <pc:graphicFrameChg chg="add del mod">
          <ac:chgData name="Jennifer Roach" userId="6a4de24c-abe0-417c-ac11-da5d1536bc61" providerId="ADAL" clId="{6A925E72-2178-4B5C-862F-D8D406DB0C4B}" dt="2023-09-12T20:27:31.147" v="8244" actId="26606"/>
          <ac:graphicFrameMkLst>
            <pc:docMk/>
            <pc:sldMk cId="3791649508" sldId="627"/>
            <ac:graphicFrameMk id="22" creationId="{82A6FEEE-5111-D09E-EA72-9796DF599E49}"/>
          </ac:graphicFrameMkLst>
        </pc:graphicFrameChg>
        <pc:picChg chg="del mod">
          <ac:chgData name="Jennifer Roach" userId="6a4de24c-abe0-417c-ac11-da5d1536bc61" providerId="ADAL" clId="{6A925E72-2178-4B5C-862F-D8D406DB0C4B}" dt="2023-09-12T20:10:38.782" v="7941" actId="478"/>
          <ac:picMkLst>
            <pc:docMk/>
            <pc:sldMk cId="3791649508" sldId="627"/>
            <ac:picMk id="4" creationId="{BA3549F2-1A60-6A9F-E999-43D9126DAAE1}"/>
          </ac:picMkLst>
        </pc:picChg>
        <pc:picChg chg="add del mod ord">
          <ac:chgData name="Jennifer Roach" userId="6a4de24c-abe0-417c-ac11-da5d1536bc61" providerId="ADAL" clId="{6A925E72-2178-4B5C-862F-D8D406DB0C4B}" dt="2023-09-12T20:28:27.735" v="8256" actId="1076"/>
          <ac:picMkLst>
            <pc:docMk/>
            <pc:sldMk cId="3791649508" sldId="627"/>
            <ac:picMk id="6" creationId="{964E03F7-7B67-AD51-FE63-F0E7BDCBB81E}"/>
          </ac:picMkLst>
        </pc:picChg>
      </pc:sldChg>
      <pc:sldChg chg="addSp delSp modSp add mod setBg modClrScheme setClrOvrMap chgLayout">
        <pc:chgData name="Jennifer Roach" userId="6a4de24c-abe0-417c-ac11-da5d1536bc61" providerId="ADAL" clId="{6A925E72-2178-4B5C-862F-D8D406DB0C4B}" dt="2023-09-12T20:31:28.036" v="8291" actId="1076"/>
        <pc:sldMkLst>
          <pc:docMk/>
          <pc:sldMk cId="3158708884" sldId="628"/>
        </pc:sldMkLst>
        <pc:spChg chg="add mod ord">
          <ac:chgData name="Jennifer Roach" userId="6a4de24c-abe0-417c-ac11-da5d1536bc61" providerId="ADAL" clId="{6A925E72-2178-4B5C-862F-D8D406DB0C4B}" dt="2023-09-12T20:29:50.890" v="8276" actId="26606"/>
          <ac:spMkLst>
            <pc:docMk/>
            <pc:sldMk cId="3158708884" sldId="628"/>
            <ac:spMk id="2" creationId="{AE676D26-8DAA-14FE-EF31-329BF2230028}"/>
          </ac:spMkLst>
        </pc:spChg>
        <pc:spChg chg="del mod">
          <ac:chgData name="Jennifer Roach" userId="6a4de24c-abe0-417c-ac11-da5d1536bc61" providerId="ADAL" clId="{6A925E72-2178-4B5C-862F-D8D406DB0C4B}" dt="2023-09-12T20:29:19.028" v="8268" actId="26606"/>
          <ac:spMkLst>
            <pc:docMk/>
            <pc:sldMk cId="3158708884" sldId="628"/>
            <ac:spMk id="3" creationId="{B9A2718F-0FB6-7C07-BDAA-18CB97DCE5FC}"/>
          </ac:spMkLst>
        </pc:spChg>
        <pc:spChg chg="del">
          <ac:chgData name="Jennifer Roach" userId="6a4de24c-abe0-417c-ac11-da5d1536bc61" providerId="ADAL" clId="{6A925E72-2178-4B5C-862F-D8D406DB0C4B}" dt="2023-09-12T20:28:33.851" v="8258" actId="478"/>
          <ac:spMkLst>
            <pc:docMk/>
            <pc:sldMk cId="3158708884" sldId="628"/>
            <ac:spMk id="5" creationId="{2735C608-1747-2FCC-4257-122A340297BF}"/>
          </ac:spMkLst>
        </pc:spChg>
        <pc:spChg chg="add del mod ord">
          <ac:chgData name="Jennifer Roach" userId="6a4de24c-abe0-417c-ac11-da5d1536bc61" providerId="ADAL" clId="{6A925E72-2178-4B5C-862F-D8D406DB0C4B}" dt="2023-09-12T20:28:51.822" v="8260"/>
          <ac:spMkLst>
            <pc:docMk/>
            <pc:sldMk cId="3158708884" sldId="628"/>
            <ac:spMk id="6" creationId="{99335895-9655-61C3-1092-C499000BD070}"/>
          </ac:spMkLst>
        </pc:spChg>
        <pc:spChg chg="add del mod">
          <ac:chgData name="Jennifer Roach" userId="6a4de24c-abe0-417c-ac11-da5d1536bc61" providerId="ADAL" clId="{6A925E72-2178-4B5C-862F-D8D406DB0C4B}" dt="2023-09-12T20:29:19.028" v="8268" actId="26606"/>
          <ac:spMkLst>
            <pc:docMk/>
            <pc:sldMk cId="3158708884" sldId="628"/>
            <ac:spMk id="9" creationId="{0B57759C-4655-26A1-59F7-ECA6950AD09D}"/>
          </ac:spMkLst>
        </pc:spChg>
        <pc:spChg chg="add del mod">
          <ac:chgData name="Jennifer Roach" userId="6a4de24c-abe0-417c-ac11-da5d1536bc61" providerId="ADAL" clId="{6A925E72-2178-4B5C-862F-D8D406DB0C4B}" dt="2023-09-12T20:31:15.113" v="8286" actId="478"/>
          <ac:spMkLst>
            <pc:docMk/>
            <pc:sldMk cId="3158708884" sldId="628"/>
            <ac:spMk id="12" creationId="{76E54EB5-7F78-EC3A-6E57-40A66A708658}"/>
          </ac:spMkLst>
        </pc:spChg>
        <pc:spChg chg="add del mod">
          <ac:chgData name="Jennifer Roach" userId="6a4de24c-abe0-417c-ac11-da5d1536bc61" providerId="ADAL" clId="{6A925E72-2178-4B5C-862F-D8D406DB0C4B}" dt="2023-09-12T20:31:12.304" v="8285" actId="22"/>
          <ac:spMkLst>
            <pc:docMk/>
            <pc:sldMk cId="3158708884" sldId="628"/>
            <ac:spMk id="14" creationId="{117DD6BF-4F36-5C7D-356A-04FAFC033C4E}"/>
          </ac:spMkLst>
        </pc:spChg>
        <pc:spChg chg="add del">
          <ac:chgData name="Jennifer Roach" userId="6a4de24c-abe0-417c-ac11-da5d1536bc61" providerId="ADAL" clId="{6A925E72-2178-4B5C-862F-D8D406DB0C4B}" dt="2023-09-12T20:29:50.890" v="8276" actId="26606"/>
          <ac:spMkLst>
            <pc:docMk/>
            <pc:sldMk cId="3158708884" sldId="628"/>
            <ac:spMk id="15" creationId="{E98CD42C-2E98-437C-AF0D-ADB770381DBE}"/>
          </ac:spMkLst>
        </pc:spChg>
        <pc:spChg chg="add del">
          <ac:chgData name="Jennifer Roach" userId="6a4de24c-abe0-417c-ac11-da5d1536bc61" providerId="ADAL" clId="{6A925E72-2178-4B5C-862F-D8D406DB0C4B}" dt="2023-09-12T20:29:50.890" v="8276" actId="26606"/>
          <ac:spMkLst>
            <pc:docMk/>
            <pc:sldMk cId="3158708884" sldId="628"/>
            <ac:spMk id="17" creationId="{3AA7B5C7-7348-4EFC-BEE4-5AA469D57C32}"/>
          </ac:spMkLst>
        </pc:spChg>
        <pc:spChg chg="add del">
          <ac:chgData name="Jennifer Roach" userId="6a4de24c-abe0-417c-ac11-da5d1536bc61" providerId="ADAL" clId="{6A925E72-2178-4B5C-862F-D8D406DB0C4B}" dt="2023-09-12T20:29:50.890" v="8276" actId="26606"/>
          <ac:spMkLst>
            <pc:docMk/>
            <pc:sldMk cId="3158708884" sldId="628"/>
            <ac:spMk id="19" creationId="{A76BBD40-26F7-4779-A7E1-17EADF348860}"/>
          </ac:spMkLst>
        </pc:spChg>
        <pc:spChg chg="add">
          <ac:chgData name="Jennifer Roach" userId="6a4de24c-abe0-417c-ac11-da5d1536bc61" providerId="ADAL" clId="{6A925E72-2178-4B5C-862F-D8D406DB0C4B}" dt="2023-09-12T20:29:50.890" v="8276" actId="26606"/>
          <ac:spMkLst>
            <pc:docMk/>
            <pc:sldMk cId="3158708884" sldId="628"/>
            <ac:spMk id="24" creationId="{0828D7B3-B4DC-4A10-A4C9-35F6E51DFBEE}"/>
          </ac:spMkLst>
        </pc:spChg>
        <pc:spChg chg="add">
          <ac:chgData name="Jennifer Roach" userId="6a4de24c-abe0-417c-ac11-da5d1536bc61" providerId="ADAL" clId="{6A925E72-2178-4B5C-862F-D8D406DB0C4B}" dt="2023-09-12T20:29:50.890" v="8276" actId="26606"/>
          <ac:spMkLst>
            <pc:docMk/>
            <pc:sldMk cId="3158708884" sldId="628"/>
            <ac:spMk id="26" creationId="{1BABE4B1-5B43-4773-89AC-EEE50A5882EF}"/>
          </ac:spMkLst>
        </pc:spChg>
        <pc:spChg chg="add">
          <ac:chgData name="Jennifer Roach" userId="6a4de24c-abe0-417c-ac11-da5d1536bc61" providerId="ADAL" clId="{6A925E72-2178-4B5C-862F-D8D406DB0C4B}" dt="2023-09-12T20:29:50.890" v="8276" actId="26606"/>
          <ac:spMkLst>
            <pc:docMk/>
            <pc:sldMk cId="3158708884" sldId="628"/>
            <ac:spMk id="28" creationId="{4677F3CB-0490-49EF-826C-A4A7A7ABCA87}"/>
          </ac:spMkLst>
        </pc:spChg>
        <pc:graphicFrameChg chg="add mod modGraphic">
          <ac:chgData name="Jennifer Roach" userId="6a4de24c-abe0-417c-ac11-da5d1536bc61" providerId="ADAL" clId="{6A925E72-2178-4B5C-862F-D8D406DB0C4B}" dt="2023-09-12T20:31:24.109" v="8290" actId="1076"/>
          <ac:graphicFrameMkLst>
            <pc:docMk/>
            <pc:sldMk cId="3158708884" sldId="628"/>
            <ac:graphicFrameMk id="11" creationId="{20575296-2006-1531-84F6-03D2CEF9F9B3}"/>
          </ac:graphicFrameMkLst>
        </pc:graphicFrameChg>
        <pc:picChg chg="del">
          <ac:chgData name="Jennifer Roach" userId="6a4de24c-abe0-417c-ac11-da5d1536bc61" providerId="ADAL" clId="{6A925E72-2178-4B5C-862F-D8D406DB0C4B}" dt="2023-09-12T20:28:31.338" v="8257" actId="21"/>
          <ac:picMkLst>
            <pc:docMk/>
            <pc:sldMk cId="3158708884" sldId="628"/>
            <ac:picMk id="4" creationId="{4FA8046C-38E7-2EFC-2D5D-2424B4605594}"/>
          </ac:picMkLst>
        </pc:picChg>
        <pc:picChg chg="add del mod">
          <ac:chgData name="Jennifer Roach" userId="6a4de24c-abe0-417c-ac11-da5d1536bc61" providerId="ADAL" clId="{6A925E72-2178-4B5C-862F-D8D406DB0C4B}" dt="2023-09-12T20:29:10.512" v="8267" actId="21"/>
          <ac:picMkLst>
            <pc:docMk/>
            <pc:sldMk cId="3158708884" sldId="628"/>
            <ac:picMk id="7" creationId="{38A35962-520D-A292-C750-AD484F4154C4}"/>
          </ac:picMkLst>
        </pc:picChg>
        <pc:picChg chg="add del mod">
          <ac:chgData name="Jennifer Roach" userId="6a4de24c-abe0-417c-ac11-da5d1536bc61" providerId="ADAL" clId="{6A925E72-2178-4B5C-862F-D8D406DB0C4B}" dt="2023-09-12T20:30:45.137" v="8283" actId="478"/>
          <ac:picMkLst>
            <pc:docMk/>
            <pc:sldMk cId="3158708884" sldId="628"/>
            <ac:picMk id="10" creationId="{B0147AB8-9AC7-CAFF-2623-E51E22A41F38}"/>
          </ac:picMkLst>
        </pc:picChg>
        <pc:picChg chg="add mod ord">
          <ac:chgData name="Jennifer Roach" userId="6a4de24c-abe0-417c-ac11-da5d1536bc61" providerId="ADAL" clId="{6A925E72-2178-4B5C-862F-D8D406DB0C4B}" dt="2023-09-12T20:31:28.036" v="8291" actId="1076"/>
          <ac:picMkLst>
            <pc:docMk/>
            <pc:sldMk cId="3158708884" sldId="628"/>
            <ac:picMk id="18" creationId="{6F6D2594-0DBE-B45F-605A-56E51D15CC48}"/>
          </ac:picMkLst>
        </pc:picChg>
      </pc:sldChg>
      <pc:sldChg chg="addSp modSp add mod setBg setClrOvrMap">
        <pc:chgData name="Jennifer Roach" userId="6a4de24c-abe0-417c-ac11-da5d1536bc61" providerId="ADAL" clId="{6A925E72-2178-4B5C-862F-D8D406DB0C4B}" dt="2023-09-12T20:31:34.907" v="8292" actId="26606"/>
        <pc:sldMkLst>
          <pc:docMk/>
          <pc:sldMk cId="241775914" sldId="629"/>
        </pc:sldMkLst>
        <pc:spChg chg="mod">
          <ac:chgData name="Jennifer Roach" userId="6a4de24c-abe0-417c-ac11-da5d1536bc61" providerId="ADAL" clId="{6A925E72-2178-4B5C-862F-D8D406DB0C4B}" dt="2023-09-12T20:31:34.907" v="8292" actId="26606"/>
          <ac:spMkLst>
            <pc:docMk/>
            <pc:sldMk cId="241775914" sldId="629"/>
            <ac:spMk id="424" creationId="{00000000-0000-0000-0000-000000000000}"/>
          </ac:spMkLst>
        </pc:spChg>
        <pc:spChg chg="add">
          <ac:chgData name="Jennifer Roach" userId="6a4de24c-abe0-417c-ac11-da5d1536bc61" providerId="ADAL" clId="{6A925E72-2178-4B5C-862F-D8D406DB0C4B}" dt="2023-09-12T20:31:34.907" v="8292" actId="26606"/>
          <ac:spMkLst>
            <pc:docMk/>
            <pc:sldMk cId="241775914" sldId="629"/>
            <ac:spMk id="436" creationId="{CB300B9C-C1F6-47BC-A43F-3B172CD7FF3C}"/>
          </ac:spMkLst>
        </pc:spChg>
        <pc:grpChg chg="add">
          <ac:chgData name="Jennifer Roach" userId="6a4de24c-abe0-417c-ac11-da5d1536bc61" providerId="ADAL" clId="{6A925E72-2178-4B5C-862F-D8D406DB0C4B}" dt="2023-09-12T20:31:34.907" v="8292" actId="26606"/>
          <ac:grpSpMkLst>
            <pc:docMk/>
            <pc:sldMk cId="241775914" sldId="629"/>
            <ac:grpSpMk id="429" creationId="{46AC64B6-5299-4EDC-A5BA-C486DE605216}"/>
          </ac:grpSpMkLst>
        </pc:grpChg>
        <pc:grpChg chg="add">
          <ac:chgData name="Jennifer Roach" userId="6a4de24c-abe0-417c-ac11-da5d1536bc61" providerId="ADAL" clId="{6A925E72-2178-4B5C-862F-D8D406DB0C4B}" dt="2023-09-12T20:31:34.907" v="8292" actId="26606"/>
          <ac:grpSpMkLst>
            <pc:docMk/>
            <pc:sldMk cId="241775914" sldId="629"/>
            <ac:grpSpMk id="438" creationId="{F1ECA4FE-7D2F-4576-B767-3A5F5ABFE90F}"/>
          </ac:grpSpMkLst>
        </pc:grpChg>
        <pc:cxnChg chg="add">
          <ac:chgData name="Jennifer Roach" userId="6a4de24c-abe0-417c-ac11-da5d1536bc61" providerId="ADAL" clId="{6A925E72-2178-4B5C-862F-D8D406DB0C4B}" dt="2023-09-12T20:31:34.907" v="8292" actId="26606"/>
          <ac:cxnSpMkLst>
            <pc:docMk/>
            <pc:sldMk cId="241775914" sldId="629"/>
            <ac:cxnSpMk id="442" creationId="{E81F53E2-F556-42FA-8D24-113839EE19F8}"/>
          </ac:cxnSpMkLst>
        </pc:cxnChg>
      </pc:sldChg>
      <pc:sldChg chg="addSp delSp modSp add mod setBg setClrOvrMap delDesignElem chgLayout">
        <pc:chgData name="Jennifer Roach" userId="6a4de24c-abe0-417c-ac11-da5d1536bc61" providerId="ADAL" clId="{6A925E72-2178-4B5C-862F-D8D406DB0C4B}" dt="2023-09-12T20:32:24.171" v="8304" actId="26606"/>
        <pc:sldMkLst>
          <pc:docMk/>
          <pc:sldMk cId="3136232053" sldId="630"/>
        </pc:sldMkLst>
        <pc:spChg chg="add mod ord">
          <ac:chgData name="Jennifer Roach" userId="6a4de24c-abe0-417c-ac11-da5d1536bc61" providerId="ADAL" clId="{6A925E72-2178-4B5C-862F-D8D406DB0C4B}" dt="2023-09-12T20:32:24.171" v="8304" actId="26606"/>
          <ac:spMkLst>
            <pc:docMk/>
            <pc:sldMk cId="3136232053" sldId="630"/>
            <ac:spMk id="2" creationId="{7AE3FC00-C2EC-4CC6-1251-394E4BA23867}"/>
          </ac:spMkLst>
        </pc:spChg>
        <pc:spChg chg="add del">
          <ac:chgData name="Jennifer Roach" userId="6a4de24c-abe0-417c-ac11-da5d1536bc61" providerId="ADAL" clId="{6A925E72-2178-4B5C-862F-D8D406DB0C4B}" dt="2023-09-12T20:31:45.907" v="8295" actId="26606"/>
          <ac:spMkLst>
            <pc:docMk/>
            <pc:sldMk cId="3136232053" sldId="630"/>
            <ac:spMk id="3" creationId="{B9A2718F-0FB6-7C07-BDAA-18CB97DCE5FC}"/>
          </ac:spMkLst>
        </pc:spChg>
        <pc:spChg chg="add del mod ord">
          <ac:chgData name="Jennifer Roach" userId="6a4de24c-abe0-417c-ac11-da5d1536bc61" providerId="ADAL" clId="{6A925E72-2178-4B5C-862F-D8D406DB0C4B}" dt="2023-09-12T20:32:24.171" v="8304" actId="26606"/>
          <ac:spMkLst>
            <pc:docMk/>
            <pc:sldMk cId="3136232053" sldId="630"/>
            <ac:spMk id="4" creationId="{205A55C1-C642-1F4A-80FA-D5CFCD5F911B}"/>
          </ac:spMkLst>
        </pc:spChg>
        <pc:spChg chg="add del">
          <ac:chgData name="Jennifer Roach" userId="6a4de24c-abe0-417c-ac11-da5d1536bc61" providerId="ADAL" clId="{6A925E72-2178-4B5C-862F-D8D406DB0C4B}" dt="2023-09-12T20:32:05.291" v="8299" actId="700"/>
          <ac:spMkLst>
            <pc:docMk/>
            <pc:sldMk cId="3136232053" sldId="630"/>
            <ac:spMk id="17" creationId="{3E20E404-0173-46F6-9DC4-C960A5778302}"/>
          </ac:spMkLst>
        </pc:spChg>
        <pc:spChg chg="add del">
          <ac:chgData name="Jennifer Roach" userId="6a4de24c-abe0-417c-ac11-da5d1536bc61" providerId="ADAL" clId="{6A925E72-2178-4B5C-862F-D8D406DB0C4B}" dt="2023-09-12T20:31:45.843" v="8294" actId="26606"/>
          <ac:spMkLst>
            <pc:docMk/>
            <pc:sldMk cId="3136232053" sldId="630"/>
            <ac:spMk id="18" creationId="{8DCAC2A9-D869-46E1-9DD3-353AE3254A13}"/>
          </ac:spMkLst>
        </pc:spChg>
        <pc:spChg chg="add del">
          <ac:chgData name="Jennifer Roach" userId="6a4de24c-abe0-417c-ac11-da5d1536bc61" providerId="ADAL" clId="{6A925E72-2178-4B5C-862F-D8D406DB0C4B}" dt="2023-09-12T20:32:05.291" v="8299" actId="700"/>
          <ac:spMkLst>
            <pc:docMk/>
            <pc:sldMk cId="3136232053" sldId="630"/>
            <ac:spMk id="19" creationId="{B219AE65-9B94-44EA-BEF3-EF4BFA169C81}"/>
          </ac:spMkLst>
        </pc:spChg>
        <pc:spChg chg="add del">
          <ac:chgData name="Jennifer Roach" userId="6a4de24c-abe0-417c-ac11-da5d1536bc61" providerId="ADAL" clId="{6A925E72-2178-4B5C-862F-D8D406DB0C4B}" dt="2023-09-12T20:31:45.843" v="8294" actId="26606"/>
          <ac:spMkLst>
            <pc:docMk/>
            <pc:sldMk cId="3136232053" sldId="630"/>
            <ac:spMk id="20" creationId="{8682CCCE-534D-4FC6-BF2B-9BEA2F2BB482}"/>
          </ac:spMkLst>
        </pc:spChg>
        <pc:spChg chg="add del">
          <ac:chgData name="Jennifer Roach" userId="6a4de24c-abe0-417c-ac11-da5d1536bc61" providerId="ADAL" clId="{6A925E72-2178-4B5C-862F-D8D406DB0C4B}" dt="2023-09-12T20:32:05.291" v="8299" actId="700"/>
          <ac:spMkLst>
            <pc:docMk/>
            <pc:sldMk cId="3136232053" sldId="630"/>
            <ac:spMk id="21" creationId="{F0C81A57-9CD5-461B-8FFE-4A8CB6CFBE01}"/>
          </ac:spMkLst>
        </pc:spChg>
        <pc:spChg chg="add del">
          <ac:chgData name="Jennifer Roach" userId="6a4de24c-abe0-417c-ac11-da5d1536bc61" providerId="ADAL" clId="{6A925E72-2178-4B5C-862F-D8D406DB0C4B}" dt="2023-09-12T20:31:45.843" v="8294" actId="26606"/>
          <ac:spMkLst>
            <pc:docMk/>
            <pc:sldMk cId="3136232053" sldId="630"/>
            <ac:spMk id="22" creationId="{BC664B74-EEBB-416C-9D86-AE1FECC022DE}"/>
          </ac:spMkLst>
        </pc:spChg>
        <pc:spChg chg="add del">
          <ac:chgData name="Jennifer Roach" userId="6a4de24c-abe0-417c-ac11-da5d1536bc61" providerId="ADAL" clId="{6A925E72-2178-4B5C-862F-D8D406DB0C4B}" dt="2023-09-12T20:31:45.843" v="8294" actId="26606"/>
          <ac:spMkLst>
            <pc:docMk/>
            <pc:sldMk cId="3136232053" sldId="630"/>
            <ac:spMk id="24" creationId="{52000483-C30E-42A1-8569-E1DE1F55BCAC}"/>
          </ac:spMkLst>
        </pc:spChg>
        <pc:spChg chg="add del">
          <ac:chgData name="Jennifer Roach" userId="6a4de24c-abe0-417c-ac11-da5d1536bc61" providerId="ADAL" clId="{6A925E72-2178-4B5C-862F-D8D406DB0C4B}" dt="2023-09-12T20:31:45.843" v="8294" actId="26606"/>
          <ac:spMkLst>
            <pc:docMk/>
            <pc:sldMk cId="3136232053" sldId="630"/>
            <ac:spMk id="26" creationId="{A5ACD7E0-6D9A-4803-8B9B-D4602DC48C78}"/>
          </ac:spMkLst>
        </pc:spChg>
        <pc:spChg chg="add del">
          <ac:chgData name="Jennifer Roach" userId="6a4de24c-abe0-417c-ac11-da5d1536bc61" providerId="ADAL" clId="{6A925E72-2178-4B5C-862F-D8D406DB0C4B}" dt="2023-09-12T20:31:45.843" v="8294" actId="26606"/>
          <ac:spMkLst>
            <pc:docMk/>
            <pc:sldMk cId="3136232053" sldId="630"/>
            <ac:spMk id="28" creationId="{C238E92D-87E7-4B27-AD36-0E1330051168}"/>
          </ac:spMkLst>
        </pc:spChg>
        <pc:spChg chg="add del">
          <ac:chgData name="Jennifer Roach" userId="6a4de24c-abe0-417c-ac11-da5d1536bc61" providerId="ADAL" clId="{6A925E72-2178-4B5C-862F-D8D406DB0C4B}" dt="2023-09-12T20:31:45.843" v="8294" actId="26606"/>
          <ac:spMkLst>
            <pc:docMk/>
            <pc:sldMk cId="3136232053" sldId="630"/>
            <ac:spMk id="30" creationId="{6D0B958C-B82E-4F4B-945B-6B038D655637}"/>
          </ac:spMkLst>
        </pc:spChg>
        <pc:spChg chg="add del">
          <ac:chgData name="Jennifer Roach" userId="6a4de24c-abe0-417c-ac11-da5d1536bc61" providerId="ADAL" clId="{6A925E72-2178-4B5C-862F-D8D406DB0C4B}" dt="2023-09-12T20:31:45.843" v="8294" actId="26606"/>
          <ac:spMkLst>
            <pc:docMk/>
            <pc:sldMk cId="3136232053" sldId="630"/>
            <ac:spMk id="32" creationId="{E18F3B2A-BB9B-4FB6-B8A5-2A8E5DB9321F}"/>
          </ac:spMkLst>
        </pc:spChg>
        <pc:spChg chg="add del">
          <ac:chgData name="Jennifer Roach" userId="6a4de24c-abe0-417c-ac11-da5d1536bc61" providerId="ADAL" clId="{6A925E72-2178-4B5C-862F-D8D406DB0C4B}" dt="2023-09-12T20:31:45.843" v="8294" actId="26606"/>
          <ac:spMkLst>
            <pc:docMk/>
            <pc:sldMk cId="3136232053" sldId="630"/>
            <ac:spMk id="34" creationId="{C4164AEF-861B-41D1-9ED5-B81051DA7D4D}"/>
          </ac:spMkLst>
        </pc:spChg>
        <pc:spChg chg="add mod ord">
          <ac:chgData name="Jennifer Roach" userId="6a4de24c-abe0-417c-ac11-da5d1536bc61" providerId="ADAL" clId="{6A925E72-2178-4B5C-862F-D8D406DB0C4B}" dt="2023-09-12T20:32:24.171" v="8304" actId="26606"/>
          <ac:spMkLst>
            <pc:docMk/>
            <pc:sldMk cId="3136232053" sldId="630"/>
            <ac:spMk id="44" creationId="{B9A2718F-0FB6-7C07-BDAA-18CB97DCE5FC}"/>
          </ac:spMkLst>
        </pc:spChg>
        <pc:spChg chg="add del">
          <ac:chgData name="Jennifer Roach" userId="6a4de24c-abe0-417c-ac11-da5d1536bc61" providerId="ADAL" clId="{6A925E72-2178-4B5C-862F-D8D406DB0C4B}" dt="2023-09-12T20:31:55.499" v="8298" actId="26606"/>
          <ac:spMkLst>
            <pc:docMk/>
            <pc:sldMk cId="3136232053" sldId="630"/>
            <ac:spMk id="58" creationId="{3E20E404-0173-46F6-9DC4-C960A5778302}"/>
          </ac:spMkLst>
        </pc:spChg>
        <pc:spChg chg="add">
          <ac:chgData name="Jennifer Roach" userId="6a4de24c-abe0-417c-ac11-da5d1536bc61" providerId="ADAL" clId="{6A925E72-2178-4B5C-862F-D8D406DB0C4B}" dt="2023-09-12T20:32:24.171" v="8304" actId="26606"/>
          <ac:spMkLst>
            <pc:docMk/>
            <pc:sldMk cId="3136232053" sldId="630"/>
            <ac:spMk id="59" creationId="{8DCAC2A9-D869-46E1-9DD3-353AE3254A13}"/>
          </ac:spMkLst>
        </pc:spChg>
        <pc:spChg chg="add del">
          <ac:chgData name="Jennifer Roach" userId="6a4de24c-abe0-417c-ac11-da5d1536bc61" providerId="ADAL" clId="{6A925E72-2178-4B5C-862F-D8D406DB0C4B}" dt="2023-09-12T20:31:55.499" v="8298" actId="26606"/>
          <ac:spMkLst>
            <pc:docMk/>
            <pc:sldMk cId="3136232053" sldId="630"/>
            <ac:spMk id="60" creationId="{B219AE65-9B94-44EA-BEF3-EF4BFA169C81}"/>
          </ac:spMkLst>
        </pc:spChg>
        <pc:spChg chg="add">
          <ac:chgData name="Jennifer Roach" userId="6a4de24c-abe0-417c-ac11-da5d1536bc61" providerId="ADAL" clId="{6A925E72-2178-4B5C-862F-D8D406DB0C4B}" dt="2023-09-12T20:32:24.171" v="8304" actId="26606"/>
          <ac:spMkLst>
            <pc:docMk/>
            <pc:sldMk cId="3136232053" sldId="630"/>
            <ac:spMk id="61" creationId="{8682CCCE-534D-4FC6-BF2B-9BEA2F2BB482}"/>
          </ac:spMkLst>
        </pc:spChg>
        <pc:spChg chg="add del">
          <ac:chgData name="Jennifer Roach" userId="6a4de24c-abe0-417c-ac11-da5d1536bc61" providerId="ADAL" clId="{6A925E72-2178-4B5C-862F-D8D406DB0C4B}" dt="2023-09-12T20:31:55.499" v="8298" actId="26606"/>
          <ac:spMkLst>
            <pc:docMk/>
            <pc:sldMk cId="3136232053" sldId="630"/>
            <ac:spMk id="62" creationId="{F0C81A57-9CD5-461B-8FFE-4A8CB6CFBE01}"/>
          </ac:spMkLst>
        </pc:spChg>
        <pc:spChg chg="add">
          <ac:chgData name="Jennifer Roach" userId="6a4de24c-abe0-417c-ac11-da5d1536bc61" providerId="ADAL" clId="{6A925E72-2178-4B5C-862F-D8D406DB0C4B}" dt="2023-09-12T20:32:24.171" v="8304" actId="26606"/>
          <ac:spMkLst>
            <pc:docMk/>
            <pc:sldMk cId="3136232053" sldId="630"/>
            <ac:spMk id="63" creationId="{BC664B74-EEBB-416C-9D86-AE1FECC022DE}"/>
          </ac:spMkLst>
        </pc:spChg>
        <pc:spChg chg="add">
          <ac:chgData name="Jennifer Roach" userId="6a4de24c-abe0-417c-ac11-da5d1536bc61" providerId="ADAL" clId="{6A925E72-2178-4B5C-862F-D8D406DB0C4B}" dt="2023-09-12T20:32:24.171" v="8304" actId="26606"/>
          <ac:spMkLst>
            <pc:docMk/>
            <pc:sldMk cId="3136232053" sldId="630"/>
            <ac:spMk id="65" creationId="{52000483-C30E-42A1-8569-E1DE1F55BCAC}"/>
          </ac:spMkLst>
        </pc:spChg>
        <pc:spChg chg="add">
          <ac:chgData name="Jennifer Roach" userId="6a4de24c-abe0-417c-ac11-da5d1536bc61" providerId="ADAL" clId="{6A925E72-2178-4B5C-862F-D8D406DB0C4B}" dt="2023-09-12T20:32:24.171" v="8304" actId="26606"/>
          <ac:spMkLst>
            <pc:docMk/>
            <pc:sldMk cId="3136232053" sldId="630"/>
            <ac:spMk id="67" creationId="{A5ACD7E0-6D9A-4803-8B9B-D4602DC48C78}"/>
          </ac:spMkLst>
        </pc:spChg>
        <pc:spChg chg="add">
          <ac:chgData name="Jennifer Roach" userId="6a4de24c-abe0-417c-ac11-da5d1536bc61" providerId="ADAL" clId="{6A925E72-2178-4B5C-862F-D8D406DB0C4B}" dt="2023-09-12T20:32:24.171" v="8304" actId="26606"/>
          <ac:spMkLst>
            <pc:docMk/>
            <pc:sldMk cId="3136232053" sldId="630"/>
            <ac:spMk id="69" creationId="{C238E92D-87E7-4B27-AD36-0E1330051168}"/>
          </ac:spMkLst>
        </pc:spChg>
        <pc:spChg chg="add">
          <ac:chgData name="Jennifer Roach" userId="6a4de24c-abe0-417c-ac11-da5d1536bc61" providerId="ADAL" clId="{6A925E72-2178-4B5C-862F-D8D406DB0C4B}" dt="2023-09-12T20:32:24.171" v="8304" actId="26606"/>
          <ac:spMkLst>
            <pc:docMk/>
            <pc:sldMk cId="3136232053" sldId="630"/>
            <ac:spMk id="71" creationId="{6D0B958C-B82E-4F4B-945B-6B038D655637}"/>
          </ac:spMkLst>
        </pc:spChg>
        <pc:spChg chg="add">
          <ac:chgData name="Jennifer Roach" userId="6a4de24c-abe0-417c-ac11-da5d1536bc61" providerId="ADAL" clId="{6A925E72-2178-4B5C-862F-D8D406DB0C4B}" dt="2023-09-12T20:32:24.171" v="8304" actId="26606"/>
          <ac:spMkLst>
            <pc:docMk/>
            <pc:sldMk cId="3136232053" sldId="630"/>
            <ac:spMk id="73" creationId="{E18F3B2A-BB9B-4FB6-B8A5-2A8E5DB9321F}"/>
          </ac:spMkLst>
        </pc:spChg>
        <pc:spChg chg="add">
          <ac:chgData name="Jennifer Roach" userId="6a4de24c-abe0-417c-ac11-da5d1536bc61" providerId="ADAL" clId="{6A925E72-2178-4B5C-862F-D8D406DB0C4B}" dt="2023-09-12T20:32:24.171" v="8304" actId="26606"/>
          <ac:spMkLst>
            <pc:docMk/>
            <pc:sldMk cId="3136232053" sldId="630"/>
            <ac:spMk id="75" creationId="{C4164AEF-861B-41D1-9ED5-B81051DA7D4D}"/>
          </ac:spMkLst>
        </pc:spChg>
        <pc:grpChg chg="add del">
          <ac:chgData name="Jennifer Roach" userId="6a4de24c-abe0-417c-ac11-da5d1536bc61" providerId="ADAL" clId="{6A925E72-2178-4B5C-862F-D8D406DB0C4B}" dt="2023-09-12T20:32:05.291" v="8299" actId="700"/>
          <ac:grpSpMkLst>
            <pc:docMk/>
            <pc:sldMk cId="3136232053" sldId="630"/>
            <ac:grpSpMk id="8" creationId="{C8E92A9B-56BB-484E-A885-6FF999C15FE7}"/>
          </ac:grpSpMkLst>
        </pc:grpChg>
        <pc:grpChg chg="add del">
          <ac:chgData name="Jennifer Roach" userId="6a4de24c-abe0-417c-ac11-da5d1536bc61" providerId="ADAL" clId="{6A925E72-2178-4B5C-862F-D8D406DB0C4B}" dt="2023-09-12T20:31:45.843" v="8294" actId="26606"/>
          <ac:grpSpMkLst>
            <pc:docMk/>
            <pc:sldMk cId="3136232053" sldId="630"/>
            <ac:grpSpMk id="9" creationId="{1D4F4DA4-C427-4DEF-91E0-8E7129A4B3CF}"/>
          </ac:grpSpMkLst>
        </pc:grpChg>
        <pc:grpChg chg="add del">
          <ac:chgData name="Jennifer Roach" userId="6a4de24c-abe0-417c-ac11-da5d1536bc61" providerId="ADAL" clId="{6A925E72-2178-4B5C-862F-D8D406DB0C4B}" dt="2023-09-12T20:32:05.291" v="8299" actId="700"/>
          <ac:grpSpMkLst>
            <pc:docMk/>
            <pc:sldMk cId="3136232053" sldId="630"/>
            <ac:grpSpMk id="23" creationId="{3086C462-37F4-494D-8292-CCB95221CC1A}"/>
          </ac:grpSpMkLst>
        </pc:grpChg>
        <pc:grpChg chg="add del">
          <ac:chgData name="Jennifer Roach" userId="6a4de24c-abe0-417c-ac11-da5d1536bc61" providerId="ADAL" clId="{6A925E72-2178-4B5C-862F-D8D406DB0C4B}" dt="2023-09-12T20:31:55.499" v="8298" actId="26606"/>
          <ac:grpSpMkLst>
            <pc:docMk/>
            <pc:sldMk cId="3136232053" sldId="630"/>
            <ac:grpSpMk id="49" creationId="{C8E92A9B-56BB-484E-A885-6FF999C15FE7}"/>
          </ac:grpSpMkLst>
        </pc:grpChg>
        <pc:grpChg chg="add">
          <ac:chgData name="Jennifer Roach" userId="6a4de24c-abe0-417c-ac11-da5d1536bc61" providerId="ADAL" clId="{6A925E72-2178-4B5C-862F-D8D406DB0C4B}" dt="2023-09-12T20:32:24.171" v="8304" actId="26606"/>
          <ac:grpSpMkLst>
            <pc:docMk/>
            <pc:sldMk cId="3136232053" sldId="630"/>
            <ac:grpSpMk id="50" creationId="{1D4F4DA4-C427-4DEF-91E0-8E7129A4B3CF}"/>
          </ac:grpSpMkLst>
        </pc:grpChg>
        <pc:grpChg chg="add del">
          <ac:chgData name="Jennifer Roach" userId="6a4de24c-abe0-417c-ac11-da5d1536bc61" providerId="ADAL" clId="{6A925E72-2178-4B5C-862F-D8D406DB0C4B}" dt="2023-09-12T20:31:55.499" v="8298" actId="26606"/>
          <ac:grpSpMkLst>
            <pc:docMk/>
            <pc:sldMk cId="3136232053" sldId="630"/>
            <ac:grpSpMk id="64" creationId="{3086C462-37F4-494D-8292-CCB95221CC1A}"/>
          </ac:grpSpMkLst>
        </pc:grpChg>
        <pc:graphicFrameChg chg="add del">
          <ac:chgData name="Jennifer Roach" userId="6a4de24c-abe0-417c-ac11-da5d1536bc61" providerId="ADAL" clId="{6A925E72-2178-4B5C-862F-D8D406DB0C4B}" dt="2023-09-12T20:31:45.843" v="8294" actId="26606"/>
          <ac:graphicFrameMkLst>
            <pc:docMk/>
            <pc:sldMk cId="3136232053" sldId="630"/>
            <ac:graphicFrameMk id="5" creationId="{39A4645F-3444-41D1-3208-335ADD2DCB1F}"/>
          </ac:graphicFrameMkLst>
        </pc:graphicFrameChg>
        <pc:graphicFrameChg chg="add">
          <ac:chgData name="Jennifer Roach" userId="6a4de24c-abe0-417c-ac11-da5d1536bc61" providerId="ADAL" clId="{6A925E72-2178-4B5C-862F-D8D406DB0C4B}" dt="2023-09-12T20:32:24.171" v="8304" actId="26606"/>
          <ac:graphicFrameMkLst>
            <pc:docMk/>
            <pc:sldMk cId="3136232053" sldId="630"/>
            <ac:graphicFrameMk id="46" creationId="{27A41E4A-D640-D1D3-195B-9FAF2560DB45}"/>
          </ac:graphicFrameMkLst>
        </pc:graphicFrameChg>
      </pc:sldChg>
      <pc:sldChg chg="addSp delSp modSp add mod setBg modClrScheme chgLayout">
        <pc:chgData name="Jennifer Roach" userId="6a4de24c-abe0-417c-ac11-da5d1536bc61" providerId="ADAL" clId="{6A925E72-2178-4B5C-862F-D8D406DB0C4B}" dt="2023-09-12T20:33:57.692" v="8313" actId="20577"/>
        <pc:sldMkLst>
          <pc:docMk/>
          <pc:sldMk cId="4026227130" sldId="631"/>
        </pc:sldMkLst>
        <pc:spChg chg="add mod ord">
          <ac:chgData name="Jennifer Roach" userId="6a4de24c-abe0-417c-ac11-da5d1536bc61" providerId="ADAL" clId="{6A925E72-2178-4B5C-862F-D8D406DB0C4B}" dt="2023-09-12T20:33:09.356" v="8311" actId="26606"/>
          <ac:spMkLst>
            <pc:docMk/>
            <pc:sldMk cId="4026227130" sldId="631"/>
            <ac:spMk id="2" creationId="{98D1FF8B-22BD-3429-D321-65486366555D}"/>
          </ac:spMkLst>
        </pc:spChg>
        <pc:spChg chg="mod ord">
          <ac:chgData name="Jennifer Roach" userId="6a4de24c-abe0-417c-ac11-da5d1536bc61" providerId="ADAL" clId="{6A925E72-2178-4B5C-862F-D8D406DB0C4B}" dt="2023-09-12T20:33:09.356" v="8311" actId="26606"/>
          <ac:spMkLst>
            <pc:docMk/>
            <pc:sldMk cId="4026227130" sldId="631"/>
            <ac:spMk id="3" creationId="{B9A2718F-0FB6-7C07-BDAA-18CB97DCE5FC}"/>
          </ac:spMkLst>
        </pc:spChg>
        <pc:spChg chg="add del mod ord">
          <ac:chgData name="Jennifer Roach" userId="6a4de24c-abe0-417c-ac11-da5d1536bc61" providerId="ADAL" clId="{6A925E72-2178-4B5C-862F-D8D406DB0C4B}" dt="2023-09-12T20:33:09.356" v="8311" actId="26606"/>
          <ac:spMkLst>
            <pc:docMk/>
            <pc:sldMk cId="4026227130" sldId="631"/>
            <ac:spMk id="4" creationId="{EF36ED91-D813-18BD-3C2C-5EB4CCA67C63}"/>
          </ac:spMkLst>
        </pc:spChg>
        <pc:spChg chg="add">
          <ac:chgData name="Jennifer Roach" userId="6a4de24c-abe0-417c-ac11-da5d1536bc61" providerId="ADAL" clId="{6A925E72-2178-4B5C-862F-D8D406DB0C4B}" dt="2023-09-12T20:33:09.356" v="8311" actId="26606"/>
          <ac:spMkLst>
            <pc:docMk/>
            <pc:sldMk cId="4026227130" sldId="631"/>
            <ac:spMk id="19" creationId="{8DCAC2A9-D869-46E1-9DD3-353AE3254A13}"/>
          </ac:spMkLst>
        </pc:spChg>
        <pc:spChg chg="add">
          <ac:chgData name="Jennifer Roach" userId="6a4de24c-abe0-417c-ac11-da5d1536bc61" providerId="ADAL" clId="{6A925E72-2178-4B5C-862F-D8D406DB0C4B}" dt="2023-09-12T20:33:09.356" v="8311" actId="26606"/>
          <ac:spMkLst>
            <pc:docMk/>
            <pc:sldMk cId="4026227130" sldId="631"/>
            <ac:spMk id="21" creationId="{8682CCCE-534D-4FC6-BF2B-9BEA2F2BB482}"/>
          </ac:spMkLst>
        </pc:spChg>
        <pc:spChg chg="add">
          <ac:chgData name="Jennifer Roach" userId="6a4de24c-abe0-417c-ac11-da5d1536bc61" providerId="ADAL" clId="{6A925E72-2178-4B5C-862F-D8D406DB0C4B}" dt="2023-09-12T20:33:09.356" v="8311" actId="26606"/>
          <ac:spMkLst>
            <pc:docMk/>
            <pc:sldMk cId="4026227130" sldId="631"/>
            <ac:spMk id="23" creationId="{BC664B74-EEBB-416C-9D86-AE1FECC022DE}"/>
          </ac:spMkLst>
        </pc:spChg>
        <pc:spChg chg="add">
          <ac:chgData name="Jennifer Roach" userId="6a4de24c-abe0-417c-ac11-da5d1536bc61" providerId="ADAL" clId="{6A925E72-2178-4B5C-862F-D8D406DB0C4B}" dt="2023-09-12T20:33:09.356" v="8311" actId="26606"/>
          <ac:spMkLst>
            <pc:docMk/>
            <pc:sldMk cId="4026227130" sldId="631"/>
            <ac:spMk id="25" creationId="{52000483-C30E-42A1-8569-E1DE1F55BCAC}"/>
          </ac:spMkLst>
        </pc:spChg>
        <pc:spChg chg="add">
          <ac:chgData name="Jennifer Roach" userId="6a4de24c-abe0-417c-ac11-da5d1536bc61" providerId="ADAL" clId="{6A925E72-2178-4B5C-862F-D8D406DB0C4B}" dt="2023-09-12T20:33:09.356" v="8311" actId="26606"/>
          <ac:spMkLst>
            <pc:docMk/>
            <pc:sldMk cId="4026227130" sldId="631"/>
            <ac:spMk id="27" creationId="{A5ACD7E0-6D9A-4803-8B9B-D4602DC48C78}"/>
          </ac:spMkLst>
        </pc:spChg>
        <pc:spChg chg="add">
          <ac:chgData name="Jennifer Roach" userId="6a4de24c-abe0-417c-ac11-da5d1536bc61" providerId="ADAL" clId="{6A925E72-2178-4B5C-862F-D8D406DB0C4B}" dt="2023-09-12T20:33:09.356" v="8311" actId="26606"/>
          <ac:spMkLst>
            <pc:docMk/>
            <pc:sldMk cId="4026227130" sldId="631"/>
            <ac:spMk id="29" creationId="{C238E92D-87E7-4B27-AD36-0E1330051168}"/>
          </ac:spMkLst>
        </pc:spChg>
        <pc:spChg chg="add">
          <ac:chgData name="Jennifer Roach" userId="6a4de24c-abe0-417c-ac11-da5d1536bc61" providerId="ADAL" clId="{6A925E72-2178-4B5C-862F-D8D406DB0C4B}" dt="2023-09-12T20:33:09.356" v="8311" actId="26606"/>
          <ac:spMkLst>
            <pc:docMk/>
            <pc:sldMk cId="4026227130" sldId="631"/>
            <ac:spMk id="31" creationId="{6D0B958C-B82E-4F4B-945B-6B038D655637}"/>
          </ac:spMkLst>
        </pc:spChg>
        <pc:spChg chg="add">
          <ac:chgData name="Jennifer Roach" userId="6a4de24c-abe0-417c-ac11-da5d1536bc61" providerId="ADAL" clId="{6A925E72-2178-4B5C-862F-D8D406DB0C4B}" dt="2023-09-12T20:33:09.356" v="8311" actId="26606"/>
          <ac:spMkLst>
            <pc:docMk/>
            <pc:sldMk cId="4026227130" sldId="631"/>
            <ac:spMk id="33" creationId="{E18F3B2A-BB9B-4FB6-B8A5-2A8E5DB9321F}"/>
          </ac:spMkLst>
        </pc:spChg>
        <pc:spChg chg="add">
          <ac:chgData name="Jennifer Roach" userId="6a4de24c-abe0-417c-ac11-da5d1536bc61" providerId="ADAL" clId="{6A925E72-2178-4B5C-862F-D8D406DB0C4B}" dt="2023-09-12T20:33:09.356" v="8311" actId="26606"/>
          <ac:spMkLst>
            <pc:docMk/>
            <pc:sldMk cId="4026227130" sldId="631"/>
            <ac:spMk id="35" creationId="{C4164AEF-861B-41D1-9ED5-B81051DA7D4D}"/>
          </ac:spMkLst>
        </pc:spChg>
        <pc:grpChg chg="add">
          <ac:chgData name="Jennifer Roach" userId="6a4de24c-abe0-417c-ac11-da5d1536bc61" providerId="ADAL" clId="{6A925E72-2178-4B5C-862F-D8D406DB0C4B}" dt="2023-09-12T20:33:09.356" v="8311" actId="26606"/>
          <ac:grpSpMkLst>
            <pc:docMk/>
            <pc:sldMk cId="4026227130" sldId="631"/>
            <ac:grpSpMk id="10" creationId="{1D4F4DA4-C427-4DEF-91E0-8E7129A4B3CF}"/>
          </ac:grpSpMkLst>
        </pc:grpChg>
        <pc:graphicFrameChg chg="add mod">
          <ac:chgData name="Jennifer Roach" userId="6a4de24c-abe0-417c-ac11-da5d1536bc61" providerId="ADAL" clId="{6A925E72-2178-4B5C-862F-D8D406DB0C4B}" dt="2023-09-12T20:33:57.692" v="8313" actId="20577"/>
          <ac:graphicFrameMkLst>
            <pc:docMk/>
            <pc:sldMk cId="4026227130" sldId="631"/>
            <ac:graphicFrameMk id="6" creationId="{9E2B7C1F-FC19-EC81-D5A3-CF00F3A0BDCE}"/>
          </ac:graphicFrameMkLst>
        </pc:graphicFrameChg>
      </pc:sldChg>
      <pc:sldChg chg="modSp add del">
        <pc:chgData name="Jennifer Roach" userId="6a4de24c-abe0-417c-ac11-da5d1536bc61" providerId="ADAL" clId="{6A925E72-2178-4B5C-862F-D8D406DB0C4B}" dt="2023-09-12T20:33:48.351" v="8312" actId="47"/>
        <pc:sldMkLst>
          <pc:docMk/>
          <pc:sldMk cId="1942848968" sldId="632"/>
        </pc:sldMkLst>
        <pc:spChg chg="mod">
          <ac:chgData name="Jennifer Roach" userId="6a4de24c-abe0-417c-ac11-da5d1536bc61" providerId="ADAL" clId="{6A925E72-2178-4B5C-862F-D8D406DB0C4B}" dt="2023-09-12T20:24:29.420" v="8202"/>
          <ac:spMkLst>
            <pc:docMk/>
            <pc:sldMk cId="1942848968" sldId="632"/>
            <ac:spMk id="424" creationId="{00000000-0000-0000-0000-000000000000}"/>
          </ac:spMkLst>
        </pc:spChg>
      </pc:sldChg>
      <pc:sldChg chg="add del">
        <pc:chgData name="Jennifer Roach" userId="6a4de24c-abe0-417c-ac11-da5d1536bc61" providerId="ADAL" clId="{6A925E72-2178-4B5C-862F-D8D406DB0C4B}" dt="2023-09-12T20:33:48.351" v="8312" actId="47"/>
        <pc:sldMkLst>
          <pc:docMk/>
          <pc:sldMk cId="2748304729" sldId="633"/>
        </pc:sldMkLst>
      </pc:sldChg>
      <pc:sldChg chg="add del">
        <pc:chgData name="Jennifer Roach" userId="6a4de24c-abe0-417c-ac11-da5d1536bc61" providerId="ADAL" clId="{6A925E72-2178-4B5C-862F-D8D406DB0C4B}" dt="2023-09-12T20:33:48.351" v="8312" actId="47"/>
        <pc:sldMkLst>
          <pc:docMk/>
          <pc:sldMk cId="3350177906" sldId="634"/>
        </pc:sldMkLst>
      </pc:sldChg>
      <pc:sldChg chg="modSp new mod">
        <pc:chgData name="Jennifer Roach" userId="6a4de24c-abe0-417c-ac11-da5d1536bc61" providerId="ADAL" clId="{6A925E72-2178-4B5C-862F-D8D406DB0C4B}" dt="2023-09-12T20:17:09.848" v="8094" actId="6549"/>
        <pc:sldMkLst>
          <pc:docMk/>
          <pc:sldMk cId="3615902392" sldId="635"/>
        </pc:sldMkLst>
        <pc:spChg chg="mod">
          <ac:chgData name="Jennifer Roach" userId="6a4de24c-abe0-417c-ac11-da5d1536bc61" providerId="ADAL" clId="{6A925E72-2178-4B5C-862F-D8D406DB0C4B}" dt="2023-09-12T20:15:24.437" v="8009" actId="20577"/>
          <ac:spMkLst>
            <pc:docMk/>
            <pc:sldMk cId="3615902392" sldId="635"/>
            <ac:spMk id="2" creationId="{1791BAF9-CB34-B12B-A331-B91A9C3BE65F}"/>
          </ac:spMkLst>
        </pc:spChg>
        <pc:spChg chg="mod">
          <ac:chgData name="Jennifer Roach" userId="6a4de24c-abe0-417c-ac11-da5d1536bc61" providerId="ADAL" clId="{6A925E72-2178-4B5C-862F-D8D406DB0C4B}" dt="2023-09-12T20:17:09.848" v="8094" actId="6549"/>
          <ac:spMkLst>
            <pc:docMk/>
            <pc:sldMk cId="3615902392" sldId="635"/>
            <ac:spMk id="3" creationId="{714AA17F-DD2D-E879-FAFF-026160E58E71}"/>
          </ac:spMkLst>
        </pc:spChg>
      </pc:sldChg>
      <pc:sldChg chg="addSp delSp modSp new mod setBg setClrOvrMap">
        <pc:chgData name="Jennifer Roach" userId="6a4de24c-abe0-417c-ac11-da5d1536bc61" providerId="ADAL" clId="{6A925E72-2178-4B5C-862F-D8D406DB0C4B}" dt="2023-09-12T20:36:08.054" v="8461" actId="26606"/>
        <pc:sldMkLst>
          <pc:docMk/>
          <pc:sldMk cId="3561032080" sldId="636"/>
        </pc:sldMkLst>
        <pc:spChg chg="mod">
          <ac:chgData name="Jennifer Roach" userId="6a4de24c-abe0-417c-ac11-da5d1536bc61" providerId="ADAL" clId="{6A925E72-2178-4B5C-862F-D8D406DB0C4B}" dt="2023-09-12T20:36:08.054" v="8461" actId="26606"/>
          <ac:spMkLst>
            <pc:docMk/>
            <pc:sldMk cId="3561032080" sldId="636"/>
            <ac:spMk id="2" creationId="{55A523D7-9AC2-C5C5-913A-7EF74E6A031A}"/>
          </ac:spMkLst>
        </pc:spChg>
        <pc:spChg chg="add del mod">
          <ac:chgData name="Jennifer Roach" userId="6a4de24c-abe0-417c-ac11-da5d1536bc61" providerId="ADAL" clId="{6A925E72-2178-4B5C-862F-D8D406DB0C4B}" dt="2023-09-12T20:36:08.054" v="8461" actId="26606"/>
          <ac:spMkLst>
            <pc:docMk/>
            <pc:sldMk cId="3561032080" sldId="636"/>
            <ac:spMk id="3" creationId="{CD9506B4-D239-6312-E1CF-87C654B8A0DA}"/>
          </ac:spMkLst>
        </pc:spChg>
        <pc:spChg chg="add del">
          <ac:chgData name="Jennifer Roach" userId="6a4de24c-abe0-417c-ac11-da5d1536bc61" providerId="ADAL" clId="{6A925E72-2178-4B5C-862F-D8D406DB0C4B}" dt="2023-09-12T20:36:08.054" v="8461" actId="26606"/>
          <ac:spMkLst>
            <pc:docMk/>
            <pc:sldMk cId="3561032080" sldId="636"/>
            <ac:spMk id="17" creationId="{3E20E404-0173-46F6-9DC4-C960A5778302}"/>
          </ac:spMkLst>
        </pc:spChg>
        <pc:spChg chg="add del">
          <ac:chgData name="Jennifer Roach" userId="6a4de24c-abe0-417c-ac11-da5d1536bc61" providerId="ADAL" clId="{6A925E72-2178-4B5C-862F-D8D406DB0C4B}" dt="2023-09-12T20:36:08.054" v="8461" actId="26606"/>
          <ac:spMkLst>
            <pc:docMk/>
            <pc:sldMk cId="3561032080" sldId="636"/>
            <ac:spMk id="19" creationId="{C314C310-850D-4491-AA52-C75BEA68B68C}"/>
          </ac:spMkLst>
        </pc:spChg>
        <pc:spChg chg="add del">
          <ac:chgData name="Jennifer Roach" userId="6a4de24c-abe0-417c-ac11-da5d1536bc61" providerId="ADAL" clId="{6A925E72-2178-4B5C-862F-D8D406DB0C4B}" dt="2023-09-12T20:36:08.054" v="8461" actId="26606"/>
          <ac:spMkLst>
            <pc:docMk/>
            <pc:sldMk cId="3561032080" sldId="636"/>
            <ac:spMk id="27" creationId="{0308D749-5984-4BB8-A788-A85D24304A0A}"/>
          </ac:spMkLst>
        </pc:spChg>
        <pc:spChg chg="add del">
          <ac:chgData name="Jennifer Roach" userId="6a4de24c-abe0-417c-ac11-da5d1536bc61" providerId="ADAL" clId="{6A925E72-2178-4B5C-862F-D8D406DB0C4B}" dt="2023-09-12T20:36:08.054" v="8461" actId="26606"/>
          <ac:spMkLst>
            <pc:docMk/>
            <pc:sldMk cId="3561032080" sldId="636"/>
            <ac:spMk id="29" creationId="{95B8172D-A4C8-41B4-8991-78BBEC4039D5}"/>
          </ac:spMkLst>
        </pc:spChg>
        <pc:spChg chg="add del">
          <ac:chgData name="Jennifer Roach" userId="6a4de24c-abe0-417c-ac11-da5d1536bc61" providerId="ADAL" clId="{6A925E72-2178-4B5C-862F-D8D406DB0C4B}" dt="2023-09-12T20:36:07.934" v="8460" actId="26606"/>
          <ac:spMkLst>
            <pc:docMk/>
            <pc:sldMk cId="3561032080" sldId="636"/>
            <ac:spMk id="44" creationId="{8DCAC2A9-D869-46E1-9DD3-353AE3254A13}"/>
          </ac:spMkLst>
        </pc:spChg>
        <pc:spChg chg="add del">
          <ac:chgData name="Jennifer Roach" userId="6a4de24c-abe0-417c-ac11-da5d1536bc61" providerId="ADAL" clId="{6A925E72-2178-4B5C-862F-D8D406DB0C4B}" dt="2023-09-12T20:36:07.934" v="8460" actId="26606"/>
          <ac:spMkLst>
            <pc:docMk/>
            <pc:sldMk cId="3561032080" sldId="636"/>
            <ac:spMk id="46" creationId="{8682CCCE-534D-4FC6-BF2B-9BEA2F2BB482}"/>
          </ac:spMkLst>
        </pc:spChg>
        <pc:spChg chg="add del">
          <ac:chgData name="Jennifer Roach" userId="6a4de24c-abe0-417c-ac11-da5d1536bc61" providerId="ADAL" clId="{6A925E72-2178-4B5C-862F-D8D406DB0C4B}" dt="2023-09-12T20:36:07.934" v="8460" actId="26606"/>
          <ac:spMkLst>
            <pc:docMk/>
            <pc:sldMk cId="3561032080" sldId="636"/>
            <ac:spMk id="48" creationId="{BC664B74-EEBB-416C-9D86-AE1FECC022DE}"/>
          </ac:spMkLst>
        </pc:spChg>
        <pc:spChg chg="add del">
          <ac:chgData name="Jennifer Roach" userId="6a4de24c-abe0-417c-ac11-da5d1536bc61" providerId="ADAL" clId="{6A925E72-2178-4B5C-862F-D8D406DB0C4B}" dt="2023-09-12T20:36:07.934" v="8460" actId="26606"/>
          <ac:spMkLst>
            <pc:docMk/>
            <pc:sldMk cId="3561032080" sldId="636"/>
            <ac:spMk id="50" creationId="{52000483-C30E-42A1-8569-E1DE1F55BCAC}"/>
          </ac:spMkLst>
        </pc:spChg>
        <pc:spChg chg="add del">
          <ac:chgData name="Jennifer Roach" userId="6a4de24c-abe0-417c-ac11-da5d1536bc61" providerId="ADAL" clId="{6A925E72-2178-4B5C-862F-D8D406DB0C4B}" dt="2023-09-12T20:36:07.934" v="8460" actId="26606"/>
          <ac:spMkLst>
            <pc:docMk/>
            <pc:sldMk cId="3561032080" sldId="636"/>
            <ac:spMk id="52" creationId="{A5ACD7E0-6D9A-4803-8B9B-D4602DC48C78}"/>
          </ac:spMkLst>
        </pc:spChg>
        <pc:spChg chg="add del">
          <ac:chgData name="Jennifer Roach" userId="6a4de24c-abe0-417c-ac11-da5d1536bc61" providerId="ADAL" clId="{6A925E72-2178-4B5C-862F-D8D406DB0C4B}" dt="2023-09-12T20:36:07.934" v="8460" actId="26606"/>
          <ac:spMkLst>
            <pc:docMk/>
            <pc:sldMk cId="3561032080" sldId="636"/>
            <ac:spMk id="54" creationId="{C238E92D-87E7-4B27-AD36-0E1330051168}"/>
          </ac:spMkLst>
        </pc:spChg>
        <pc:spChg chg="add del">
          <ac:chgData name="Jennifer Roach" userId="6a4de24c-abe0-417c-ac11-da5d1536bc61" providerId="ADAL" clId="{6A925E72-2178-4B5C-862F-D8D406DB0C4B}" dt="2023-09-12T20:36:07.934" v="8460" actId="26606"/>
          <ac:spMkLst>
            <pc:docMk/>
            <pc:sldMk cId="3561032080" sldId="636"/>
            <ac:spMk id="56" creationId="{6D0B958C-B82E-4F4B-945B-6B038D655637}"/>
          </ac:spMkLst>
        </pc:spChg>
        <pc:spChg chg="add del">
          <ac:chgData name="Jennifer Roach" userId="6a4de24c-abe0-417c-ac11-da5d1536bc61" providerId="ADAL" clId="{6A925E72-2178-4B5C-862F-D8D406DB0C4B}" dt="2023-09-12T20:36:07.934" v="8460" actId="26606"/>
          <ac:spMkLst>
            <pc:docMk/>
            <pc:sldMk cId="3561032080" sldId="636"/>
            <ac:spMk id="58" creationId="{E18F3B2A-BB9B-4FB6-B8A5-2A8E5DB9321F}"/>
          </ac:spMkLst>
        </pc:spChg>
        <pc:spChg chg="add del">
          <ac:chgData name="Jennifer Roach" userId="6a4de24c-abe0-417c-ac11-da5d1536bc61" providerId="ADAL" clId="{6A925E72-2178-4B5C-862F-D8D406DB0C4B}" dt="2023-09-12T20:36:07.934" v="8460" actId="26606"/>
          <ac:spMkLst>
            <pc:docMk/>
            <pc:sldMk cId="3561032080" sldId="636"/>
            <ac:spMk id="60" creationId="{C4164AEF-861B-41D1-9ED5-B81051DA7D4D}"/>
          </ac:spMkLst>
        </pc:spChg>
        <pc:spChg chg="add">
          <ac:chgData name="Jennifer Roach" userId="6a4de24c-abe0-417c-ac11-da5d1536bc61" providerId="ADAL" clId="{6A925E72-2178-4B5C-862F-D8D406DB0C4B}" dt="2023-09-12T20:36:08.054" v="8461" actId="26606"/>
          <ac:spMkLst>
            <pc:docMk/>
            <pc:sldMk cId="3561032080" sldId="636"/>
            <ac:spMk id="70" creationId="{8DCAC2A9-D869-46E1-9DD3-353AE3254A13}"/>
          </ac:spMkLst>
        </pc:spChg>
        <pc:spChg chg="add">
          <ac:chgData name="Jennifer Roach" userId="6a4de24c-abe0-417c-ac11-da5d1536bc61" providerId="ADAL" clId="{6A925E72-2178-4B5C-862F-D8D406DB0C4B}" dt="2023-09-12T20:36:08.054" v="8461" actId="26606"/>
          <ac:spMkLst>
            <pc:docMk/>
            <pc:sldMk cId="3561032080" sldId="636"/>
            <ac:spMk id="71" creationId="{E98CD42C-2E98-437C-AF0D-ADB770381DBE}"/>
          </ac:spMkLst>
        </pc:spChg>
        <pc:spChg chg="add">
          <ac:chgData name="Jennifer Roach" userId="6a4de24c-abe0-417c-ac11-da5d1536bc61" providerId="ADAL" clId="{6A925E72-2178-4B5C-862F-D8D406DB0C4B}" dt="2023-09-12T20:36:08.054" v="8461" actId="26606"/>
          <ac:spMkLst>
            <pc:docMk/>
            <pc:sldMk cId="3561032080" sldId="636"/>
            <ac:spMk id="72" creationId="{3AA7B5C7-7348-4EFC-BEE4-5AA469D57C32}"/>
          </ac:spMkLst>
        </pc:spChg>
        <pc:spChg chg="add">
          <ac:chgData name="Jennifer Roach" userId="6a4de24c-abe0-417c-ac11-da5d1536bc61" providerId="ADAL" clId="{6A925E72-2178-4B5C-862F-D8D406DB0C4B}" dt="2023-09-12T20:36:08.054" v="8461" actId="26606"/>
          <ac:spMkLst>
            <pc:docMk/>
            <pc:sldMk cId="3561032080" sldId="636"/>
            <ac:spMk id="73" creationId="{A76BBD40-26F7-4779-A7E1-17EADF348860}"/>
          </ac:spMkLst>
        </pc:spChg>
        <pc:grpChg chg="add del">
          <ac:chgData name="Jennifer Roach" userId="6a4de24c-abe0-417c-ac11-da5d1536bc61" providerId="ADAL" clId="{6A925E72-2178-4B5C-862F-D8D406DB0C4B}" dt="2023-09-12T20:36:08.054" v="8461" actId="26606"/>
          <ac:grpSpMkLst>
            <pc:docMk/>
            <pc:sldMk cId="3561032080" sldId="636"/>
            <ac:grpSpMk id="8" creationId="{C8E92A9B-56BB-484E-A885-6FF999C15FE7}"/>
          </ac:grpSpMkLst>
        </pc:grpChg>
        <pc:grpChg chg="add del">
          <ac:chgData name="Jennifer Roach" userId="6a4de24c-abe0-417c-ac11-da5d1536bc61" providerId="ADAL" clId="{6A925E72-2178-4B5C-862F-D8D406DB0C4B}" dt="2023-09-12T20:36:08.054" v="8461" actId="26606"/>
          <ac:grpSpMkLst>
            <pc:docMk/>
            <pc:sldMk cId="3561032080" sldId="636"/>
            <ac:grpSpMk id="21" creationId="{D4EC3799-3F52-48CE-85CC-83AED368EB42}"/>
          </ac:grpSpMkLst>
        </pc:grpChg>
        <pc:grpChg chg="add del">
          <ac:chgData name="Jennifer Roach" userId="6a4de24c-abe0-417c-ac11-da5d1536bc61" providerId="ADAL" clId="{6A925E72-2178-4B5C-862F-D8D406DB0C4B}" dt="2023-09-12T20:36:07.934" v="8460" actId="26606"/>
          <ac:grpSpMkLst>
            <pc:docMk/>
            <pc:sldMk cId="3561032080" sldId="636"/>
            <ac:grpSpMk id="35" creationId="{1D4F4DA4-C427-4DEF-91E0-8E7129A4B3CF}"/>
          </ac:grpSpMkLst>
        </pc:grpChg>
        <pc:grpChg chg="add">
          <ac:chgData name="Jennifer Roach" userId="6a4de24c-abe0-417c-ac11-da5d1536bc61" providerId="ADAL" clId="{6A925E72-2178-4B5C-862F-D8D406DB0C4B}" dt="2023-09-12T20:36:08.054" v="8461" actId="26606"/>
          <ac:grpSpMkLst>
            <pc:docMk/>
            <pc:sldMk cId="3561032080" sldId="636"/>
            <ac:grpSpMk id="62" creationId="{1D4F4DA4-C427-4DEF-91E0-8E7129A4B3CF}"/>
          </ac:grpSpMkLst>
        </pc:grpChg>
        <pc:graphicFrameChg chg="add del">
          <ac:chgData name="Jennifer Roach" userId="6a4de24c-abe0-417c-ac11-da5d1536bc61" providerId="ADAL" clId="{6A925E72-2178-4B5C-862F-D8D406DB0C4B}" dt="2023-09-12T20:36:07.934" v="8460" actId="26606"/>
          <ac:graphicFrameMkLst>
            <pc:docMk/>
            <pc:sldMk cId="3561032080" sldId="636"/>
            <ac:graphicFrameMk id="31" creationId="{2B53C72C-F40E-D7D9-5E40-D409FD1500E6}"/>
          </ac:graphicFrameMkLst>
        </pc:graphicFrameChg>
        <pc:graphicFrameChg chg="add">
          <ac:chgData name="Jennifer Roach" userId="6a4de24c-abe0-417c-ac11-da5d1536bc61" providerId="ADAL" clId="{6A925E72-2178-4B5C-862F-D8D406DB0C4B}" dt="2023-09-12T20:36:08.054" v="8461" actId="26606"/>
          <ac:graphicFrameMkLst>
            <pc:docMk/>
            <pc:sldMk cId="3561032080" sldId="636"/>
            <ac:graphicFrameMk id="74" creationId="{ED72EAF7-B29D-7300-80D0-EE5993DF25EE}"/>
          </ac:graphicFrameMkLst>
        </pc:graphicFrameChg>
        <pc:cxnChg chg="add del">
          <ac:chgData name="Jennifer Roach" userId="6a4de24c-abe0-417c-ac11-da5d1536bc61" providerId="ADAL" clId="{6A925E72-2178-4B5C-862F-D8D406DB0C4B}" dt="2023-09-12T20:36:08.054" v="8461" actId="26606"/>
          <ac:cxnSpMkLst>
            <pc:docMk/>
            <pc:sldMk cId="3561032080" sldId="636"/>
            <ac:cxnSpMk id="25" creationId="{789E20C7-BB50-4317-93C7-90C8ED80B275}"/>
          </ac:cxnSpMkLst>
        </pc:cxnChg>
      </pc:sldChg>
      <pc:sldChg chg="addSp modSp new mod setBg setClrOvrMap">
        <pc:chgData name="Jennifer Roach" userId="6a4de24c-abe0-417c-ac11-da5d1536bc61" providerId="ADAL" clId="{6A925E72-2178-4B5C-862F-D8D406DB0C4B}" dt="2023-09-12T20:38:39.483" v="8710" actId="20577"/>
        <pc:sldMkLst>
          <pc:docMk/>
          <pc:sldMk cId="799895597" sldId="637"/>
        </pc:sldMkLst>
        <pc:spChg chg="mod">
          <ac:chgData name="Jennifer Roach" userId="6a4de24c-abe0-417c-ac11-da5d1536bc61" providerId="ADAL" clId="{6A925E72-2178-4B5C-862F-D8D406DB0C4B}" dt="2023-09-12T20:37:19.283" v="8582" actId="26606"/>
          <ac:spMkLst>
            <pc:docMk/>
            <pc:sldMk cId="799895597" sldId="637"/>
            <ac:spMk id="2" creationId="{02849C21-A344-86F7-A527-58D970985086}"/>
          </ac:spMkLst>
        </pc:spChg>
        <pc:spChg chg="mod">
          <ac:chgData name="Jennifer Roach" userId="6a4de24c-abe0-417c-ac11-da5d1536bc61" providerId="ADAL" clId="{6A925E72-2178-4B5C-862F-D8D406DB0C4B}" dt="2023-09-12T20:38:39.483" v="8710" actId="20577"/>
          <ac:spMkLst>
            <pc:docMk/>
            <pc:sldMk cId="799895597" sldId="637"/>
            <ac:spMk id="3" creationId="{0A7A5321-6061-3493-0C6B-C3C68C8A05A9}"/>
          </ac:spMkLst>
        </pc:spChg>
        <pc:spChg chg="add">
          <ac:chgData name="Jennifer Roach" userId="6a4de24c-abe0-417c-ac11-da5d1536bc61" providerId="ADAL" clId="{6A925E72-2178-4B5C-862F-D8D406DB0C4B}" dt="2023-09-12T20:37:19.283" v="8582" actId="26606"/>
          <ac:spMkLst>
            <pc:docMk/>
            <pc:sldMk cId="799895597" sldId="637"/>
            <ac:spMk id="8" creationId="{B219AE65-9B94-44EA-BEF3-EF4BFA169C81}"/>
          </ac:spMkLst>
        </pc:spChg>
        <pc:spChg chg="add">
          <ac:chgData name="Jennifer Roach" userId="6a4de24c-abe0-417c-ac11-da5d1536bc61" providerId="ADAL" clId="{6A925E72-2178-4B5C-862F-D8D406DB0C4B}" dt="2023-09-12T20:37:19.283" v="8582" actId="26606"/>
          <ac:spMkLst>
            <pc:docMk/>
            <pc:sldMk cId="799895597" sldId="637"/>
            <ac:spMk id="10" creationId="{F0C81A57-9CD5-461B-8FFE-4A8CB6CFBE01}"/>
          </ac:spMkLst>
        </pc:spChg>
        <pc:grpChg chg="add">
          <ac:chgData name="Jennifer Roach" userId="6a4de24c-abe0-417c-ac11-da5d1536bc61" providerId="ADAL" clId="{6A925E72-2178-4B5C-862F-D8D406DB0C4B}" dt="2023-09-12T20:37:19.283" v="8582" actId="26606"/>
          <ac:grpSpMkLst>
            <pc:docMk/>
            <pc:sldMk cId="799895597" sldId="637"/>
            <ac:grpSpMk id="12" creationId="{3086C462-37F4-494D-8292-CCB95221CC1A}"/>
          </ac:grpSpMkLst>
        </pc:grpChg>
      </pc:sldChg>
      <pc:sldChg chg="modSp new mod">
        <pc:chgData name="Jennifer Roach" userId="6a4de24c-abe0-417c-ac11-da5d1536bc61" providerId="ADAL" clId="{6A925E72-2178-4B5C-862F-D8D406DB0C4B}" dt="2023-09-12T20:42:44.279" v="8825" actId="115"/>
        <pc:sldMkLst>
          <pc:docMk/>
          <pc:sldMk cId="2764231241" sldId="638"/>
        </pc:sldMkLst>
        <pc:spChg chg="mod">
          <ac:chgData name="Jennifer Roach" userId="6a4de24c-abe0-417c-ac11-da5d1536bc61" providerId="ADAL" clId="{6A925E72-2178-4B5C-862F-D8D406DB0C4B}" dt="2023-09-12T20:39:24.550" v="8776" actId="404"/>
          <ac:spMkLst>
            <pc:docMk/>
            <pc:sldMk cId="2764231241" sldId="638"/>
            <ac:spMk id="2" creationId="{F446CFE7-179B-9075-6F6E-0883BA1EE782}"/>
          </ac:spMkLst>
        </pc:spChg>
        <pc:spChg chg="mod">
          <ac:chgData name="Jennifer Roach" userId="6a4de24c-abe0-417c-ac11-da5d1536bc61" providerId="ADAL" clId="{6A925E72-2178-4B5C-862F-D8D406DB0C4B}" dt="2023-09-12T20:42:44.279" v="8825" actId="115"/>
          <ac:spMkLst>
            <pc:docMk/>
            <pc:sldMk cId="2764231241" sldId="638"/>
            <ac:spMk id="3" creationId="{338D427B-D43B-B173-77BC-CB6AF4C52089}"/>
          </ac:spMkLst>
        </pc:spChg>
      </pc:sldChg>
      <pc:sldChg chg="addSp delSp modSp new mod setBg addAnim setClrOvrMap">
        <pc:chgData name="Jennifer Roach" userId="6a4de24c-abe0-417c-ac11-da5d1536bc61" providerId="ADAL" clId="{6A925E72-2178-4B5C-862F-D8D406DB0C4B}" dt="2023-09-12T20:44:27.579" v="8843"/>
        <pc:sldMkLst>
          <pc:docMk/>
          <pc:sldMk cId="3485142097" sldId="639"/>
        </pc:sldMkLst>
        <pc:spChg chg="mod">
          <ac:chgData name="Jennifer Roach" userId="6a4de24c-abe0-417c-ac11-da5d1536bc61" providerId="ADAL" clId="{6A925E72-2178-4B5C-862F-D8D406DB0C4B}" dt="2023-09-12T20:44:27.577" v="8842" actId="26606"/>
          <ac:spMkLst>
            <pc:docMk/>
            <pc:sldMk cId="3485142097" sldId="639"/>
            <ac:spMk id="2" creationId="{FC8C4377-7F21-BAF9-14C1-A9B1D64EEA12}"/>
          </ac:spMkLst>
        </pc:spChg>
        <pc:spChg chg="del">
          <ac:chgData name="Jennifer Roach" userId="6a4de24c-abe0-417c-ac11-da5d1536bc61" providerId="ADAL" clId="{6A925E72-2178-4B5C-862F-D8D406DB0C4B}" dt="2023-09-12T20:44:11.653" v="8827" actId="478"/>
          <ac:spMkLst>
            <pc:docMk/>
            <pc:sldMk cId="3485142097" sldId="639"/>
            <ac:spMk id="3" creationId="{F15FCE43-C69B-0224-85A1-6845CA29C4F5}"/>
          </ac:spMkLst>
        </pc:spChg>
        <pc:spChg chg="add">
          <ac:chgData name="Jennifer Roach" userId="6a4de24c-abe0-417c-ac11-da5d1536bc61" providerId="ADAL" clId="{6A925E72-2178-4B5C-862F-D8D406DB0C4B}" dt="2023-09-12T20:44:27.577" v="8842" actId="26606"/>
          <ac:spMkLst>
            <pc:docMk/>
            <pc:sldMk cId="3485142097" sldId="639"/>
            <ac:spMk id="11" creationId="{73C0A186-7444-4460-9C37-532E7671E99E}"/>
          </ac:spMkLst>
        </pc:spChg>
        <pc:spChg chg="add">
          <ac:chgData name="Jennifer Roach" userId="6a4de24c-abe0-417c-ac11-da5d1536bc61" providerId="ADAL" clId="{6A925E72-2178-4B5C-862F-D8D406DB0C4B}" dt="2023-09-12T20:44:27.577" v="8842" actId="26606"/>
          <ac:spMkLst>
            <pc:docMk/>
            <pc:sldMk cId="3485142097" sldId="639"/>
            <ac:spMk id="13" creationId="{B219AE65-9B94-44EA-BEF3-EF4BFA169C81}"/>
          </ac:spMkLst>
        </pc:spChg>
        <pc:spChg chg="add">
          <ac:chgData name="Jennifer Roach" userId="6a4de24c-abe0-417c-ac11-da5d1536bc61" providerId="ADAL" clId="{6A925E72-2178-4B5C-862F-D8D406DB0C4B}" dt="2023-09-12T20:44:27.577" v="8842" actId="26606"/>
          <ac:spMkLst>
            <pc:docMk/>
            <pc:sldMk cId="3485142097" sldId="639"/>
            <ac:spMk id="15" creationId="{F0C81A57-9CD5-461B-8FFE-4A8CB6CFBE01}"/>
          </ac:spMkLst>
        </pc:spChg>
        <pc:grpChg chg="add">
          <ac:chgData name="Jennifer Roach" userId="6a4de24c-abe0-417c-ac11-da5d1536bc61" providerId="ADAL" clId="{6A925E72-2178-4B5C-862F-D8D406DB0C4B}" dt="2023-09-12T20:44:27.577" v="8842" actId="26606"/>
          <ac:grpSpMkLst>
            <pc:docMk/>
            <pc:sldMk cId="3485142097" sldId="639"/>
            <ac:grpSpMk id="7" creationId="{93E10248-AF0E-477D-B4D2-47C02CE4E353}"/>
          </ac:grpSpMkLst>
        </pc:grpChg>
        <pc:grpChg chg="add">
          <ac:chgData name="Jennifer Roach" userId="6a4de24c-abe0-417c-ac11-da5d1536bc61" providerId="ADAL" clId="{6A925E72-2178-4B5C-862F-D8D406DB0C4B}" dt="2023-09-12T20:44:27.577" v="8842" actId="26606"/>
          <ac:grpSpMkLst>
            <pc:docMk/>
            <pc:sldMk cId="3485142097" sldId="639"/>
            <ac:grpSpMk id="17" creationId="{3086C462-37F4-494D-8292-CCB95221CC1A}"/>
          </ac:grpSpMkLst>
        </pc:grpChg>
      </pc:sldChg>
      <pc:sldChg chg="add">
        <pc:chgData name="Jennifer Roach" userId="6a4de24c-abe0-417c-ac11-da5d1536bc61" providerId="ADAL" clId="{6A925E72-2178-4B5C-862F-D8D406DB0C4B}" dt="2023-09-13T13:58:48.070" v="8864"/>
        <pc:sldMkLst>
          <pc:docMk/>
          <pc:sldMk cId="4166446900" sldId="640"/>
        </pc:sldMkLst>
      </pc:sldChg>
      <pc:sldMasterChg chg="del delSldLayout">
        <pc:chgData name="Jennifer Roach" userId="6a4de24c-abe0-417c-ac11-da5d1536bc61" providerId="ADAL" clId="{6A925E72-2178-4B5C-862F-D8D406DB0C4B}" dt="2023-09-07T17:31:53.585" v="234" actId="47"/>
        <pc:sldMasterMkLst>
          <pc:docMk/>
          <pc:sldMasterMk cId="1291065036" sldId="2147483648"/>
        </pc:sldMasterMkLst>
        <pc:sldLayoutChg chg="del">
          <pc:chgData name="Jennifer Roach" userId="6a4de24c-abe0-417c-ac11-da5d1536bc61" providerId="ADAL" clId="{6A925E72-2178-4B5C-862F-D8D406DB0C4B}" dt="2023-09-07T17:31:53.585" v="234" actId="47"/>
          <pc:sldLayoutMkLst>
            <pc:docMk/>
            <pc:sldMasterMk cId="1291065036" sldId="2147483648"/>
            <pc:sldLayoutMk cId="1436077488" sldId="2147483649"/>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2389162551" sldId="2147483650"/>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2946624335" sldId="2147483651"/>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3950594477" sldId="2147483652"/>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520599449" sldId="2147483653"/>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2357428464" sldId="2147483654"/>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926495891" sldId="2147483655"/>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2317419784" sldId="2147483656"/>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4019730418" sldId="2147483657"/>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1474045646" sldId="2147483658"/>
          </pc:sldLayoutMkLst>
        </pc:sldLayoutChg>
        <pc:sldLayoutChg chg="del">
          <pc:chgData name="Jennifer Roach" userId="6a4de24c-abe0-417c-ac11-da5d1536bc61" providerId="ADAL" clId="{6A925E72-2178-4B5C-862F-D8D406DB0C4B}" dt="2023-09-07T17:31:53.585" v="234" actId="47"/>
          <pc:sldLayoutMkLst>
            <pc:docMk/>
            <pc:sldMasterMk cId="1291065036" sldId="2147483648"/>
            <pc:sldLayoutMk cId="2796022785" sldId="2147483659"/>
          </pc:sldLayoutMkLst>
        </pc:sldLayoutChg>
      </pc:sldMasterChg>
      <pc:sldMasterChg chg="delSldLayout modSldLayout">
        <pc:chgData name="Jennifer Roach" userId="6a4de24c-abe0-417c-ac11-da5d1536bc61" providerId="ADAL" clId="{6A925E72-2178-4B5C-862F-D8D406DB0C4B}" dt="2023-09-12T20:24:29.420" v="8202"/>
        <pc:sldMasterMkLst>
          <pc:docMk/>
          <pc:sldMasterMk cId="206535353" sldId="2147483660"/>
        </pc:sldMasterMkLst>
        <pc:sldLayoutChg chg="del">
          <pc:chgData name="Jennifer Roach" userId="6a4de24c-abe0-417c-ac11-da5d1536bc61" providerId="ADAL" clId="{6A925E72-2178-4B5C-862F-D8D406DB0C4B}" dt="2023-09-12T20:09:58.256" v="7938" actId="47"/>
          <pc:sldLayoutMkLst>
            <pc:docMk/>
            <pc:sldMasterMk cId="206535353" sldId="2147483660"/>
            <pc:sldLayoutMk cId="3322217208" sldId="2147483691"/>
          </pc:sldLayoutMkLst>
        </pc:sldLayoutChg>
        <pc:sldLayoutChg chg="delSp">
          <pc:chgData name="Jennifer Roach" userId="6a4de24c-abe0-417c-ac11-da5d1536bc61" providerId="ADAL" clId="{6A925E72-2178-4B5C-862F-D8D406DB0C4B}" dt="2023-09-12T20:24:29.420" v="8202"/>
          <pc:sldLayoutMkLst>
            <pc:docMk/>
            <pc:sldMasterMk cId="206535353" sldId="2147483660"/>
            <pc:sldLayoutMk cId="448475945" sldId="2147483701"/>
          </pc:sldLayoutMkLst>
          <pc:grpChg chg="del">
            <ac:chgData name="Jennifer Roach" userId="6a4de24c-abe0-417c-ac11-da5d1536bc61" providerId="ADAL" clId="{6A925E72-2178-4B5C-862F-D8D406DB0C4B}" dt="2023-09-12T20:24:29.420" v="8202"/>
            <ac:grpSpMkLst>
              <pc:docMk/>
              <pc:sldMasterMk cId="206535353" sldId="2147483660"/>
              <pc:sldLayoutMk cId="448475945" sldId="2147483701"/>
              <ac:grpSpMk id="115" creationId="{00000000-0000-0000-0000-000000000000}"/>
            </ac:grpSpMkLst>
          </pc:grpChg>
        </pc:sldLayoutChg>
      </pc:sldMaster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edtech.scaet.org/index.cfm/register/" TargetMode="External"/><Relationship Id="rId1" Type="http://schemas.openxmlformats.org/officeDocument/2006/relationships/hyperlink" Target="https://edtech.scaet.org/" TargetMode="Externa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1" Type="http://schemas.openxmlformats.org/officeDocument/2006/relationships/hyperlink" Target="https://web.cvent.com/event/125a103e-1950-442a-97fd-dd56da1b278d/regPage:bfbecf74-8acc-4d36-afd2-3b68f3787dcd"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ed.sc.gov/data/information-systems/power-school/sis-documents/precode-guide/"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8" Type="http://schemas.openxmlformats.org/officeDocument/2006/relationships/hyperlink" Target="https://edtech.scaet.org/index.cfm/register/" TargetMode="Externa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hyperlink" Target="https://edtech.scaet.org/" TargetMode="External"/><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1" Type="http://schemas.openxmlformats.org/officeDocument/2006/relationships/hyperlink" Target="https://web.cvent.com/event/125a103e-1950-442a-97fd-dd56da1b278d/regPage:bfbecf74-8acc-4d36-afd2-3b68f3787dcd"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ed.sc.gov/data/information-systems/power-school/sis-documents/precode-guide/" TargetMode="External"/></Relationships>
</file>

<file path=ppt/diagrams/_rels/drawing7.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2DD0C-8743-435E-8B19-E5882BC5B9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2290B5-A951-45F0-9D4C-81D69C1A15F6}">
      <dgm:prSet/>
      <dgm:spPr/>
      <dgm:t>
        <a:bodyPr/>
        <a:lstStyle/>
        <a:p>
          <a:r>
            <a:rPr lang="en-US" b="0" i="0" dirty="0"/>
            <a:t>Introduction</a:t>
          </a:r>
          <a:endParaRPr lang="en-US" dirty="0"/>
        </a:p>
      </dgm:t>
    </dgm:pt>
    <dgm:pt modelId="{44F70F8E-3270-4D12-82FF-1E9008B00554}" type="parTrans" cxnId="{A60C84BE-6F39-4614-AEE7-F8F2252F2A4D}">
      <dgm:prSet/>
      <dgm:spPr/>
      <dgm:t>
        <a:bodyPr/>
        <a:lstStyle/>
        <a:p>
          <a:endParaRPr lang="en-US"/>
        </a:p>
      </dgm:t>
    </dgm:pt>
    <dgm:pt modelId="{88B71A40-E5B0-4EF4-901C-F63858A2E894}" type="sibTrans" cxnId="{A60C84BE-6F39-4614-AEE7-F8F2252F2A4D}">
      <dgm:prSet/>
      <dgm:spPr/>
      <dgm:t>
        <a:bodyPr/>
        <a:lstStyle/>
        <a:p>
          <a:endParaRPr lang="en-US"/>
        </a:p>
      </dgm:t>
    </dgm:pt>
    <dgm:pt modelId="{A107F1EF-6CD5-4C96-8E47-D09FF22ACBBE}">
      <dgm:prSet/>
      <dgm:spPr/>
      <dgm:t>
        <a:bodyPr/>
        <a:lstStyle/>
        <a:p>
          <a:r>
            <a:rPr lang="en-US" b="0" i="0" dirty="0"/>
            <a:t>Break Out Sessions</a:t>
          </a:r>
          <a:endParaRPr lang="en-US" dirty="0"/>
        </a:p>
      </dgm:t>
    </dgm:pt>
    <dgm:pt modelId="{71ADDE97-CBA1-4823-9E67-C38ACB1D61C5}" type="parTrans" cxnId="{668AEDA4-6E71-4EFE-97DE-96C1CF34B99D}">
      <dgm:prSet/>
      <dgm:spPr/>
      <dgm:t>
        <a:bodyPr/>
        <a:lstStyle/>
        <a:p>
          <a:endParaRPr lang="en-US"/>
        </a:p>
      </dgm:t>
    </dgm:pt>
    <dgm:pt modelId="{F49ACDC5-7CC8-47A1-A9BD-A9E710C40578}" type="sibTrans" cxnId="{668AEDA4-6E71-4EFE-97DE-96C1CF34B99D}">
      <dgm:prSet/>
      <dgm:spPr/>
      <dgm:t>
        <a:bodyPr/>
        <a:lstStyle/>
        <a:p>
          <a:endParaRPr lang="en-US"/>
        </a:p>
      </dgm:t>
    </dgm:pt>
    <dgm:pt modelId="{73D24B80-D9D8-4424-939B-324271042232}">
      <dgm:prSet/>
      <dgm:spPr/>
      <dgm:t>
        <a:bodyPr/>
        <a:lstStyle/>
        <a:p>
          <a:r>
            <a:rPr lang="en-US" b="0" i="0" dirty="0"/>
            <a:t>Announcements &amp; Reminders</a:t>
          </a:r>
          <a:endParaRPr lang="en-US" dirty="0"/>
        </a:p>
      </dgm:t>
    </dgm:pt>
    <dgm:pt modelId="{F5399B36-A16C-44A7-B501-1AECA9724A4F}" type="parTrans" cxnId="{F073AE9F-C346-4FA3-979C-BEFD4192ECC6}">
      <dgm:prSet/>
      <dgm:spPr/>
      <dgm:t>
        <a:bodyPr/>
        <a:lstStyle/>
        <a:p>
          <a:endParaRPr lang="en-US"/>
        </a:p>
      </dgm:t>
    </dgm:pt>
    <dgm:pt modelId="{23E2A571-5350-4BD3-A6C6-C6F478F4C375}" type="sibTrans" cxnId="{F073AE9F-C346-4FA3-979C-BEFD4192ECC6}">
      <dgm:prSet/>
      <dgm:spPr/>
      <dgm:t>
        <a:bodyPr/>
        <a:lstStyle/>
        <a:p>
          <a:endParaRPr lang="en-US"/>
        </a:p>
      </dgm:t>
    </dgm:pt>
    <dgm:pt modelId="{11BA7C06-8328-4E9D-9F45-E9D2B56BA71C}">
      <dgm:prSet/>
      <dgm:spPr/>
      <dgm:t>
        <a:bodyPr/>
        <a:lstStyle/>
        <a:p>
          <a:r>
            <a:rPr lang="en-US" b="0" i="0" dirty="0"/>
            <a:t>Wrap-Up</a:t>
          </a:r>
          <a:endParaRPr lang="en-US" dirty="0"/>
        </a:p>
      </dgm:t>
    </dgm:pt>
    <dgm:pt modelId="{6361A93D-3566-49CC-9E72-47271A1EFB00}" type="parTrans" cxnId="{A9A0550B-671C-4C1A-9691-7CB59625F6A3}">
      <dgm:prSet/>
      <dgm:spPr/>
      <dgm:t>
        <a:bodyPr/>
        <a:lstStyle/>
        <a:p>
          <a:endParaRPr lang="en-US"/>
        </a:p>
      </dgm:t>
    </dgm:pt>
    <dgm:pt modelId="{9651716B-A1AC-49AC-A298-31AAEAAB5AA4}" type="sibTrans" cxnId="{A9A0550B-671C-4C1A-9691-7CB59625F6A3}">
      <dgm:prSet/>
      <dgm:spPr/>
      <dgm:t>
        <a:bodyPr/>
        <a:lstStyle/>
        <a:p>
          <a:endParaRPr lang="en-US"/>
        </a:p>
      </dgm:t>
    </dgm:pt>
    <dgm:pt modelId="{27227971-8C66-4140-A0DF-269C2F7301BE}" type="pres">
      <dgm:prSet presAssocID="{B312DD0C-8743-435E-8B19-E5882BC5B926}" presName="linear" presStyleCnt="0">
        <dgm:presLayoutVars>
          <dgm:animLvl val="lvl"/>
          <dgm:resizeHandles val="exact"/>
        </dgm:presLayoutVars>
      </dgm:prSet>
      <dgm:spPr/>
    </dgm:pt>
    <dgm:pt modelId="{30EC5BF7-2C45-4F96-8592-C26B6F1DE634}" type="pres">
      <dgm:prSet presAssocID="{8B2290B5-A951-45F0-9D4C-81D69C1A15F6}" presName="parentText" presStyleLbl="node1" presStyleIdx="0" presStyleCnt="4">
        <dgm:presLayoutVars>
          <dgm:chMax val="0"/>
          <dgm:bulletEnabled val="1"/>
        </dgm:presLayoutVars>
      </dgm:prSet>
      <dgm:spPr/>
    </dgm:pt>
    <dgm:pt modelId="{A1DC83DE-A9EC-465E-AA2F-624280878E4D}" type="pres">
      <dgm:prSet presAssocID="{88B71A40-E5B0-4EF4-901C-F63858A2E894}" presName="spacer" presStyleCnt="0"/>
      <dgm:spPr/>
    </dgm:pt>
    <dgm:pt modelId="{76F88693-2EAB-471C-A258-46A73F68BF71}" type="pres">
      <dgm:prSet presAssocID="{73D24B80-D9D8-4424-939B-324271042232}" presName="parentText" presStyleLbl="node1" presStyleIdx="1" presStyleCnt="4">
        <dgm:presLayoutVars>
          <dgm:chMax val="0"/>
          <dgm:bulletEnabled val="1"/>
        </dgm:presLayoutVars>
      </dgm:prSet>
      <dgm:spPr/>
    </dgm:pt>
    <dgm:pt modelId="{D31D898A-EC07-41EE-832C-98C3F01504B1}" type="pres">
      <dgm:prSet presAssocID="{23E2A571-5350-4BD3-A6C6-C6F478F4C375}" presName="spacer" presStyleCnt="0"/>
      <dgm:spPr/>
    </dgm:pt>
    <dgm:pt modelId="{9F5364A0-1A95-4212-941A-C0C0596E2751}" type="pres">
      <dgm:prSet presAssocID="{A107F1EF-6CD5-4C96-8E47-D09FF22ACBBE}" presName="parentText" presStyleLbl="node1" presStyleIdx="2" presStyleCnt="4">
        <dgm:presLayoutVars>
          <dgm:chMax val="0"/>
          <dgm:bulletEnabled val="1"/>
        </dgm:presLayoutVars>
      </dgm:prSet>
      <dgm:spPr/>
    </dgm:pt>
    <dgm:pt modelId="{5C109EA1-7F73-43CA-B6CE-761B1944BCE5}" type="pres">
      <dgm:prSet presAssocID="{F49ACDC5-7CC8-47A1-A9BD-A9E710C40578}" presName="spacer" presStyleCnt="0"/>
      <dgm:spPr/>
    </dgm:pt>
    <dgm:pt modelId="{B2B11C72-433D-4355-B4F7-B65BDBE08F3E}" type="pres">
      <dgm:prSet presAssocID="{11BA7C06-8328-4E9D-9F45-E9D2B56BA71C}" presName="parentText" presStyleLbl="node1" presStyleIdx="3" presStyleCnt="4">
        <dgm:presLayoutVars>
          <dgm:chMax val="0"/>
          <dgm:bulletEnabled val="1"/>
        </dgm:presLayoutVars>
      </dgm:prSet>
      <dgm:spPr/>
    </dgm:pt>
  </dgm:ptLst>
  <dgm:cxnLst>
    <dgm:cxn modelId="{A9A0550B-671C-4C1A-9691-7CB59625F6A3}" srcId="{B312DD0C-8743-435E-8B19-E5882BC5B926}" destId="{11BA7C06-8328-4E9D-9F45-E9D2B56BA71C}" srcOrd="3" destOrd="0" parTransId="{6361A93D-3566-49CC-9E72-47271A1EFB00}" sibTransId="{9651716B-A1AC-49AC-A298-31AAEAAB5AA4}"/>
    <dgm:cxn modelId="{59C6662B-04C7-4425-9878-863E2DB7672E}" type="presOf" srcId="{8B2290B5-A951-45F0-9D4C-81D69C1A15F6}" destId="{30EC5BF7-2C45-4F96-8592-C26B6F1DE634}" srcOrd="0" destOrd="0" presId="urn:microsoft.com/office/officeart/2005/8/layout/vList2"/>
    <dgm:cxn modelId="{65E06E41-CC56-4485-B508-F3D489D9FE66}" type="presOf" srcId="{73D24B80-D9D8-4424-939B-324271042232}" destId="{76F88693-2EAB-471C-A258-46A73F68BF71}" srcOrd="0" destOrd="0" presId="urn:microsoft.com/office/officeart/2005/8/layout/vList2"/>
    <dgm:cxn modelId="{9C3DFE68-615B-48D1-B11F-D16FB4358BAD}" type="presOf" srcId="{B312DD0C-8743-435E-8B19-E5882BC5B926}" destId="{27227971-8C66-4140-A0DF-269C2F7301BE}" srcOrd="0" destOrd="0" presId="urn:microsoft.com/office/officeart/2005/8/layout/vList2"/>
    <dgm:cxn modelId="{BF986552-1034-4A1C-A891-B320F7D27EBB}" type="presOf" srcId="{11BA7C06-8328-4E9D-9F45-E9D2B56BA71C}" destId="{B2B11C72-433D-4355-B4F7-B65BDBE08F3E}" srcOrd="0" destOrd="0" presId="urn:microsoft.com/office/officeart/2005/8/layout/vList2"/>
    <dgm:cxn modelId="{F073AE9F-C346-4FA3-979C-BEFD4192ECC6}" srcId="{B312DD0C-8743-435E-8B19-E5882BC5B926}" destId="{73D24B80-D9D8-4424-939B-324271042232}" srcOrd="1" destOrd="0" parTransId="{F5399B36-A16C-44A7-B501-1AECA9724A4F}" sibTransId="{23E2A571-5350-4BD3-A6C6-C6F478F4C375}"/>
    <dgm:cxn modelId="{FBF1D5A2-559D-4A56-BEDC-1FA1AEF1838A}" type="presOf" srcId="{A107F1EF-6CD5-4C96-8E47-D09FF22ACBBE}" destId="{9F5364A0-1A95-4212-941A-C0C0596E2751}" srcOrd="0" destOrd="0" presId="urn:microsoft.com/office/officeart/2005/8/layout/vList2"/>
    <dgm:cxn modelId="{668AEDA4-6E71-4EFE-97DE-96C1CF34B99D}" srcId="{B312DD0C-8743-435E-8B19-E5882BC5B926}" destId="{A107F1EF-6CD5-4C96-8E47-D09FF22ACBBE}" srcOrd="2" destOrd="0" parTransId="{71ADDE97-CBA1-4823-9E67-C38ACB1D61C5}" sibTransId="{F49ACDC5-7CC8-47A1-A9BD-A9E710C40578}"/>
    <dgm:cxn modelId="{A60C84BE-6F39-4614-AEE7-F8F2252F2A4D}" srcId="{B312DD0C-8743-435E-8B19-E5882BC5B926}" destId="{8B2290B5-A951-45F0-9D4C-81D69C1A15F6}" srcOrd="0" destOrd="0" parTransId="{44F70F8E-3270-4D12-82FF-1E9008B00554}" sibTransId="{88B71A40-E5B0-4EF4-901C-F63858A2E894}"/>
    <dgm:cxn modelId="{EE1A0D7C-712B-45BF-A145-3BF8CF355B05}" type="presParOf" srcId="{27227971-8C66-4140-A0DF-269C2F7301BE}" destId="{30EC5BF7-2C45-4F96-8592-C26B6F1DE634}" srcOrd="0" destOrd="0" presId="urn:microsoft.com/office/officeart/2005/8/layout/vList2"/>
    <dgm:cxn modelId="{E7984CE6-006D-4C1C-95B1-E7900A7A5D12}" type="presParOf" srcId="{27227971-8C66-4140-A0DF-269C2F7301BE}" destId="{A1DC83DE-A9EC-465E-AA2F-624280878E4D}" srcOrd="1" destOrd="0" presId="urn:microsoft.com/office/officeart/2005/8/layout/vList2"/>
    <dgm:cxn modelId="{23AA88CD-AFAE-452E-AD0A-883914BC9F42}" type="presParOf" srcId="{27227971-8C66-4140-A0DF-269C2F7301BE}" destId="{76F88693-2EAB-471C-A258-46A73F68BF71}" srcOrd="2" destOrd="0" presId="urn:microsoft.com/office/officeart/2005/8/layout/vList2"/>
    <dgm:cxn modelId="{AC102873-5F0E-41C2-AF0B-C82B2CED540F}" type="presParOf" srcId="{27227971-8C66-4140-A0DF-269C2F7301BE}" destId="{D31D898A-EC07-41EE-832C-98C3F01504B1}" srcOrd="3" destOrd="0" presId="urn:microsoft.com/office/officeart/2005/8/layout/vList2"/>
    <dgm:cxn modelId="{A12B2E63-392D-43ED-93D5-8AA67A243683}" type="presParOf" srcId="{27227971-8C66-4140-A0DF-269C2F7301BE}" destId="{9F5364A0-1A95-4212-941A-C0C0596E2751}" srcOrd="4" destOrd="0" presId="urn:microsoft.com/office/officeart/2005/8/layout/vList2"/>
    <dgm:cxn modelId="{1E924B02-FC1F-418E-8BA4-0FCCD2CE354D}" type="presParOf" srcId="{27227971-8C66-4140-A0DF-269C2F7301BE}" destId="{5C109EA1-7F73-43CA-B6CE-761B1944BCE5}" srcOrd="5" destOrd="0" presId="urn:microsoft.com/office/officeart/2005/8/layout/vList2"/>
    <dgm:cxn modelId="{A7B50B05-EDBB-4E49-8DD3-B74A477FDA7A}" type="presParOf" srcId="{27227971-8C66-4140-A0DF-269C2F7301BE}" destId="{B2B11C72-433D-4355-B4F7-B65BDBE08F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12EE47-EF20-42AF-84DB-705987C6C27D}" type="doc">
      <dgm:prSet loTypeId="urn:microsoft.com/office/officeart/2016/7/layout/BasicProcessNew" loCatId="process" qsTypeId="urn:microsoft.com/office/officeart/2005/8/quickstyle/simple1" qsCatId="simple" csTypeId="urn:microsoft.com/office/officeart/2005/8/colors/accent2_2" csCatId="accent2" phldr="1"/>
      <dgm:spPr/>
      <dgm:t>
        <a:bodyPr/>
        <a:lstStyle/>
        <a:p>
          <a:endParaRPr lang="en-US"/>
        </a:p>
      </dgm:t>
    </dgm:pt>
    <dgm:pt modelId="{D21A9730-791E-4FF2-8028-7E9E02AF15EF}">
      <dgm:prSet custT="1"/>
      <dgm:spPr/>
      <dgm:t>
        <a:bodyPr/>
        <a:lstStyle/>
        <a:p>
          <a:r>
            <a:rPr lang="en-US" sz="2000" b="0" i="0" baseline="0" dirty="0"/>
            <a:t>Find the report you would like to export: To do this, Go to </a:t>
          </a:r>
          <a:r>
            <a:rPr lang="en-US" sz="2000" b="1" i="0" baseline="0" dirty="0"/>
            <a:t>System Management </a:t>
          </a:r>
          <a:r>
            <a:rPr lang="en-US" sz="2000" b="0" i="0" baseline="0" dirty="0"/>
            <a:t>in Left-Hand Menu (from PowerSchool Admin Home Page)</a:t>
          </a:r>
          <a:endParaRPr lang="en-US" sz="2000" dirty="0"/>
        </a:p>
      </dgm:t>
    </dgm:pt>
    <dgm:pt modelId="{F09186AD-E64E-4F8A-B021-8E71CAE167BF}" type="parTrans" cxnId="{A462A71D-7DE5-45BC-8D7D-005E0344648E}">
      <dgm:prSet/>
      <dgm:spPr/>
      <dgm:t>
        <a:bodyPr/>
        <a:lstStyle/>
        <a:p>
          <a:endParaRPr lang="en-US"/>
        </a:p>
      </dgm:t>
    </dgm:pt>
    <dgm:pt modelId="{ED5734F3-330B-4B08-A756-7EA9A2FED224}" type="sibTrans" cxnId="{A462A71D-7DE5-45BC-8D7D-005E0344648E}">
      <dgm:prSet/>
      <dgm:spPr/>
      <dgm:t>
        <a:bodyPr/>
        <a:lstStyle/>
        <a:p>
          <a:endParaRPr lang="en-US"/>
        </a:p>
      </dgm:t>
    </dgm:pt>
    <dgm:pt modelId="{FAE9BDB9-B0D3-42B3-8198-B41785362C3A}">
      <dgm:prSet/>
      <dgm:spPr/>
      <dgm:t>
        <a:bodyPr/>
        <a:lstStyle/>
        <a:p>
          <a:r>
            <a:rPr lang="en-US" sz="1800" b="0" i="0" baseline="0" dirty="0"/>
            <a:t>Click </a:t>
          </a:r>
          <a:r>
            <a:rPr lang="en-US" sz="1800" b="1" i="0" baseline="0" dirty="0"/>
            <a:t>Reports</a:t>
          </a:r>
          <a:endParaRPr lang="en-US" sz="1800" dirty="0"/>
        </a:p>
      </dgm:t>
    </dgm:pt>
    <dgm:pt modelId="{BD420A67-F47C-4BE1-82DE-7CC2341485F4}" type="parTrans" cxnId="{6FF75F09-2F25-4126-A7F2-4B2212D1BB4A}">
      <dgm:prSet/>
      <dgm:spPr/>
      <dgm:t>
        <a:bodyPr/>
        <a:lstStyle/>
        <a:p>
          <a:endParaRPr lang="en-US"/>
        </a:p>
      </dgm:t>
    </dgm:pt>
    <dgm:pt modelId="{1312AB45-41C6-4B9F-BF68-5B12FF3D1F47}" type="sibTrans" cxnId="{6FF75F09-2F25-4126-A7F2-4B2212D1BB4A}">
      <dgm:prSet/>
      <dgm:spPr/>
      <dgm:t>
        <a:bodyPr/>
        <a:lstStyle/>
        <a:p>
          <a:endParaRPr lang="en-US"/>
        </a:p>
      </dgm:t>
    </dgm:pt>
    <dgm:pt modelId="{6C696E84-1C58-42F4-9A8B-492340A0E291}">
      <dgm:prSet/>
      <dgm:spPr/>
      <dgm:t>
        <a:bodyPr/>
        <a:lstStyle/>
        <a:p>
          <a:r>
            <a:rPr lang="en-US" sz="1800" b="0" i="0" baseline="0"/>
            <a:t>Select </a:t>
          </a:r>
          <a:r>
            <a:rPr lang="en-US" sz="1800" b="1" i="0" baseline="0"/>
            <a:t>Object Reports </a:t>
          </a:r>
          <a:r>
            <a:rPr lang="en-US" sz="1800" b="0" i="0" baseline="0"/>
            <a:t>under System Reports Header</a:t>
          </a:r>
          <a:endParaRPr lang="en-US" sz="1800"/>
        </a:p>
      </dgm:t>
    </dgm:pt>
    <dgm:pt modelId="{F93B2AF9-03B7-4840-8683-D738B80654E3}" type="parTrans" cxnId="{18D64EA3-47A8-4DFC-9B79-88B0C8A9F0EA}">
      <dgm:prSet/>
      <dgm:spPr/>
      <dgm:t>
        <a:bodyPr/>
        <a:lstStyle/>
        <a:p>
          <a:endParaRPr lang="en-US"/>
        </a:p>
      </dgm:t>
    </dgm:pt>
    <dgm:pt modelId="{7200F815-40BB-4E7D-85DE-E35955CADD30}" type="sibTrans" cxnId="{18D64EA3-47A8-4DFC-9B79-88B0C8A9F0EA}">
      <dgm:prSet/>
      <dgm:spPr/>
      <dgm:t>
        <a:bodyPr/>
        <a:lstStyle/>
        <a:p>
          <a:endParaRPr lang="en-US"/>
        </a:p>
      </dgm:t>
    </dgm:pt>
    <dgm:pt modelId="{612BB450-D5EE-4F4D-913B-B45D7F242C0D}">
      <dgm:prSet/>
      <dgm:spPr/>
      <dgm:t>
        <a:bodyPr/>
        <a:lstStyle/>
        <a:p>
          <a:r>
            <a:rPr lang="en-US" sz="1800" b="0" i="0" baseline="0"/>
            <a:t>Find Report that you would like to Export and Select</a:t>
          </a:r>
          <a:endParaRPr lang="en-US" sz="1800"/>
        </a:p>
      </dgm:t>
    </dgm:pt>
    <dgm:pt modelId="{EC8B54BE-6D38-4FD0-9CF5-43DCA1F9167D}" type="parTrans" cxnId="{9A0658F7-1FE8-47D9-9034-2CA5D697565D}">
      <dgm:prSet/>
      <dgm:spPr/>
      <dgm:t>
        <a:bodyPr/>
        <a:lstStyle/>
        <a:p>
          <a:endParaRPr lang="en-US"/>
        </a:p>
      </dgm:t>
    </dgm:pt>
    <dgm:pt modelId="{C8F5261B-238A-412F-AF78-C323C0CD342E}" type="sibTrans" cxnId="{9A0658F7-1FE8-47D9-9034-2CA5D697565D}">
      <dgm:prSet/>
      <dgm:spPr/>
      <dgm:t>
        <a:bodyPr/>
        <a:lstStyle/>
        <a:p>
          <a:endParaRPr lang="en-US"/>
        </a:p>
      </dgm:t>
    </dgm:pt>
    <dgm:pt modelId="{2A338F54-D54F-419A-9422-EFF0ECB2A94E}">
      <dgm:prSet/>
      <dgm:spPr/>
      <dgm:t>
        <a:bodyPr/>
        <a:lstStyle/>
        <a:p>
          <a:r>
            <a:rPr lang="en-US" sz="1800" b="0" i="0" baseline="0"/>
            <a:t>Click </a:t>
          </a:r>
          <a:r>
            <a:rPr lang="en-US" sz="1800" b="1" i="0" baseline="0"/>
            <a:t>Export this report as a template</a:t>
          </a:r>
          <a:endParaRPr lang="en-US" sz="1800"/>
        </a:p>
      </dgm:t>
    </dgm:pt>
    <dgm:pt modelId="{50C6BF0E-DA7B-46C4-B9EC-CBEFE75BDCEE}" type="parTrans" cxnId="{DA98DDFB-0229-47B5-B38D-711BEC4A813F}">
      <dgm:prSet/>
      <dgm:spPr/>
      <dgm:t>
        <a:bodyPr/>
        <a:lstStyle/>
        <a:p>
          <a:endParaRPr lang="en-US"/>
        </a:p>
      </dgm:t>
    </dgm:pt>
    <dgm:pt modelId="{1C39CF32-384A-4A96-B210-92C76C86122B}" type="sibTrans" cxnId="{DA98DDFB-0229-47B5-B38D-711BEC4A813F}">
      <dgm:prSet/>
      <dgm:spPr/>
      <dgm:t>
        <a:bodyPr/>
        <a:lstStyle/>
        <a:p>
          <a:endParaRPr lang="en-US"/>
        </a:p>
      </dgm:t>
    </dgm:pt>
    <dgm:pt modelId="{837A9501-1C19-4826-A42B-10692B1B36A7}">
      <dgm:prSet/>
      <dgm:spPr/>
      <dgm:t>
        <a:bodyPr/>
        <a:lstStyle/>
        <a:p>
          <a:r>
            <a:rPr lang="en-US" sz="1800" b="0" i="0" baseline="0"/>
            <a:t>The template should be in your Downloads folder</a:t>
          </a:r>
          <a:endParaRPr lang="en-US" sz="1800"/>
        </a:p>
      </dgm:t>
    </dgm:pt>
    <dgm:pt modelId="{85952B94-ED42-4020-8813-669056F16F3A}" type="parTrans" cxnId="{B2A8DC40-839A-4296-AEC0-06EF5C282DC9}">
      <dgm:prSet/>
      <dgm:spPr/>
      <dgm:t>
        <a:bodyPr/>
        <a:lstStyle/>
        <a:p>
          <a:endParaRPr lang="en-US"/>
        </a:p>
      </dgm:t>
    </dgm:pt>
    <dgm:pt modelId="{82593C9B-C488-4328-9AC8-2AF25ED69E4E}" type="sibTrans" cxnId="{B2A8DC40-839A-4296-AEC0-06EF5C282DC9}">
      <dgm:prSet/>
      <dgm:spPr/>
      <dgm:t>
        <a:bodyPr/>
        <a:lstStyle/>
        <a:p>
          <a:endParaRPr lang="en-US"/>
        </a:p>
      </dgm:t>
    </dgm:pt>
    <dgm:pt modelId="{26F26C87-1EA9-4B7E-AC51-B12B4C54222C}">
      <dgm:prSet/>
      <dgm:spPr/>
      <dgm:t>
        <a:bodyPr/>
        <a:lstStyle/>
        <a:p>
          <a:r>
            <a:rPr lang="en-US" sz="1800" b="0" i="0" baseline="0"/>
            <a:t>You can open in Notepad/Notepad++ or Similar and Edit Fields</a:t>
          </a:r>
          <a:endParaRPr lang="en-US" sz="1800"/>
        </a:p>
      </dgm:t>
    </dgm:pt>
    <dgm:pt modelId="{05891235-797D-46FF-895A-8509AAB800B2}" type="parTrans" cxnId="{8F313B5B-00AA-4095-B485-B7619C11748D}">
      <dgm:prSet/>
      <dgm:spPr/>
      <dgm:t>
        <a:bodyPr/>
        <a:lstStyle/>
        <a:p>
          <a:endParaRPr lang="en-US"/>
        </a:p>
      </dgm:t>
    </dgm:pt>
    <dgm:pt modelId="{7E271EC2-FF52-4C09-887A-16E6A50BDDC3}" type="sibTrans" cxnId="{8F313B5B-00AA-4095-B485-B7619C11748D}">
      <dgm:prSet/>
      <dgm:spPr/>
      <dgm:t>
        <a:bodyPr/>
        <a:lstStyle/>
        <a:p>
          <a:endParaRPr lang="en-US"/>
        </a:p>
      </dgm:t>
    </dgm:pt>
    <dgm:pt modelId="{D67EEBCD-0B1C-4352-9EDB-9DA395F7BD9B}">
      <dgm:prSet/>
      <dgm:spPr/>
      <dgm:t>
        <a:bodyPr/>
        <a:lstStyle/>
        <a:p>
          <a:r>
            <a:rPr lang="en-US" sz="1800" b="1" i="0" u="sng" baseline="0" dirty="0"/>
            <a:t>Recommendation</a:t>
          </a:r>
          <a:r>
            <a:rPr lang="en-US" sz="1800" b="0" i="0" baseline="0" dirty="0"/>
            <a:t>: Edit Title of Document before Import. It will be in the Report Header section of the document, see example:</a:t>
          </a:r>
          <a:endParaRPr lang="en-US" sz="1800" dirty="0"/>
        </a:p>
      </dgm:t>
    </dgm:pt>
    <dgm:pt modelId="{CE49BDD3-75A2-4BE8-9A33-F7B8852FC3DB}" type="parTrans" cxnId="{29F05BC2-EC3B-414F-B145-9391A3DE838C}">
      <dgm:prSet/>
      <dgm:spPr/>
      <dgm:t>
        <a:bodyPr/>
        <a:lstStyle/>
        <a:p>
          <a:endParaRPr lang="en-US"/>
        </a:p>
      </dgm:t>
    </dgm:pt>
    <dgm:pt modelId="{F2488761-276A-4826-B898-A74A531FCF15}" type="sibTrans" cxnId="{29F05BC2-EC3B-414F-B145-9391A3DE838C}">
      <dgm:prSet/>
      <dgm:spPr/>
      <dgm:t>
        <a:bodyPr/>
        <a:lstStyle/>
        <a:p>
          <a:endParaRPr lang="en-US"/>
        </a:p>
      </dgm:t>
    </dgm:pt>
    <dgm:pt modelId="{529A2083-057D-474B-BC25-2A1B545E9E2A}">
      <dgm:prSet/>
      <dgm:spPr/>
      <dgm:t>
        <a:bodyPr/>
        <a:lstStyle/>
        <a:p>
          <a:r>
            <a:rPr lang="en-US" sz="1800" b="1" i="0" u="sng" baseline="0"/>
            <a:t>Recommendation 2</a:t>
          </a:r>
          <a:r>
            <a:rPr lang="en-US" sz="1800" b="1" i="0" baseline="0"/>
            <a:t>: </a:t>
          </a:r>
          <a:r>
            <a:rPr lang="en-US" sz="1800" b="0" i="0" baseline="0"/>
            <a:t>Title should have your School Initials/Name and Year (i. e. “Hogwarts </a:t>
          </a:r>
          <a:r>
            <a:rPr lang="en-US" sz="1800"/>
            <a:t>Student Portal Letter</a:t>
          </a:r>
          <a:r>
            <a:rPr lang="en-US" sz="1800" b="0" i="0" baseline="0"/>
            <a:t>”)</a:t>
          </a:r>
          <a:endParaRPr lang="en-US" sz="1800"/>
        </a:p>
      </dgm:t>
    </dgm:pt>
    <dgm:pt modelId="{1EFD786E-CB16-42EF-ACDB-8E0E18FBE598}" type="parTrans" cxnId="{ABC24A3E-EE92-40E8-B9D5-95F6F90DB538}">
      <dgm:prSet/>
      <dgm:spPr/>
      <dgm:t>
        <a:bodyPr/>
        <a:lstStyle/>
        <a:p>
          <a:endParaRPr lang="en-US"/>
        </a:p>
      </dgm:t>
    </dgm:pt>
    <dgm:pt modelId="{EA4789D5-7D7A-4F95-B92C-1BBEEAF7B895}" type="sibTrans" cxnId="{ABC24A3E-EE92-40E8-B9D5-95F6F90DB538}">
      <dgm:prSet/>
      <dgm:spPr/>
      <dgm:t>
        <a:bodyPr/>
        <a:lstStyle/>
        <a:p>
          <a:endParaRPr lang="en-US"/>
        </a:p>
      </dgm:t>
    </dgm:pt>
    <dgm:pt modelId="{0BE5E46C-E60F-45C2-8A35-C39D5AA22A25}" type="pres">
      <dgm:prSet presAssocID="{7012EE47-EF20-42AF-84DB-705987C6C27D}" presName="Name0" presStyleCnt="0">
        <dgm:presLayoutVars>
          <dgm:dir/>
          <dgm:resizeHandles val="exact"/>
        </dgm:presLayoutVars>
      </dgm:prSet>
      <dgm:spPr/>
    </dgm:pt>
    <dgm:pt modelId="{5F37BF93-5DF8-4C28-919D-F3987D30C6EB}" type="pres">
      <dgm:prSet presAssocID="{D21A9730-791E-4FF2-8028-7E9E02AF15EF}" presName="node" presStyleLbl="node1" presStyleIdx="0" presStyleCnt="1">
        <dgm:presLayoutVars>
          <dgm:bulletEnabled val="1"/>
        </dgm:presLayoutVars>
      </dgm:prSet>
      <dgm:spPr/>
    </dgm:pt>
  </dgm:ptLst>
  <dgm:cxnLst>
    <dgm:cxn modelId="{6FF75F09-2F25-4126-A7F2-4B2212D1BB4A}" srcId="{D21A9730-791E-4FF2-8028-7E9E02AF15EF}" destId="{FAE9BDB9-B0D3-42B3-8198-B41785362C3A}" srcOrd="0" destOrd="0" parTransId="{BD420A67-F47C-4BE1-82DE-7CC2341485F4}" sibTransId="{1312AB45-41C6-4B9F-BF68-5B12FF3D1F47}"/>
    <dgm:cxn modelId="{A462A71D-7DE5-45BC-8D7D-005E0344648E}" srcId="{7012EE47-EF20-42AF-84DB-705987C6C27D}" destId="{D21A9730-791E-4FF2-8028-7E9E02AF15EF}" srcOrd="0" destOrd="0" parTransId="{F09186AD-E64E-4F8A-B021-8E71CAE167BF}" sibTransId="{ED5734F3-330B-4B08-A756-7EA9A2FED224}"/>
    <dgm:cxn modelId="{337AC01D-C130-44D2-9205-407214F14B3C}" type="presOf" srcId="{26F26C87-1EA9-4B7E-AC51-B12B4C54222C}" destId="{5F37BF93-5DF8-4C28-919D-F3987D30C6EB}" srcOrd="0" destOrd="6" presId="urn:microsoft.com/office/officeart/2016/7/layout/BasicProcessNew"/>
    <dgm:cxn modelId="{335F0B37-37A0-4F4B-BFD5-43F055DC5E58}" type="presOf" srcId="{2A338F54-D54F-419A-9422-EFF0ECB2A94E}" destId="{5F37BF93-5DF8-4C28-919D-F3987D30C6EB}" srcOrd="0" destOrd="4" presId="urn:microsoft.com/office/officeart/2016/7/layout/BasicProcessNew"/>
    <dgm:cxn modelId="{ABC24A3E-EE92-40E8-B9D5-95F6F90DB538}" srcId="{D21A9730-791E-4FF2-8028-7E9E02AF15EF}" destId="{529A2083-057D-474B-BC25-2A1B545E9E2A}" srcOrd="7" destOrd="0" parTransId="{1EFD786E-CB16-42EF-ACDB-8E0E18FBE598}" sibTransId="{EA4789D5-7D7A-4F95-B92C-1BBEEAF7B895}"/>
    <dgm:cxn modelId="{B2A8DC40-839A-4296-AEC0-06EF5C282DC9}" srcId="{D21A9730-791E-4FF2-8028-7E9E02AF15EF}" destId="{837A9501-1C19-4826-A42B-10692B1B36A7}" srcOrd="4" destOrd="0" parTransId="{85952B94-ED42-4020-8813-669056F16F3A}" sibTransId="{82593C9B-C488-4328-9AC8-2AF25ED69E4E}"/>
    <dgm:cxn modelId="{8F313B5B-00AA-4095-B485-B7619C11748D}" srcId="{D21A9730-791E-4FF2-8028-7E9E02AF15EF}" destId="{26F26C87-1EA9-4B7E-AC51-B12B4C54222C}" srcOrd="5" destOrd="0" parTransId="{05891235-797D-46FF-895A-8509AAB800B2}" sibTransId="{7E271EC2-FF52-4C09-887A-16E6A50BDDC3}"/>
    <dgm:cxn modelId="{EA723965-3F2F-4E42-89FC-C254798C3D89}" type="presOf" srcId="{7012EE47-EF20-42AF-84DB-705987C6C27D}" destId="{0BE5E46C-E60F-45C2-8A35-C39D5AA22A25}" srcOrd="0" destOrd="0" presId="urn:microsoft.com/office/officeart/2016/7/layout/BasicProcessNew"/>
    <dgm:cxn modelId="{C3B8285A-4B4E-4165-93FC-84F1D3608DA2}" type="presOf" srcId="{D67EEBCD-0B1C-4352-9EDB-9DA395F7BD9B}" destId="{5F37BF93-5DF8-4C28-919D-F3987D30C6EB}" srcOrd="0" destOrd="7" presId="urn:microsoft.com/office/officeart/2016/7/layout/BasicProcessNew"/>
    <dgm:cxn modelId="{D2993D8A-0C88-42A9-9DAF-66D35C7CE351}" type="presOf" srcId="{FAE9BDB9-B0D3-42B3-8198-B41785362C3A}" destId="{5F37BF93-5DF8-4C28-919D-F3987D30C6EB}" srcOrd="0" destOrd="1" presId="urn:microsoft.com/office/officeart/2016/7/layout/BasicProcessNew"/>
    <dgm:cxn modelId="{D7DCE38C-E250-4A99-B6F7-9E4699C90D58}" type="presOf" srcId="{612BB450-D5EE-4F4D-913B-B45D7F242C0D}" destId="{5F37BF93-5DF8-4C28-919D-F3987D30C6EB}" srcOrd="0" destOrd="3" presId="urn:microsoft.com/office/officeart/2016/7/layout/BasicProcessNew"/>
    <dgm:cxn modelId="{EAF6B892-9A9E-429B-AE6D-91488F90DAA5}" type="presOf" srcId="{837A9501-1C19-4826-A42B-10692B1B36A7}" destId="{5F37BF93-5DF8-4C28-919D-F3987D30C6EB}" srcOrd="0" destOrd="5" presId="urn:microsoft.com/office/officeart/2016/7/layout/BasicProcessNew"/>
    <dgm:cxn modelId="{B898D79C-9AB5-46C8-8B41-5DD0092E92FC}" type="presOf" srcId="{529A2083-057D-474B-BC25-2A1B545E9E2A}" destId="{5F37BF93-5DF8-4C28-919D-F3987D30C6EB}" srcOrd="0" destOrd="8" presId="urn:microsoft.com/office/officeart/2016/7/layout/BasicProcessNew"/>
    <dgm:cxn modelId="{18D64EA3-47A8-4DFC-9B79-88B0C8A9F0EA}" srcId="{D21A9730-791E-4FF2-8028-7E9E02AF15EF}" destId="{6C696E84-1C58-42F4-9A8B-492340A0E291}" srcOrd="1" destOrd="0" parTransId="{F93B2AF9-03B7-4840-8683-D738B80654E3}" sibTransId="{7200F815-40BB-4E7D-85DE-E35955CADD30}"/>
    <dgm:cxn modelId="{29F05BC2-EC3B-414F-B145-9391A3DE838C}" srcId="{D21A9730-791E-4FF2-8028-7E9E02AF15EF}" destId="{D67EEBCD-0B1C-4352-9EDB-9DA395F7BD9B}" srcOrd="6" destOrd="0" parTransId="{CE49BDD3-75A2-4BE8-9A33-F7B8852FC3DB}" sibTransId="{F2488761-276A-4826-B898-A74A531FCF15}"/>
    <dgm:cxn modelId="{39AF3DD2-7788-4355-9397-A26842DFFA61}" type="presOf" srcId="{D21A9730-791E-4FF2-8028-7E9E02AF15EF}" destId="{5F37BF93-5DF8-4C28-919D-F3987D30C6EB}" srcOrd="0" destOrd="0" presId="urn:microsoft.com/office/officeart/2016/7/layout/BasicProcessNew"/>
    <dgm:cxn modelId="{9A0658F7-1FE8-47D9-9034-2CA5D697565D}" srcId="{D21A9730-791E-4FF2-8028-7E9E02AF15EF}" destId="{612BB450-D5EE-4F4D-913B-B45D7F242C0D}" srcOrd="2" destOrd="0" parTransId="{EC8B54BE-6D38-4FD0-9CF5-43DCA1F9167D}" sibTransId="{C8F5261B-238A-412F-AF78-C323C0CD342E}"/>
    <dgm:cxn modelId="{DA98DDFB-0229-47B5-B38D-711BEC4A813F}" srcId="{D21A9730-791E-4FF2-8028-7E9E02AF15EF}" destId="{2A338F54-D54F-419A-9422-EFF0ECB2A94E}" srcOrd="3" destOrd="0" parTransId="{50C6BF0E-DA7B-46C4-B9EC-CBEFE75BDCEE}" sibTransId="{1C39CF32-384A-4A96-B210-92C76C86122B}"/>
    <dgm:cxn modelId="{971451FD-FF7C-43B1-9AEB-72EC0F6ACA2C}" type="presOf" srcId="{6C696E84-1C58-42F4-9A8B-492340A0E291}" destId="{5F37BF93-5DF8-4C28-919D-F3987D30C6EB}" srcOrd="0" destOrd="2" presId="urn:microsoft.com/office/officeart/2016/7/layout/BasicProcessNew"/>
    <dgm:cxn modelId="{6CB82E1E-0CE8-4FD3-90C0-FB74EDF9E0BB}" type="presParOf" srcId="{0BE5E46C-E60F-45C2-8A35-C39D5AA22A25}" destId="{5F37BF93-5DF8-4C28-919D-F3987D30C6EB}" srcOrd="0"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178797-69BF-4D6B-AB38-36E0AA2F487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A533EE-E5AD-484A-A788-56E66CA1FAA6}">
      <dgm:prSet/>
      <dgm:spPr/>
      <dgm:t>
        <a:bodyPr/>
        <a:lstStyle/>
        <a:p>
          <a:r>
            <a:rPr lang="en-US" baseline="0"/>
            <a:t>Be sure that your file is a .txt file or it will fail</a:t>
          </a:r>
          <a:endParaRPr lang="en-US"/>
        </a:p>
      </dgm:t>
    </dgm:pt>
    <dgm:pt modelId="{AE1F3886-E650-47E6-B75A-8FE889FEDE4E}" type="parTrans" cxnId="{8363FA2C-C774-4B9A-812B-22B8997BE177}">
      <dgm:prSet/>
      <dgm:spPr/>
      <dgm:t>
        <a:bodyPr/>
        <a:lstStyle/>
        <a:p>
          <a:endParaRPr lang="en-US"/>
        </a:p>
      </dgm:t>
    </dgm:pt>
    <dgm:pt modelId="{D07E7B67-2D47-4AE6-80A7-4E6D1BD68EDA}" type="sibTrans" cxnId="{8363FA2C-C774-4B9A-812B-22B8997BE177}">
      <dgm:prSet/>
      <dgm:spPr/>
      <dgm:t>
        <a:bodyPr/>
        <a:lstStyle/>
        <a:p>
          <a:endParaRPr lang="en-US"/>
        </a:p>
      </dgm:t>
    </dgm:pt>
    <dgm:pt modelId="{40C76D29-70C7-4093-AE2D-E2571E6CBA88}">
      <dgm:prSet/>
      <dgm:spPr/>
      <dgm:t>
        <a:bodyPr/>
        <a:lstStyle/>
        <a:p>
          <a:r>
            <a:rPr lang="en-US" baseline="0"/>
            <a:t>Make sure it is a quality report!</a:t>
          </a:r>
          <a:endParaRPr lang="en-US"/>
        </a:p>
      </dgm:t>
    </dgm:pt>
    <dgm:pt modelId="{508E1BF5-3873-45D0-AA47-3E1EF03AA15C}" type="parTrans" cxnId="{4E576D20-7C47-4B20-B9DE-88BEB1888749}">
      <dgm:prSet/>
      <dgm:spPr/>
      <dgm:t>
        <a:bodyPr/>
        <a:lstStyle/>
        <a:p>
          <a:endParaRPr lang="en-US"/>
        </a:p>
      </dgm:t>
    </dgm:pt>
    <dgm:pt modelId="{3F2236C5-8FC4-4253-B3ED-962578798656}" type="sibTrans" cxnId="{4E576D20-7C47-4B20-B9DE-88BEB1888749}">
      <dgm:prSet/>
      <dgm:spPr/>
      <dgm:t>
        <a:bodyPr/>
        <a:lstStyle/>
        <a:p>
          <a:endParaRPr lang="en-US"/>
        </a:p>
      </dgm:t>
    </dgm:pt>
    <dgm:pt modelId="{689208A5-441A-4C63-8859-F5BEDF693CD0}">
      <dgm:prSet/>
      <dgm:spPr/>
      <dgm:t>
        <a:bodyPr/>
        <a:lstStyle/>
        <a:p>
          <a:r>
            <a:rPr lang="en-US" baseline="0"/>
            <a:t>Make sure you have edited and entered a new title within the report (see previous slides)</a:t>
          </a:r>
          <a:endParaRPr lang="en-US"/>
        </a:p>
      </dgm:t>
    </dgm:pt>
    <dgm:pt modelId="{215FA800-826B-4B26-96C6-9E44F75FA151}" type="parTrans" cxnId="{0510083C-3C52-43B6-8F5E-30EFE3D23C52}">
      <dgm:prSet/>
      <dgm:spPr/>
      <dgm:t>
        <a:bodyPr/>
        <a:lstStyle/>
        <a:p>
          <a:endParaRPr lang="en-US"/>
        </a:p>
      </dgm:t>
    </dgm:pt>
    <dgm:pt modelId="{7B257033-248F-4B1E-8A75-AB807129C8FE}" type="sibTrans" cxnId="{0510083C-3C52-43B6-8F5E-30EFE3D23C52}">
      <dgm:prSet/>
      <dgm:spPr/>
      <dgm:t>
        <a:bodyPr/>
        <a:lstStyle/>
        <a:p>
          <a:endParaRPr lang="en-US"/>
        </a:p>
      </dgm:t>
    </dgm:pt>
    <dgm:pt modelId="{BF3F9714-42F3-463F-A340-D3CE40299A89}" type="pres">
      <dgm:prSet presAssocID="{8C178797-69BF-4D6B-AB38-36E0AA2F487E}" presName="root" presStyleCnt="0">
        <dgm:presLayoutVars>
          <dgm:dir/>
          <dgm:resizeHandles val="exact"/>
        </dgm:presLayoutVars>
      </dgm:prSet>
      <dgm:spPr/>
    </dgm:pt>
    <dgm:pt modelId="{7D270A4F-2CB9-44B7-A0F2-E4A564CC09DD}" type="pres">
      <dgm:prSet presAssocID="{CCA533EE-E5AD-484A-A788-56E66CA1FAA6}" presName="compNode" presStyleCnt="0"/>
      <dgm:spPr/>
    </dgm:pt>
    <dgm:pt modelId="{DC2A0FF3-6FDE-4755-AADE-590D5591E3BB}" type="pres">
      <dgm:prSet presAssocID="{CCA533EE-E5AD-484A-A788-56E66CA1FAA6}" presName="bgRect" presStyleLbl="bgShp" presStyleIdx="0" presStyleCnt="3"/>
      <dgm:spPr/>
    </dgm:pt>
    <dgm:pt modelId="{D46E733C-03FA-44C6-A4D9-AA4EEE06B1D0}" type="pres">
      <dgm:prSet presAssocID="{CCA533EE-E5AD-484A-A788-56E66CA1FA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5220304A-3672-47BD-9E32-2E5AA3096603}" type="pres">
      <dgm:prSet presAssocID="{CCA533EE-E5AD-484A-A788-56E66CA1FAA6}" presName="spaceRect" presStyleCnt="0"/>
      <dgm:spPr/>
    </dgm:pt>
    <dgm:pt modelId="{7C948222-1D18-411A-9E46-6CA5F27176B6}" type="pres">
      <dgm:prSet presAssocID="{CCA533EE-E5AD-484A-A788-56E66CA1FAA6}" presName="parTx" presStyleLbl="revTx" presStyleIdx="0" presStyleCnt="3">
        <dgm:presLayoutVars>
          <dgm:chMax val="0"/>
          <dgm:chPref val="0"/>
        </dgm:presLayoutVars>
      </dgm:prSet>
      <dgm:spPr/>
    </dgm:pt>
    <dgm:pt modelId="{17CA5E24-9C92-47BD-983B-4B5237EBA091}" type="pres">
      <dgm:prSet presAssocID="{D07E7B67-2D47-4AE6-80A7-4E6D1BD68EDA}" presName="sibTrans" presStyleCnt="0"/>
      <dgm:spPr/>
    </dgm:pt>
    <dgm:pt modelId="{278606DD-A8D3-4126-B326-92648BC91D23}" type="pres">
      <dgm:prSet presAssocID="{40C76D29-70C7-4093-AE2D-E2571E6CBA88}" presName="compNode" presStyleCnt="0"/>
      <dgm:spPr/>
    </dgm:pt>
    <dgm:pt modelId="{FAC03C08-D6AD-4873-AA20-73AA465DC091}" type="pres">
      <dgm:prSet presAssocID="{40C76D29-70C7-4093-AE2D-E2571E6CBA88}" presName="bgRect" presStyleLbl="bgShp" presStyleIdx="1" presStyleCnt="3"/>
      <dgm:spPr/>
    </dgm:pt>
    <dgm:pt modelId="{0699EBAC-8326-4BC4-99E6-A503ECDBFB80}" type="pres">
      <dgm:prSet presAssocID="{40C76D29-70C7-4093-AE2D-E2571E6CBA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redder"/>
        </a:ext>
      </dgm:extLst>
    </dgm:pt>
    <dgm:pt modelId="{436F47EB-C537-4552-B71B-DEC21520C588}" type="pres">
      <dgm:prSet presAssocID="{40C76D29-70C7-4093-AE2D-E2571E6CBA88}" presName="spaceRect" presStyleCnt="0"/>
      <dgm:spPr/>
    </dgm:pt>
    <dgm:pt modelId="{FC5983A1-4A58-45E2-889F-4F782F934473}" type="pres">
      <dgm:prSet presAssocID="{40C76D29-70C7-4093-AE2D-E2571E6CBA88}" presName="parTx" presStyleLbl="revTx" presStyleIdx="1" presStyleCnt="3">
        <dgm:presLayoutVars>
          <dgm:chMax val="0"/>
          <dgm:chPref val="0"/>
        </dgm:presLayoutVars>
      </dgm:prSet>
      <dgm:spPr/>
    </dgm:pt>
    <dgm:pt modelId="{D810DD09-78EE-4413-9268-1836AF61122E}" type="pres">
      <dgm:prSet presAssocID="{3F2236C5-8FC4-4253-B3ED-962578798656}" presName="sibTrans" presStyleCnt="0"/>
      <dgm:spPr/>
    </dgm:pt>
    <dgm:pt modelId="{EA57F8D2-FB17-4F40-BE52-A9E84906B7A4}" type="pres">
      <dgm:prSet presAssocID="{689208A5-441A-4C63-8859-F5BEDF693CD0}" presName="compNode" presStyleCnt="0"/>
      <dgm:spPr/>
    </dgm:pt>
    <dgm:pt modelId="{B03551C1-CC0C-4FD0-8C1E-EF383F47F90B}" type="pres">
      <dgm:prSet presAssocID="{689208A5-441A-4C63-8859-F5BEDF693CD0}" presName="bgRect" presStyleLbl="bgShp" presStyleIdx="2" presStyleCnt="3"/>
      <dgm:spPr/>
    </dgm:pt>
    <dgm:pt modelId="{5A1817F6-1C5A-453B-95D1-7C0C08022633}" type="pres">
      <dgm:prSet presAssocID="{689208A5-441A-4C63-8859-F5BEDF693C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ginning"/>
        </a:ext>
      </dgm:extLst>
    </dgm:pt>
    <dgm:pt modelId="{8E8CAAC2-2A92-4DF5-A467-AEDCA48F1EA7}" type="pres">
      <dgm:prSet presAssocID="{689208A5-441A-4C63-8859-F5BEDF693CD0}" presName="spaceRect" presStyleCnt="0"/>
      <dgm:spPr/>
    </dgm:pt>
    <dgm:pt modelId="{738C4778-C27D-4AC6-8DDE-892C4F7353F4}" type="pres">
      <dgm:prSet presAssocID="{689208A5-441A-4C63-8859-F5BEDF693CD0}" presName="parTx" presStyleLbl="revTx" presStyleIdx="2" presStyleCnt="3">
        <dgm:presLayoutVars>
          <dgm:chMax val="0"/>
          <dgm:chPref val="0"/>
        </dgm:presLayoutVars>
      </dgm:prSet>
      <dgm:spPr/>
    </dgm:pt>
  </dgm:ptLst>
  <dgm:cxnLst>
    <dgm:cxn modelId="{D214F61E-AD44-47DB-B88A-8B65C7A3D4A9}" type="presOf" srcId="{CCA533EE-E5AD-484A-A788-56E66CA1FAA6}" destId="{7C948222-1D18-411A-9E46-6CA5F27176B6}" srcOrd="0" destOrd="0" presId="urn:microsoft.com/office/officeart/2018/2/layout/IconVerticalSolidList"/>
    <dgm:cxn modelId="{4E576D20-7C47-4B20-B9DE-88BEB1888749}" srcId="{8C178797-69BF-4D6B-AB38-36E0AA2F487E}" destId="{40C76D29-70C7-4093-AE2D-E2571E6CBA88}" srcOrd="1" destOrd="0" parTransId="{508E1BF5-3873-45D0-AA47-3E1EF03AA15C}" sibTransId="{3F2236C5-8FC4-4253-B3ED-962578798656}"/>
    <dgm:cxn modelId="{8363FA2C-C774-4B9A-812B-22B8997BE177}" srcId="{8C178797-69BF-4D6B-AB38-36E0AA2F487E}" destId="{CCA533EE-E5AD-484A-A788-56E66CA1FAA6}" srcOrd="0" destOrd="0" parTransId="{AE1F3886-E650-47E6-B75A-8FE889FEDE4E}" sibTransId="{D07E7B67-2D47-4AE6-80A7-4E6D1BD68EDA}"/>
    <dgm:cxn modelId="{0510083C-3C52-43B6-8F5E-30EFE3D23C52}" srcId="{8C178797-69BF-4D6B-AB38-36E0AA2F487E}" destId="{689208A5-441A-4C63-8859-F5BEDF693CD0}" srcOrd="2" destOrd="0" parTransId="{215FA800-826B-4B26-96C6-9E44F75FA151}" sibTransId="{7B257033-248F-4B1E-8A75-AB807129C8FE}"/>
    <dgm:cxn modelId="{394CC385-B8D4-4070-B6E5-44343F20C8A3}" type="presOf" srcId="{689208A5-441A-4C63-8859-F5BEDF693CD0}" destId="{738C4778-C27D-4AC6-8DDE-892C4F7353F4}" srcOrd="0" destOrd="0" presId="urn:microsoft.com/office/officeart/2018/2/layout/IconVerticalSolidList"/>
    <dgm:cxn modelId="{079B6EBB-2D74-48A2-86DF-AE08C7BF9878}" type="presOf" srcId="{8C178797-69BF-4D6B-AB38-36E0AA2F487E}" destId="{BF3F9714-42F3-463F-A340-D3CE40299A89}" srcOrd="0" destOrd="0" presId="urn:microsoft.com/office/officeart/2018/2/layout/IconVerticalSolidList"/>
    <dgm:cxn modelId="{842413F7-4E6E-485F-BE44-9E451AEAA76D}" type="presOf" srcId="{40C76D29-70C7-4093-AE2D-E2571E6CBA88}" destId="{FC5983A1-4A58-45E2-889F-4F782F934473}" srcOrd="0" destOrd="0" presId="urn:microsoft.com/office/officeart/2018/2/layout/IconVerticalSolidList"/>
    <dgm:cxn modelId="{A92FECDA-C609-4C9C-ACAE-E36BDAC6C512}" type="presParOf" srcId="{BF3F9714-42F3-463F-A340-D3CE40299A89}" destId="{7D270A4F-2CB9-44B7-A0F2-E4A564CC09DD}" srcOrd="0" destOrd="0" presId="urn:microsoft.com/office/officeart/2018/2/layout/IconVerticalSolidList"/>
    <dgm:cxn modelId="{2162113B-EEA5-4485-9786-0CD31EF63154}" type="presParOf" srcId="{7D270A4F-2CB9-44B7-A0F2-E4A564CC09DD}" destId="{DC2A0FF3-6FDE-4755-AADE-590D5591E3BB}" srcOrd="0" destOrd="0" presId="urn:microsoft.com/office/officeart/2018/2/layout/IconVerticalSolidList"/>
    <dgm:cxn modelId="{F1359414-2A21-4297-B308-1834861BBADE}" type="presParOf" srcId="{7D270A4F-2CB9-44B7-A0F2-E4A564CC09DD}" destId="{D46E733C-03FA-44C6-A4D9-AA4EEE06B1D0}" srcOrd="1" destOrd="0" presId="urn:microsoft.com/office/officeart/2018/2/layout/IconVerticalSolidList"/>
    <dgm:cxn modelId="{3ECB9B9C-11AE-490B-8ABA-016A389865FC}" type="presParOf" srcId="{7D270A4F-2CB9-44B7-A0F2-E4A564CC09DD}" destId="{5220304A-3672-47BD-9E32-2E5AA3096603}" srcOrd="2" destOrd="0" presId="urn:microsoft.com/office/officeart/2018/2/layout/IconVerticalSolidList"/>
    <dgm:cxn modelId="{CEAC93BC-5D1E-4380-9373-A4D3F62E0F39}" type="presParOf" srcId="{7D270A4F-2CB9-44B7-A0F2-E4A564CC09DD}" destId="{7C948222-1D18-411A-9E46-6CA5F27176B6}" srcOrd="3" destOrd="0" presId="urn:microsoft.com/office/officeart/2018/2/layout/IconVerticalSolidList"/>
    <dgm:cxn modelId="{81B92059-67D5-40A8-ACB6-A407181D1744}" type="presParOf" srcId="{BF3F9714-42F3-463F-A340-D3CE40299A89}" destId="{17CA5E24-9C92-47BD-983B-4B5237EBA091}" srcOrd="1" destOrd="0" presId="urn:microsoft.com/office/officeart/2018/2/layout/IconVerticalSolidList"/>
    <dgm:cxn modelId="{DDC1C688-84DD-49ED-8C77-0BE69A8D481C}" type="presParOf" srcId="{BF3F9714-42F3-463F-A340-D3CE40299A89}" destId="{278606DD-A8D3-4126-B326-92648BC91D23}" srcOrd="2" destOrd="0" presId="urn:microsoft.com/office/officeart/2018/2/layout/IconVerticalSolidList"/>
    <dgm:cxn modelId="{93B57E43-1E69-4753-AE1D-76DBA9CB8808}" type="presParOf" srcId="{278606DD-A8D3-4126-B326-92648BC91D23}" destId="{FAC03C08-D6AD-4873-AA20-73AA465DC091}" srcOrd="0" destOrd="0" presId="urn:microsoft.com/office/officeart/2018/2/layout/IconVerticalSolidList"/>
    <dgm:cxn modelId="{3C700E2C-ED53-4C56-B815-EC96E4F238FB}" type="presParOf" srcId="{278606DD-A8D3-4126-B326-92648BC91D23}" destId="{0699EBAC-8326-4BC4-99E6-A503ECDBFB80}" srcOrd="1" destOrd="0" presId="urn:microsoft.com/office/officeart/2018/2/layout/IconVerticalSolidList"/>
    <dgm:cxn modelId="{42E60705-BD05-4826-9623-5E6744EC53AB}" type="presParOf" srcId="{278606DD-A8D3-4126-B326-92648BC91D23}" destId="{436F47EB-C537-4552-B71B-DEC21520C588}" srcOrd="2" destOrd="0" presId="urn:microsoft.com/office/officeart/2018/2/layout/IconVerticalSolidList"/>
    <dgm:cxn modelId="{E4662CEE-FFE1-4D66-B143-1A7AB66BAB86}" type="presParOf" srcId="{278606DD-A8D3-4126-B326-92648BC91D23}" destId="{FC5983A1-4A58-45E2-889F-4F782F934473}" srcOrd="3" destOrd="0" presId="urn:microsoft.com/office/officeart/2018/2/layout/IconVerticalSolidList"/>
    <dgm:cxn modelId="{47DEE6FD-58A4-4925-8DF9-B6C37F7C704D}" type="presParOf" srcId="{BF3F9714-42F3-463F-A340-D3CE40299A89}" destId="{D810DD09-78EE-4413-9268-1836AF61122E}" srcOrd="3" destOrd="0" presId="urn:microsoft.com/office/officeart/2018/2/layout/IconVerticalSolidList"/>
    <dgm:cxn modelId="{FA17BF71-5004-42DC-8657-B8D245354C86}" type="presParOf" srcId="{BF3F9714-42F3-463F-A340-D3CE40299A89}" destId="{EA57F8D2-FB17-4F40-BE52-A9E84906B7A4}" srcOrd="4" destOrd="0" presId="urn:microsoft.com/office/officeart/2018/2/layout/IconVerticalSolidList"/>
    <dgm:cxn modelId="{D1257255-847B-4227-ABD6-467CAE5B95F8}" type="presParOf" srcId="{EA57F8D2-FB17-4F40-BE52-A9E84906B7A4}" destId="{B03551C1-CC0C-4FD0-8C1E-EF383F47F90B}" srcOrd="0" destOrd="0" presId="urn:microsoft.com/office/officeart/2018/2/layout/IconVerticalSolidList"/>
    <dgm:cxn modelId="{974DB37A-2E1F-40D6-840F-881D6095A051}" type="presParOf" srcId="{EA57F8D2-FB17-4F40-BE52-A9E84906B7A4}" destId="{5A1817F6-1C5A-453B-95D1-7C0C08022633}" srcOrd="1" destOrd="0" presId="urn:microsoft.com/office/officeart/2018/2/layout/IconVerticalSolidList"/>
    <dgm:cxn modelId="{885FE6AE-E132-4DCC-90C3-C0079C4963DC}" type="presParOf" srcId="{EA57F8D2-FB17-4F40-BE52-A9E84906B7A4}" destId="{8E8CAAC2-2A92-4DF5-A467-AEDCA48F1EA7}" srcOrd="2" destOrd="0" presId="urn:microsoft.com/office/officeart/2018/2/layout/IconVerticalSolidList"/>
    <dgm:cxn modelId="{ACC298A8-EE23-48AD-A35B-7E8DE683F2D0}" type="presParOf" srcId="{EA57F8D2-FB17-4F40-BE52-A9E84906B7A4}" destId="{738C4778-C27D-4AC6-8DDE-892C4F7353F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7ED6BB-1758-4A2A-8B47-9876E2DC6B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22C266E-881D-4595-AA29-5AB7EDFA0810}">
      <dgm:prSet/>
      <dgm:spPr/>
      <dgm:t>
        <a:bodyPr/>
        <a:lstStyle/>
        <a:p>
          <a:r>
            <a:rPr lang="en-US" b="0" i="0" baseline="0"/>
            <a:t>Find the report you would like to import: This can be a pre-saved or new report you have obtained (canned report)</a:t>
          </a:r>
          <a:endParaRPr lang="en-US"/>
        </a:p>
      </dgm:t>
    </dgm:pt>
    <dgm:pt modelId="{A1A3D532-AA39-4611-AB45-7A13DED9C57E}" type="parTrans" cxnId="{7DD3685E-615F-4E64-84C5-BDDF7B58745E}">
      <dgm:prSet/>
      <dgm:spPr/>
      <dgm:t>
        <a:bodyPr/>
        <a:lstStyle/>
        <a:p>
          <a:endParaRPr lang="en-US"/>
        </a:p>
      </dgm:t>
    </dgm:pt>
    <dgm:pt modelId="{95D391B2-01EE-4369-B48F-E2553978B7D4}" type="sibTrans" cxnId="{7DD3685E-615F-4E64-84C5-BDDF7B58745E}">
      <dgm:prSet/>
      <dgm:spPr/>
      <dgm:t>
        <a:bodyPr/>
        <a:lstStyle/>
        <a:p>
          <a:endParaRPr lang="en-US"/>
        </a:p>
      </dgm:t>
    </dgm:pt>
    <dgm:pt modelId="{AE39708B-BBE1-48D0-9237-952250C5B0C4}">
      <dgm:prSet/>
      <dgm:spPr/>
      <dgm:t>
        <a:bodyPr/>
        <a:lstStyle/>
        <a:p>
          <a:r>
            <a:rPr lang="en-US" b="0" i="0" baseline="0"/>
            <a:t>Click </a:t>
          </a:r>
          <a:r>
            <a:rPr lang="en-US" b="1" i="0" baseline="0"/>
            <a:t>Data and Reporting &gt; Imports &gt; Import Existing Report Template</a:t>
          </a:r>
          <a:endParaRPr lang="en-US"/>
        </a:p>
      </dgm:t>
    </dgm:pt>
    <dgm:pt modelId="{2690AE05-3ECB-4605-B80E-8F15E1E415AC}" type="parTrans" cxnId="{6405C541-15D1-4F58-85B1-40B85FE6C00F}">
      <dgm:prSet/>
      <dgm:spPr/>
      <dgm:t>
        <a:bodyPr/>
        <a:lstStyle/>
        <a:p>
          <a:endParaRPr lang="en-US"/>
        </a:p>
      </dgm:t>
    </dgm:pt>
    <dgm:pt modelId="{15C960B5-844D-4AE2-BD3F-25D22381B4E4}" type="sibTrans" cxnId="{6405C541-15D1-4F58-85B1-40B85FE6C00F}">
      <dgm:prSet/>
      <dgm:spPr/>
      <dgm:t>
        <a:bodyPr/>
        <a:lstStyle/>
        <a:p>
          <a:endParaRPr lang="en-US"/>
        </a:p>
      </dgm:t>
    </dgm:pt>
    <dgm:pt modelId="{852C9930-A66B-436B-9C7B-B6DBB8673CA7}">
      <dgm:prSet/>
      <dgm:spPr/>
      <dgm:t>
        <a:bodyPr/>
        <a:lstStyle/>
        <a:p>
          <a:r>
            <a:rPr lang="en-US" b="0" i="0" baseline="0"/>
            <a:t>Once imported, to find your report, go to </a:t>
          </a:r>
          <a:r>
            <a:rPr lang="en-US" b="1" i="0" baseline="0"/>
            <a:t>Reports</a:t>
          </a:r>
          <a:r>
            <a:rPr lang="en-US" b="0" i="0" baseline="0"/>
            <a:t> &gt; Select </a:t>
          </a:r>
          <a:r>
            <a:rPr lang="en-US" b="1" i="0" baseline="0"/>
            <a:t>Object Reports </a:t>
          </a:r>
          <a:r>
            <a:rPr lang="en-US" b="0" i="0" baseline="0"/>
            <a:t>under System Reports Header &gt; Find Report that you would like to Edit/Review and Select</a:t>
          </a:r>
          <a:endParaRPr lang="en-US"/>
        </a:p>
      </dgm:t>
    </dgm:pt>
    <dgm:pt modelId="{527501AE-A3B7-488D-AE38-129F37B4F771}" type="parTrans" cxnId="{D1EFA740-1CF5-4E8F-92A0-BA84E24D7C7C}">
      <dgm:prSet/>
      <dgm:spPr/>
      <dgm:t>
        <a:bodyPr/>
        <a:lstStyle/>
        <a:p>
          <a:endParaRPr lang="en-US"/>
        </a:p>
      </dgm:t>
    </dgm:pt>
    <dgm:pt modelId="{EA2CD07B-B838-4BB3-B1D4-8112A76293BE}" type="sibTrans" cxnId="{D1EFA740-1CF5-4E8F-92A0-BA84E24D7C7C}">
      <dgm:prSet/>
      <dgm:spPr/>
      <dgm:t>
        <a:bodyPr/>
        <a:lstStyle/>
        <a:p>
          <a:endParaRPr lang="en-US"/>
        </a:p>
      </dgm:t>
    </dgm:pt>
    <dgm:pt modelId="{AEF599FE-79C7-4E16-A013-6BD3563BAE17}" type="pres">
      <dgm:prSet presAssocID="{BE7ED6BB-1758-4A2A-8B47-9876E2DC6B00}" presName="linear" presStyleCnt="0">
        <dgm:presLayoutVars>
          <dgm:animLvl val="lvl"/>
          <dgm:resizeHandles val="exact"/>
        </dgm:presLayoutVars>
      </dgm:prSet>
      <dgm:spPr/>
    </dgm:pt>
    <dgm:pt modelId="{01E0077A-8185-46BA-B045-4DFB322D887C}" type="pres">
      <dgm:prSet presAssocID="{722C266E-881D-4595-AA29-5AB7EDFA0810}" presName="parentText" presStyleLbl="node1" presStyleIdx="0" presStyleCnt="3">
        <dgm:presLayoutVars>
          <dgm:chMax val="0"/>
          <dgm:bulletEnabled val="1"/>
        </dgm:presLayoutVars>
      </dgm:prSet>
      <dgm:spPr/>
    </dgm:pt>
    <dgm:pt modelId="{A7A99497-F2D3-48C9-BE43-8E13DFA38567}" type="pres">
      <dgm:prSet presAssocID="{95D391B2-01EE-4369-B48F-E2553978B7D4}" presName="spacer" presStyleCnt="0"/>
      <dgm:spPr/>
    </dgm:pt>
    <dgm:pt modelId="{2A6917B3-2A7B-47FC-BEEA-F6C58C9CCA70}" type="pres">
      <dgm:prSet presAssocID="{AE39708B-BBE1-48D0-9237-952250C5B0C4}" presName="parentText" presStyleLbl="node1" presStyleIdx="1" presStyleCnt="3">
        <dgm:presLayoutVars>
          <dgm:chMax val="0"/>
          <dgm:bulletEnabled val="1"/>
        </dgm:presLayoutVars>
      </dgm:prSet>
      <dgm:spPr/>
    </dgm:pt>
    <dgm:pt modelId="{0EC1182F-7379-497E-9856-6DFBD71DDC30}" type="pres">
      <dgm:prSet presAssocID="{15C960B5-844D-4AE2-BD3F-25D22381B4E4}" presName="spacer" presStyleCnt="0"/>
      <dgm:spPr/>
    </dgm:pt>
    <dgm:pt modelId="{747E7F4D-8672-4584-B80A-319785D4E55F}" type="pres">
      <dgm:prSet presAssocID="{852C9930-A66B-436B-9C7B-B6DBB8673CA7}" presName="parentText" presStyleLbl="node1" presStyleIdx="2" presStyleCnt="3">
        <dgm:presLayoutVars>
          <dgm:chMax val="0"/>
          <dgm:bulletEnabled val="1"/>
        </dgm:presLayoutVars>
      </dgm:prSet>
      <dgm:spPr/>
    </dgm:pt>
  </dgm:ptLst>
  <dgm:cxnLst>
    <dgm:cxn modelId="{D1EFA740-1CF5-4E8F-92A0-BA84E24D7C7C}" srcId="{BE7ED6BB-1758-4A2A-8B47-9876E2DC6B00}" destId="{852C9930-A66B-436B-9C7B-B6DBB8673CA7}" srcOrd="2" destOrd="0" parTransId="{527501AE-A3B7-488D-AE38-129F37B4F771}" sibTransId="{EA2CD07B-B838-4BB3-B1D4-8112A76293BE}"/>
    <dgm:cxn modelId="{7DD3685E-615F-4E64-84C5-BDDF7B58745E}" srcId="{BE7ED6BB-1758-4A2A-8B47-9876E2DC6B00}" destId="{722C266E-881D-4595-AA29-5AB7EDFA0810}" srcOrd="0" destOrd="0" parTransId="{A1A3D532-AA39-4611-AB45-7A13DED9C57E}" sibTransId="{95D391B2-01EE-4369-B48F-E2553978B7D4}"/>
    <dgm:cxn modelId="{6405C541-15D1-4F58-85B1-40B85FE6C00F}" srcId="{BE7ED6BB-1758-4A2A-8B47-9876E2DC6B00}" destId="{AE39708B-BBE1-48D0-9237-952250C5B0C4}" srcOrd="1" destOrd="0" parTransId="{2690AE05-3ECB-4605-B80E-8F15E1E415AC}" sibTransId="{15C960B5-844D-4AE2-BD3F-25D22381B4E4}"/>
    <dgm:cxn modelId="{04E8238B-9A8A-4F2A-B996-0D11CD122C4D}" type="presOf" srcId="{722C266E-881D-4595-AA29-5AB7EDFA0810}" destId="{01E0077A-8185-46BA-B045-4DFB322D887C}" srcOrd="0" destOrd="0" presId="urn:microsoft.com/office/officeart/2005/8/layout/vList2"/>
    <dgm:cxn modelId="{8C605EDC-81CB-4F39-870F-F52CC7106419}" type="presOf" srcId="{852C9930-A66B-436B-9C7B-B6DBB8673CA7}" destId="{747E7F4D-8672-4584-B80A-319785D4E55F}" srcOrd="0" destOrd="0" presId="urn:microsoft.com/office/officeart/2005/8/layout/vList2"/>
    <dgm:cxn modelId="{42D367F7-3169-45D5-9BC7-885C51E2A531}" type="presOf" srcId="{AE39708B-BBE1-48D0-9237-952250C5B0C4}" destId="{2A6917B3-2A7B-47FC-BEEA-F6C58C9CCA70}" srcOrd="0" destOrd="0" presId="urn:microsoft.com/office/officeart/2005/8/layout/vList2"/>
    <dgm:cxn modelId="{DC860BFF-9BB7-413C-A656-95C1B7B31358}" type="presOf" srcId="{BE7ED6BB-1758-4A2A-8B47-9876E2DC6B00}" destId="{AEF599FE-79C7-4E16-A013-6BD3563BAE17}" srcOrd="0" destOrd="0" presId="urn:microsoft.com/office/officeart/2005/8/layout/vList2"/>
    <dgm:cxn modelId="{42C97B7A-FAA3-49E9-92D1-5C27D2F02E3E}" type="presParOf" srcId="{AEF599FE-79C7-4E16-A013-6BD3563BAE17}" destId="{01E0077A-8185-46BA-B045-4DFB322D887C}" srcOrd="0" destOrd="0" presId="urn:microsoft.com/office/officeart/2005/8/layout/vList2"/>
    <dgm:cxn modelId="{FB9CB4B8-DED9-46CE-A78A-D8B107CF7395}" type="presParOf" srcId="{AEF599FE-79C7-4E16-A013-6BD3563BAE17}" destId="{A7A99497-F2D3-48C9-BE43-8E13DFA38567}" srcOrd="1" destOrd="0" presId="urn:microsoft.com/office/officeart/2005/8/layout/vList2"/>
    <dgm:cxn modelId="{11CD3769-6B79-4A5A-A2EF-B015C4148FE3}" type="presParOf" srcId="{AEF599FE-79C7-4E16-A013-6BD3563BAE17}" destId="{2A6917B3-2A7B-47FC-BEEA-F6C58C9CCA70}" srcOrd="2" destOrd="0" presId="urn:microsoft.com/office/officeart/2005/8/layout/vList2"/>
    <dgm:cxn modelId="{51EC7710-7EFD-4632-8821-AD89DE4EA3DB}" type="presParOf" srcId="{AEF599FE-79C7-4E16-A013-6BD3563BAE17}" destId="{0EC1182F-7379-497E-9856-6DFBD71DDC30}" srcOrd="3" destOrd="0" presId="urn:microsoft.com/office/officeart/2005/8/layout/vList2"/>
    <dgm:cxn modelId="{CDE6B491-748A-44D1-8127-48A689F13703}" type="presParOf" srcId="{AEF599FE-79C7-4E16-A013-6BD3563BAE17}" destId="{747E7F4D-8672-4584-B80A-319785D4E55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C01B35-2A41-4F76-9461-8C0E0E4291BB}"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342FF610-3078-441A-B273-A80B97FA89A8}">
      <dgm:prSet/>
      <dgm:spPr/>
      <dgm:t>
        <a:bodyPr/>
        <a:lstStyle/>
        <a:p>
          <a:r>
            <a:rPr lang="en-US" b="0" i="0"/>
            <a:t>Go to student and hit the printer button</a:t>
          </a:r>
          <a:endParaRPr lang="en-US"/>
        </a:p>
      </dgm:t>
    </dgm:pt>
    <dgm:pt modelId="{7DF1C56E-54FA-4C2F-82D8-DC3E7DCC0E6A}" type="parTrans" cxnId="{747FBDEB-CC07-466D-9DC9-7045103572F9}">
      <dgm:prSet/>
      <dgm:spPr/>
      <dgm:t>
        <a:bodyPr/>
        <a:lstStyle/>
        <a:p>
          <a:endParaRPr lang="en-US"/>
        </a:p>
      </dgm:t>
    </dgm:pt>
    <dgm:pt modelId="{1183C2AF-4B37-4948-BB6A-9E2A39170ED3}" type="sibTrans" cxnId="{747FBDEB-CC07-466D-9DC9-7045103572F9}">
      <dgm:prSet phldrT="1" phldr="0"/>
      <dgm:spPr/>
      <dgm:t>
        <a:bodyPr/>
        <a:lstStyle/>
        <a:p>
          <a:r>
            <a:rPr lang="en-US"/>
            <a:t>1</a:t>
          </a:r>
        </a:p>
      </dgm:t>
    </dgm:pt>
    <dgm:pt modelId="{141A589C-0020-4BCB-B069-D28B2C5FF8A1}">
      <dgm:prSet/>
      <dgm:spPr/>
      <dgm:t>
        <a:bodyPr/>
        <a:lstStyle/>
        <a:p>
          <a:r>
            <a:rPr lang="en-US" b="0" i="0"/>
            <a:t>Print your new letter and review</a:t>
          </a:r>
          <a:endParaRPr lang="en-US"/>
        </a:p>
      </dgm:t>
    </dgm:pt>
    <dgm:pt modelId="{E5DD5DDA-CB84-4C7B-8D9A-AE2BC5055A0C}" type="parTrans" cxnId="{ADA74B2F-F66E-4A39-A3AB-A73215B6F5D2}">
      <dgm:prSet/>
      <dgm:spPr/>
      <dgm:t>
        <a:bodyPr/>
        <a:lstStyle/>
        <a:p>
          <a:endParaRPr lang="en-US"/>
        </a:p>
      </dgm:t>
    </dgm:pt>
    <dgm:pt modelId="{995D0FAC-54B7-43B1-AF3E-4D3EB17F0545}" type="sibTrans" cxnId="{ADA74B2F-F66E-4A39-A3AB-A73215B6F5D2}">
      <dgm:prSet phldrT="2" phldr="0"/>
      <dgm:spPr/>
      <dgm:t>
        <a:bodyPr/>
        <a:lstStyle/>
        <a:p>
          <a:r>
            <a:rPr lang="en-US"/>
            <a:t>2</a:t>
          </a:r>
        </a:p>
      </dgm:t>
    </dgm:pt>
    <dgm:pt modelId="{EBACF0B0-BE28-4416-B3C9-6D51D4CE5B39}" type="pres">
      <dgm:prSet presAssocID="{09C01B35-2A41-4F76-9461-8C0E0E4291BB}" presName="Name0" presStyleCnt="0">
        <dgm:presLayoutVars>
          <dgm:animLvl val="lvl"/>
          <dgm:resizeHandles val="exact"/>
        </dgm:presLayoutVars>
      </dgm:prSet>
      <dgm:spPr/>
    </dgm:pt>
    <dgm:pt modelId="{041B429F-BC1D-4181-BE7F-12CAF34782F2}" type="pres">
      <dgm:prSet presAssocID="{342FF610-3078-441A-B273-A80B97FA89A8}" presName="compositeNode" presStyleCnt="0">
        <dgm:presLayoutVars>
          <dgm:bulletEnabled val="1"/>
        </dgm:presLayoutVars>
      </dgm:prSet>
      <dgm:spPr/>
    </dgm:pt>
    <dgm:pt modelId="{FFC01812-A83A-4F0B-8678-4A9B43DC5A3A}" type="pres">
      <dgm:prSet presAssocID="{342FF610-3078-441A-B273-A80B97FA89A8}" presName="bgRect" presStyleLbl="bgAccFollowNode1" presStyleIdx="0" presStyleCnt="2"/>
      <dgm:spPr/>
    </dgm:pt>
    <dgm:pt modelId="{C8415E95-FC67-4EB2-B81A-57E006A78A8D}" type="pres">
      <dgm:prSet presAssocID="{1183C2AF-4B37-4948-BB6A-9E2A39170ED3}" presName="sibTransNodeCircle" presStyleLbl="alignNode1" presStyleIdx="0" presStyleCnt="4">
        <dgm:presLayoutVars>
          <dgm:chMax val="0"/>
          <dgm:bulletEnabled/>
        </dgm:presLayoutVars>
      </dgm:prSet>
      <dgm:spPr/>
    </dgm:pt>
    <dgm:pt modelId="{F5454970-0A16-43CA-BBF1-F93586E5E536}" type="pres">
      <dgm:prSet presAssocID="{342FF610-3078-441A-B273-A80B97FA89A8}" presName="bottomLine" presStyleLbl="alignNode1" presStyleIdx="1" presStyleCnt="4">
        <dgm:presLayoutVars/>
      </dgm:prSet>
      <dgm:spPr/>
    </dgm:pt>
    <dgm:pt modelId="{160D1A5F-4E12-4B08-A735-B307CB91E0AD}" type="pres">
      <dgm:prSet presAssocID="{342FF610-3078-441A-B273-A80B97FA89A8}" presName="nodeText" presStyleLbl="bgAccFollowNode1" presStyleIdx="0" presStyleCnt="2">
        <dgm:presLayoutVars>
          <dgm:bulletEnabled val="1"/>
        </dgm:presLayoutVars>
      </dgm:prSet>
      <dgm:spPr/>
    </dgm:pt>
    <dgm:pt modelId="{9A9AFDAE-B77B-4229-8887-E878350C7E85}" type="pres">
      <dgm:prSet presAssocID="{1183C2AF-4B37-4948-BB6A-9E2A39170ED3}" presName="sibTrans" presStyleCnt="0"/>
      <dgm:spPr/>
    </dgm:pt>
    <dgm:pt modelId="{CE6A2D69-C164-4720-BF2F-87A3D5C22CA2}" type="pres">
      <dgm:prSet presAssocID="{141A589C-0020-4BCB-B069-D28B2C5FF8A1}" presName="compositeNode" presStyleCnt="0">
        <dgm:presLayoutVars>
          <dgm:bulletEnabled val="1"/>
        </dgm:presLayoutVars>
      </dgm:prSet>
      <dgm:spPr/>
    </dgm:pt>
    <dgm:pt modelId="{BEBB60C0-6AE5-4393-B3AB-2A815A7E16B3}" type="pres">
      <dgm:prSet presAssocID="{141A589C-0020-4BCB-B069-D28B2C5FF8A1}" presName="bgRect" presStyleLbl="bgAccFollowNode1" presStyleIdx="1" presStyleCnt="2"/>
      <dgm:spPr/>
    </dgm:pt>
    <dgm:pt modelId="{802E1B12-8D1A-41D5-B037-2D01FBDE9A1F}" type="pres">
      <dgm:prSet presAssocID="{995D0FAC-54B7-43B1-AF3E-4D3EB17F0545}" presName="sibTransNodeCircle" presStyleLbl="alignNode1" presStyleIdx="2" presStyleCnt="4">
        <dgm:presLayoutVars>
          <dgm:chMax val="0"/>
          <dgm:bulletEnabled/>
        </dgm:presLayoutVars>
      </dgm:prSet>
      <dgm:spPr/>
    </dgm:pt>
    <dgm:pt modelId="{C4BA5FF1-6366-4B7D-AB4A-1D5A9B7E3BD7}" type="pres">
      <dgm:prSet presAssocID="{141A589C-0020-4BCB-B069-D28B2C5FF8A1}" presName="bottomLine" presStyleLbl="alignNode1" presStyleIdx="3" presStyleCnt="4">
        <dgm:presLayoutVars/>
      </dgm:prSet>
      <dgm:spPr/>
    </dgm:pt>
    <dgm:pt modelId="{B9FBBA6D-8390-4025-B612-DCAE44FC425B}" type="pres">
      <dgm:prSet presAssocID="{141A589C-0020-4BCB-B069-D28B2C5FF8A1}" presName="nodeText" presStyleLbl="bgAccFollowNode1" presStyleIdx="1" presStyleCnt="2">
        <dgm:presLayoutVars>
          <dgm:bulletEnabled val="1"/>
        </dgm:presLayoutVars>
      </dgm:prSet>
      <dgm:spPr/>
    </dgm:pt>
  </dgm:ptLst>
  <dgm:cxnLst>
    <dgm:cxn modelId="{A747212D-CB6A-4036-A619-20635374E6B4}" type="presOf" srcId="{1183C2AF-4B37-4948-BB6A-9E2A39170ED3}" destId="{C8415E95-FC67-4EB2-B81A-57E006A78A8D}" srcOrd="0" destOrd="0" presId="urn:microsoft.com/office/officeart/2016/7/layout/BasicLinearProcessNumbered"/>
    <dgm:cxn modelId="{ADA74B2F-F66E-4A39-A3AB-A73215B6F5D2}" srcId="{09C01B35-2A41-4F76-9461-8C0E0E4291BB}" destId="{141A589C-0020-4BCB-B069-D28B2C5FF8A1}" srcOrd="1" destOrd="0" parTransId="{E5DD5DDA-CB84-4C7B-8D9A-AE2BC5055A0C}" sibTransId="{995D0FAC-54B7-43B1-AF3E-4D3EB17F0545}"/>
    <dgm:cxn modelId="{98AE0D79-D7B5-41DB-95EE-1F2C5A30240F}" type="presOf" srcId="{995D0FAC-54B7-43B1-AF3E-4D3EB17F0545}" destId="{802E1B12-8D1A-41D5-B037-2D01FBDE9A1F}" srcOrd="0" destOrd="0" presId="urn:microsoft.com/office/officeart/2016/7/layout/BasicLinearProcessNumbered"/>
    <dgm:cxn modelId="{E8917E89-7F30-40FB-AC84-57E9EA0FFCEA}" type="presOf" srcId="{342FF610-3078-441A-B273-A80B97FA89A8}" destId="{160D1A5F-4E12-4B08-A735-B307CB91E0AD}" srcOrd="1" destOrd="0" presId="urn:microsoft.com/office/officeart/2016/7/layout/BasicLinearProcessNumbered"/>
    <dgm:cxn modelId="{4D005E90-A543-49FF-90D5-A918DCCA6AF9}" type="presOf" srcId="{342FF610-3078-441A-B273-A80B97FA89A8}" destId="{FFC01812-A83A-4F0B-8678-4A9B43DC5A3A}" srcOrd="0" destOrd="0" presId="urn:microsoft.com/office/officeart/2016/7/layout/BasicLinearProcessNumbered"/>
    <dgm:cxn modelId="{E54DD090-5E99-4AE8-80B6-7A513C3B81A4}" type="presOf" srcId="{141A589C-0020-4BCB-B069-D28B2C5FF8A1}" destId="{BEBB60C0-6AE5-4393-B3AB-2A815A7E16B3}" srcOrd="0" destOrd="0" presId="urn:microsoft.com/office/officeart/2016/7/layout/BasicLinearProcessNumbered"/>
    <dgm:cxn modelId="{35CE7DA6-3618-4FCA-B01D-E28BCC5F29B7}" type="presOf" srcId="{141A589C-0020-4BCB-B069-D28B2C5FF8A1}" destId="{B9FBBA6D-8390-4025-B612-DCAE44FC425B}" srcOrd="1" destOrd="0" presId="urn:microsoft.com/office/officeart/2016/7/layout/BasicLinearProcessNumbered"/>
    <dgm:cxn modelId="{32D0CBC3-FE1A-4E65-AB6F-8BEE0BA62886}" type="presOf" srcId="{09C01B35-2A41-4F76-9461-8C0E0E4291BB}" destId="{EBACF0B0-BE28-4416-B3C9-6D51D4CE5B39}" srcOrd="0" destOrd="0" presId="urn:microsoft.com/office/officeart/2016/7/layout/BasicLinearProcessNumbered"/>
    <dgm:cxn modelId="{747FBDEB-CC07-466D-9DC9-7045103572F9}" srcId="{09C01B35-2A41-4F76-9461-8C0E0E4291BB}" destId="{342FF610-3078-441A-B273-A80B97FA89A8}" srcOrd="0" destOrd="0" parTransId="{7DF1C56E-54FA-4C2F-82D8-DC3E7DCC0E6A}" sibTransId="{1183C2AF-4B37-4948-BB6A-9E2A39170ED3}"/>
    <dgm:cxn modelId="{F5FDAFCE-F672-481B-8684-7D73520174DD}" type="presParOf" srcId="{EBACF0B0-BE28-4416-B3C9-6D51D4CE5B39}" destId="{041B429F-BC1D-4181-BE7F-12CAF34782F2}" srcOrd="0" destOrd="0" presId="urn:microsoft.com/office/officeart/2016/7/layout/BasicLinearProcessNumbered"/>
    <dgm:cxn modelId="{DB494435-B656-4F78-A010-29AD5E90C58D}" type="presParOf" srcId="{041B429F-BC1D-4181-BE7F-12CAF34782F2}" destId="{FFC01812-A83A-4F0B-8678-4A9B43DC5A3A}" srcOrd="0" destOrd="0" presId="urn:microsoft.com/office/officeart/2016/7/layout/BasicLinearProcessNumbered"/>
    <dgm:cxn modelId="{B29A098E-90A3-4EC9-AADF-F3489CB94EBD}" type="presParOf" srcId="{041B429F-BC1D-4181-BE7F-12CAF34782F2}" destId="{C8415E95-FC67-4EB2-B81A-57E006A78A8D}" srcOrd="1" destOrd="0" presId="urn:microsoft.com/office/officeart/2016/7/layout/BasicLinearProcessNumbered"/>
    <dgm:cxn modelId="{75051FFC-30CE-437B-815C-4187D1242FAD}" type="presParOf" srcId="{041B429F-BC1D-4181-BE7F-12CAF34782F2}" destId="{F5454970-0A16-43CA-BBF1-F93586E5E536}" srcOrd="2" destOrd="0" presId="urn:microsoft.com/office/officeart/2016/7/layout/BasicLinearProcessNumbered"/>
    <dgm:cxn modelId="{BB60F742-387F-4300-A255-DA08B1CABA2A}" type="presParOf" srcId="{041B429F-BC1D-4181-BE7F-12CAF34782F2}" destId="{160D1A5F-4E12-4B08-A735-B307CB91E0AD}" srcOrd="3" destOrd="0" presId="urn:microsoft.com/office/officeart/2016/7/layout/BasicLinearProcessNumbered"/>
    <dgm:cxn modelId="{50F48CD9-D286-44ED-831C-158C6C9E10A9}" type="presParOf" srcId="{EBACF0B0-BE28-4416-B3C9-6D51D4CE5B39}" destId="{9A9AFDAE-B77B-4229-8887-E878350C7E85}" srcOrd="1" destOrd="0" presId="urn:microsoft.com/office/officeart/2016/7/layout/BasicLinearProcessNumbered"/>
    <dgm:cxn modelId="{97EC88E0-0710-4A5F-85DE-AB4060BA0BF9}" type="presParOf" srcId="{EBACF0B0-BE28-4416-B3C9-6D51D4CE5B39}" destId="{CE6A2D69-C164-4720-BF2F-87A3D5C22CA2}" srcOrd="2" destOrd="0" presId="urn:microsoft.com/office/officeart/2016/7/layout/BasicLinearProcessNumbered"/>
    <dgm:cxn modelId="{44A86FE7-F037-4C76-815F-1278FB2384AF}" type="presParOf" srcId="{CE6A2D69-C164-4720-BF2F-87A3D5C22CA2}" destId="{BEBB60C0-6AE5-4393-B3AB-2A815A7E16B3}" srcOrd="0" destOrd="0" presId="urn:microsoft.com/office/officeart/2016/7/layout/BasicLinearProcessNumbered"/>
    <dgm:cxn modelId="{B5852614-BF3A-4314-86EB-2F5EC5751AC5}" type="presParOf" srcId="{CE6A2D69-C164-4720-BF2F-87A3D5C22CA2}" destId="{802E1B12-8D1A-41D5-B037-2D01FBDE9A1F}" srcOrd="1" destOrd="0" presId="urn:microsoft.com/office/officeart/2016/7/layout/BasicLinearProcessNumbered"/>
    <dgm:cxn modelId="{F373F8D0-B9B4-43C7-BF05-206497B90C72}" type="presParOf" srcId="{CE6A2D69-C164-4720-BF2F-87A3D5C22CA2}" destId="{C4BA5FF1-6366-4B7D-AB4A-1D5A9B7E3BD7}" srcOrd="2" destOrd="0" presId="urn:microsoft.com/office/officeart/2016/7/layout/BasicLinearProcessNumbered"/>
    <dgm:cxn modelId="{6AECB984-2363-4281-A5C1-D160A329380E}" type="presParOf" srcId="{CE6A2D69-C164-4720-BF2F-87A3D5C22CA2}" destId="{B9FBBA6D-8390-4025-B612-DCAE44FC425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B99CB-8C26-467D-A787-3A41F63C0A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3D1408-4207-4EFC-9FC4-0058BF3C2216}">
      <dgm:prSet/>
      <dgm:spPr/>
      <dgm:t>
        <a:bodyPr/>
        <a:lstStyle/>
        <a:p>
          <a:r>
            <a:rPr lang="en-US" b="0" i="0"/>
            <a:t>October 24-27, 2023</a:t>
          </a:r>
          <a:endParaRPr lang="en-US"/>
        </a:p>
      </dgm:t>
    </dgm:pt>
    <dgm:pt modelId="{DE9B2A38-AFDD-4FA5-AABC-8E0C27F9C5A6}" type="parTrans" cxnId="{323D74AC-C53C-4C06-9769-A9022423F250}">
      <dgm:prSet/>
      <dgm:spPr/>
      <dgm:t>
        <a:bodyPr/>
        <a:lstStyle/>
        <a:p>
          <a:endParaRPr lang="en-US"/>
        </a:p>
      </dgm:t>
    </dgm:pt>
    <dgm:pt modelId="{619930C5-8BC4-427E-8CD7-F3324093A687}" type="sibTrans" cxnId="{323D74AC-C53C-4C06-9769-A9022423F250}">
      <dgm:prSet/>
      <dgm:spPr/>
      <dgm:t>
        <a:bodyPr/>
        <a:lstStyle/>
        <a:p>
          <a:endParaRPr lang="en-US"/>
        </a:p>
      </dgm:t>
    </dgm:pt>
    <dgm:pt modelId="{FD5D5AFA-AD1B-4FD8-9AE1-F21B5DFD9890}">
      <dgm:prSet/>
      <dgm:spPr/>
      <dgm:t>
        <a:bodyPr/>
        <a:lstStyle/>
        <a:p>
          <a:r>
            <a:rPr lang="en-US" b="0" i="0"/>
            <a:t>Link to Conference Page: </a:t>
          </a:r>
          <a:r>
            <a:rPr lang="en-US" b="0" i="0">
              <a:hlinkClick xmlns:r="http://schemas.openxmlformats.org/officeDocument/2006/relationships" r:id="rId1"/>
            </a:rPr>
            <a:t>https://edtech.scaet.org/</a:t>
          </a:r>
          <a:endParaRPr lang="en-US"/>
        </a:p>
      </dgm:t>
    </dgm:pt>
    <dgm:pt modelId="{FF199948-EB03-4144-B8A0-B9F265ECE53D}" type="parTrans" cxnId="{9E345BE5-B204-4E73-ABB8-0A55B482737A}">
      <dgm:prSet/>
      <dgm:spPr/>
      <dgm:t>
        <a:bodyPr/>
        <a:lstStyle/>
        <a:p>
          <a:endParaRPr lang="en-US"/>
        </a:p>
      </dgm:t>
    </dgm:pt>
    <dgm:pt modelId="{8213DE31-1655-496F-8090-AA30685BD474}" type="sibTrans" cxnId="{9E345BE5-B204-4E73-ABB8-0A55B482737A}">
      <dgm:prSet/>
      <dgm:spPr/>
      <dgm:t>
        <a:bodyPr/>
        <a:lstStyle/>
        <a:p>
          <a:endParaRPr lang="en-US"/>
        </a:p>
      </dgm:t>
    </dgm:pt>
    <dgm:pt modelId="{D593FF18-957E-4366-A40F-82C5683BF8C5}">
      <dgm:prSet/>
      <dgm:spPr/>
      <dgm:t>
        <a:bodyPr/>
        <a:lstStyle/>
        <a:p>
          <a:r>
            <a:rPr lang="en-US" b="0" i="0"/>
            <a:t>To Register: </a:t>
          </a:r>
          <a:r>
            <a:rPr lang="en-US" b="0" i="0">
              <a:hlinkClick xmlns:r="http://schemas.openxmlformats.org/officeDocument/2006/relationships" r:id="rId2"/>
            </a:rPr>
            <a:t>https://edtech.scaet.org/index.cfm/register/</a:t>
          </a:r>
          <a:r>
            <a:rPr lang="en-US" b="0" i="0"/>
            <a:t> </a:t>
          </a:r>
          <a:endParaRPr lang="en-US"/>
        </a:p>
      </dgm:t>
    </dgm:pt>
    <dgm:pt modelId="{B1F2BA8D-DF94-40AB-8372-3C7893162EAF}" type="parTrans" cxnId="{F269579F-8B6F-4C60-9563-E3C69B044F1D}">
      <dgm:prSet/>
      <dgm:spPr/>
      <dgm:t>
        <a:bodyPr/>
        <a:lstStyle/>
        <a:p>
          <a:endParaRPr lang="en-US"/>
        </a:p>
      </dgm:t>
    </dgm:pt>
    <dgm:pt modelId="{4E611040-8C27-47FF-9642-5069EC1672F6}" type="sibTrans" cxnId="{F269579F-8B6F-4C60-9563-E3C69B044F1D}">
      <dgm:prSet/>
      <dgm:spPr/>
      <dgm:t>
        <a:bodyPr/>
        <a:lstStyle/>
        <a:p>
          <a:endParaRPr lang="en-US"/>
        </a:p>
      </dgm:t>
    </dgm:pt>
    <dgm:pt modelId="{E2663EDC-7AEC-49DA-A525-2CEFECADE8AD}" type="pres">
      <dgm:prSet presAssocID="{38FB99CB-8C26-467D-A787-3A41F63C0A41}" presName="root" presStyleCnt="0">
        <dgm:presLayoutVars>
          <dgm:dir/>
          <dgm:resizeHandles val="exact"/>
        </dgm:presLayoutVars>
      </dgm:prSet>
      <dgm:spPr/>
    </dgm:pt>
    <dgm:pt modelId="{A82E67E4-2474-4526-A40A-19FB54EA40F4}" type="pres">
      <dgm:prSet presAssocID="{C13D1408-4207-4EFC-9FC4-0058BF3C2216}" presName="compNode" presStyleCnt="0"/>
      <dgm:spPr/>
    </dgm:pt>
    <dgm:pt modelId="{273B9C37-10D1-4D44-BFC5-7889B66F03DD}" type="pres">
      <dgm:prSet presAssocID="{C13D1408-4207-4EFC-9FC4-0058BF3C2216}" presName="bgRect" presStyleLbl="bgShp" presStyleIdx="0" presStyleCnt="3"/>
      <dgm:spPr/>
    </dgm:pt>
    <dgm:pt modelId="{AF6CF63F-22F8-486E-9E3F-3AC8BCA0436F}" type="pres">
      <dgm:prSet presAssocID="{C13D1408-4207-4EFC-9FC4-0058BF3C2216}"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2ADC874F-D872-44D6-80E4-C9704A65677B}" type="pres">
      <dgm:prSet presAssocID="{C13D1408-4207-4EFC-9FC4-0058BF3C2216}" presName="spaceRect" presStyleCnt="0"/>
      <dgm:spPr/>
    </dgm:pt>
    <dgm:pt modelId="{77FC2B9D-90A1-471C-8AD6-EDFBB4623F50}" type="pres">
      <dgm:prSet presAssocID="{C13D1408-4207-4EFC-9FC4-0058BF3C2216}" presName="parTx" presStyleLbl="revTx" presStyleIdx="0" presStyleCnt="3">
        <dgm:presLayoutVars>
          <dgm:chMax val="0"/>
          <dgm:chPref val="0"/>
        </dgm:presLayoutVars>
      </dgm:prSet>
      <dgm:spPr/>
    </dgm:pt>
    <dgm:pt modelId="{B4D94051-CE80-4FA8-B11E-540C489DB30D}" type="pres">
      <dgm:prSet presAssocID="{619930C5-8BC4-427E-8CD7-F3324093A687}" presName="sibTrans" presStyleCnt="0"/>
      <dgm:spPr/>
    </dgm:pt>
    <dgm:pt modelId="{26EF719B-1D1D-441E-BD7F-3156BC9F86B2}" type="pres">
      <dgm:prSet presAssocID="{FD5D5AFA-AD1B-4FD8-9AE1-F21B5DFD9890}" presName="compNode" presStyleCnt="0"/>
      <dgm:spPr/>
    </dgm:pt>
    <dgm:pt modelId="{BA2336FC-6343-4400-9573-9F58FC9C96B9}" type="pres">
      <dgm:prSet presAssocID="{FD5D5AFA-AD1B-4FD8-9AE1-F21B5DFD9890}" presName="bgRect" presStyleLbl="bgShp" presStyleIdx="1" presStyleCnt="3"/>
      <dgm:spPr/>
    </dgm:pt>
    <dgm:pt modelId="{EA87AC89-BA20-471F-A6E9-EE13C79C7010}" type="pres">
      <dgm:prSet presAssocID="{FD5D5AFA-AD1B-4FD8-9AE1-F21B5DFD9890}"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88EE53FB-3F4B-4EFF-A254-1DBDB18E88BA}" type="pres">
      <dgm:prSet presAssocID="{FD5D5AFA-AD1B-4FD8-9AE1-F21B5DFD9890}" presName="spaceRect" presStyleCnt="0"/>
      <dgm:spPr/>
    </dgm:pt>
    <dgm:pt modelId="{1652F9CD-707A-4FF0-8857-C16215492AA5}" type="pres">
      <dgm:prSet presAssocID="{FD5D5AFA-AD1B-4FD8-9AE1-F21B5DFD9890}" presName="parTx" presStyleLbl="revTx" presStyleIdx="1" presStyleCnt="3">
        <dgm:presLayoutVars>
          <dgm:chMax val="0"/>
          <dgm:chPref val="0"/>
        </dgm:presLayoutVars>
      </dgm:prSet>
      <dgm:spPr/>
    </dgm:pt>
    <dgm:pt modelId="{D1D904CF-833F-4B78-BC98-9590FCDB88C2}" type="pres">
      <dgm:prSet presAssocID="{8213DE31-1655-496F-8090-AA30685BD474}" presName="sibTrans" presStyleCnt="0"/>
      <dgm:spPr/>
    </dgm:pt>
    <dgm:pt modelId="{F8652CD3-92D2-4B0B-8D35-D4F3A6EDC073}" type="pres">
      <dgm:prSet presAssocID="{D593FF18-957E-4366-A40F-82C5683BF8C5}" presName="compNode" presStyleCnt="0"/>
      <dgm:spPr/>
    </dgm:pt>
    <dgm:pt modelId="{58177B02-BF2A-4398-8E5A-7C3EDBA0FDA6}" type="pres">
      <dgm:prSet presAssocID="{D593FF18-957E-4366-A40F-82C5683BF8C5}" presName="bgRect" presStyleLbl="bgShp" presStyleIdx="2" presStyleCnt="3"/>
      <dgm:spPr/>
    </dgm:pt>
    <dgm:pt modelId="{30793E00-BD0D-40EF-A0CD-A4D2A145F1FC}" type="pres">
      <dgm:prSet presAssocID="{D593FF18-957E-4366-A40F-82C5683BF8C5}"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2CAF1591-96AB-48B4-833A-68E7D8FAFC7A}" type="pres">
      <dgm:prSet presAssocID="{D593FF18-957E-4366-A40F-82C5683BF8C5}" presName="spaceRect" presStyleCnt="0"/>
      <dgm:spPr/>
    </dgm:pt>
    <dgm:pt modelId="{1789E5C8-9494-4023-B91B-C89751827DBB}" type="pres">
      <dgm:prSet presAssocID="{D593FF18-957E-4366-A40F-82C5683BF8C5}" presName="parTx" presStyleLbl="revTx" presStyleIdx="2" presStyleCnt="3">
        <dgm:presLayoutVars>
          <dgm:chMax val="0"/>
          <dgm:chPref val="0"/>
        </dgm:presLayoutVars>
      </dgm:prSet>
      <dgm:spPr/>
    </dgm:pt>
  </dgm:ptLst>
  <dgm:cxnLst>
    <dgm:cxn modelId="{E07F2F11-A3DC-4C92-B1ED-BFB6BE13E16A}" type="presOf" srcId="{FD5D5AFA-AD1B-4FD8-9AE1-F21B5DFD9890}" destId="{1652F9CD-707A-4FF0-8857-C16215492AA5}" srcOrd="0" destOrd="0" presId="urn:microsoft.com/office/officeart/2018/2/layout/IconVerticalSolidList"/>
    <dgm:cxn modelId="{E5E83E69-684E-412A-9897-4E8A760B6339}" type="presOf" srcId="{D593FF18-957E-4366-A40F-82C5683BF8C5}" destId="{1789E5C8-9494-4023-B91B-C89751827DBB}" srcOrd="0" destOrd="0" presId="urn:microsoft.com/office/officeart/2018/2/layout/IconVerticalSolidList"/>
    <dgm:cxn modelId="{F269579F-8B6F-4C60-9563-E3C69B044F1D}" srcId="{38FB99CB-8C26-467D-A787-3A41F63C0A41}" destId="{D593FF18-957E-4366-A40F-82C5683BF8C5}" srcOrd="2" destOrd="0" parTransId="{B1F2BA8D-DF94-40AB-8372-3C7893162EAF}" sibTransId="{4E611040-8C27-47FF-9642-5069EC1672F6}"/>
    <dgm:cxn modelId="{323D74AC-C53C-4C06-9769-A9022423F250}" srcId="{38FB99CB-8C26-467D-A787-3A41F63C0A41}" destId="{C13D1408-4207-4EFC-9FC4-0058BF3C2216}" srcOrd="0" destOrd="0" parTransId="{DE9B2A38-AFDD-4FA5-AABC-8E0C27F9C5A6}" sibTransId="{619930C5-8BC4-427E-8CD7-F3324093A687}"/>
    <dgm:cxn modelId="{CDA2CBC5-1C98-4BCA-A848-F29AB68DF40C}" type="presOf" srcId="{C13D1408-4207-4EFC-9FC4-0058BF3C2216}" destId="{77FC2B9D-90A1-471C-8AD6-EDFBB4623F50}" srcOrd="0" destOrd="0" presId="urn:microsoft.com/office/officeart/2018/2/layout/IconVerticalSolidList"/>
    <dgm:cxn modelId="{5BD7DBD9-0AE6-4A5F-99CF-7CF669F334E4}" type="presOf" srcId="{38FB99CB-8C26-467D-A787-3A41F63C0A41}" destId="{E2663EDC-7AEC-49DA-A525-2CEFECADE8AD}" srcOrd="0" destOrd="0" presId="urn:microsoft.com/office/officeart/2018/2/layout/IconVerticalSolidList"/>
    <dgm:cxn modelId="{9E345BE5-B204-4E73-ABB8-0A55B482737A}" srcId="{38FB99CB-8C26-467D-A787-3A41F63C0A41}" destId="{FD5D5AFA-AD1B-4FD8-9AE1-F21B5DFD9890}" srcOrd="1" destOrd="0" parTransId="{FF199948-EB03-4144-B8A0-B9F265ECE53D}" sibTransId="{8213DE31-1655-496F-8090-AA30685BD474}"/>
    <dgm:cxn modelId="{40DE7E4C-840A-4F9E-9224-3FACECB41AEB}" type="presParOf" srcId="{E2663EDC-7AEC-49DA-A525-2CEFECADE8AD}" destId="{A82E67E4-2474-4526-A40A-19FB54EA40F4}" srcOrd="0" destOrd="0" presId="urn:microsoft.com/office/officeart/2018/2/layout/IconVerticalSolidList"/>
    <dgm:cxn modelId="{C9B1DFED-C88B-4C87-B3A4-6F28269940BD}" type="presParOf" srcId="{A82E67E4-2474-4526-A40A-19FB54EA40F4}" destId="{273B9C37-10D1-4D44-BFC5-7889B66F03DD}" srcOrd="0" destOrd="0" presId="urn:microsoft.com/office/officeart/2018/2/layout/IconVerticalSolidList"/>
    <dgm:cxn modelId="{7594B7DF-00E6-4740-BCAB-515CFA240281}" type="presParOf" srcId="{A82E67E4-2474-4526-A40A-19FB54EA40F4}" destId="{AF6CF63F-22F8-486E-9E3F-3AC8BCA0436F}" srcOrd="1" destOrd="0" presId="urn:microsoft.com/office/officeart/2018/2/layout/IconVerticalSolidList"/>
    <dgm:cxn modelId="{A22286B3-359D-4AAF-92F3-7D39333E73DB}" type="presParOf" srcId="{A82E67E4-2474-4526-A40A-19FB54EA40F4}" destId="{2ADC874F-D872-44D6-80E4-C9704A65677B}" srcOrd="2" destOrd="0" presId="urn:microsoft.com/office/officeart/2018/2/layout/IconVerticalSolidList"/>
    <dgm:cxn modelId="{B81C99DC-FBC9-4111-A1E7-778AC58CFC1C}" type="presParOf" srcId="{A82E67E4-2474-4526-A40A-19FB54EA40F4}" destId="{77FC2B9D-90A1-471C-8AD6-EDFBB4623F50}" srcOrd="3" destOrd="0" presId="urn:microsoft.com/office/officeart/2018/2/layout/IconVerticalSolidList"/>
    <dgm:cxn modelId="{88C89632-046F-48CA-989B-4DD62A547E5E}" type="presParOf" srcId="{E2663EDC-7AEC-49DA-A525-2CEFECADE8AD}" destId="{B4D94051-CE80-4FA8-B11E-540C489DB30D}" srcOrd="1" destOrd="0" presId="urn:microsoft.com/office/officeart/2018/2/layout/IconVerticalSolidList"/>
    <dgm:cxn modelId="{6357E6E0-208F-487B-B05D-8DA1BAD3B55D}" type="presParOf" srcId="{E2663EDC-7AEC-49DA-A525-2CEFECADE8AD}" destId="{26EF719B-1D1D-441E-BD7F-3156BC9F86B2}" srcOrd="2" destOrd="0" presId="urn:microsoft.com/office/officeart/2018/2/layout/IconVerticalSolidList"/>
    <dgm:cxn modelId="{60C7BDBA-7BF0-4179-A1FD-19DEFE1D3A3C}" type="presParOf" srcId="{26EF719B-1D1D-441E-BD7F-3156BC9F86B2}" destId="{BA2336FC-6343-4400-9573-9F58FC9C96B9}" srcOrd="0" destOrd="0" presId="urn:microsoft.com/office/officeart/2018/2/layout/IconVerticalSolidList"/>
    <dgm:cxn modelId="{8B6A6593-CBBD-41AC-AE1F-24C90C37953A}" type="presParOf" srcId="{26EF719B-1D1D-441E-BD7F-3156BC9F86B2}" destId="{EA87AC89-BA20-471F-A6E9-EE13C79C7010}" srcOrd="1" destOrd="0" presId="urn:microsoft.com/office/officeart/2018/2/layout/IconVerticalSolidList"/>
    <dgm:cxn modelId="{0456848B-B4D6-480A-94C6-E55E48C56758}" type="presParOf" srcId="{26EF719B-1D1D-441E-BD7F-3156BC9F86B2}" destId="{88EE53FB-3F4B-4EFF-A254-1DBDB18E88BA}" srcOrd="2" destOrd="0" presId="urn:microsoft.com/office/officeart/2018/2/layout/IconVerticalSolidList"/>
    <dgm:cxn modelId="{760BCC42-C6F8-465A-9C81-5E041216AF9E}" type="presParOf" srcId="{26EF719B-1D1D-441E-BD7F-3156BC9F86B2}" destId="{1652F9CD-707A-4FF0-8857-C16215492AA5}" srcOrd="3" destOrd="0" presId="urn:microsoft.com/office/officeart/2018/2/layout/IconVerticalSolidList"/>
    <dgm:cxn modelId="{695CC654-A355-4DF1-81E1-B15190EA7C38}" type="presParOf" srcId="{E2663EDC-7AEC-49DA-A525-2CEFECADE8AD}" destId="{D1D904CF-833F-4B78-BC98-9590FCDB88C2}" srcOrd="3" destOrd="0" presId="urn:microsoft.com/office/officeart/2018/2/layout/IconVerticalSolidList"/>
    <dgm:cxn modelId="{A7A7B132-E80E-451E-AD92-3634E47FDBB8}" type="presParOf" srcId="{E2663EDC-7AEC-49DA-A525-2CEFECADE8AD}" destId="{F8652CD3-92D2-4B0B-8D35-D4F3A6EDC073}" srcOrd="4" destOrd="0" presId="urn:microsoft.com/office/officeart/2018/2/layout/IconVerticalSolidList"/>
    <dgm:cxn modelId="{988879CE-7895-4473-86EC-E9D730D693EC}" type="presParOf" srcId="{F8652CD3-92D2-4B0B-8D35-D4F3A6EDC073}" destId="{58177B02-BF2A-4398-8E5A-7C3EDBA0FDA6}" srcOrd="0" destOrd="0" presId="urn:microsoft.com/office/officeart/2018/2/layout/IconVerticalSolidList"/>
    <dgm:cxn modelId="{A132DC7D-E2F3-4106-8FA1-0028F7984A23}" type="presParOf" srcId="{F8652CD3-92D2-4B0B-8D35-D4F3A6EDC073}" destId="{30793E00-BD0D-40EF-A0CD-A4D2A145F1FC}" srcOrd="1" destOrd="0" presId="urn:microsoft.com/office/officeart/2018/2/layout/IconVerticalSolidList"/>
    <dgm:cxn modelId="{2CA94021-4B6A-401A-A0A2-41DD75887F63}" type="presParOf" srcId="{F8652CD3-92D2-4B0B-8D35-D4F3A6EDC073}" destId="{2CAF1591-96AB-48B4-833A-68E7D8FAFC7A}" srcOrd="2" destOrd="0" presId="urn:microsoft.com/office/officeart/2018/2/layout/IconVerticalSolidList"/>
    <dgm:cxn modelId="{57B3D125-B91C-44C0-B228-D1D840D1CEEA}" type="presParOf" srcId="{F8652CD3-92D2-4B0B-8D35-D4F3A6EDC073}" destId="{1789E5C8-9494-4023-B91B-C89751827D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F2DAE9-C2D0-4EFC-9420-7662C81AE2C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32614B-DD79-4B77-A2DD-52AE43DC63F3}">
      <dgm:prSet/>
      <dgm:spPr/>
      <dgm:t>
        <a:bodyPr/>
        <a:lstStyle/>
        <a:p>
          <a:r>
            <a:rPr lang="en-US"/>
            <a:t>September 26-27, 2023</a:t>
          </a:r>
        </a:p>
      </dgm:t>
    </dgm:pt>
    <dgm:pt modelId="{88B811D1-AB84-4081-BB81-CD6DBEB85E0A}" type="parTrans" cxnId="{8701F530-A18C-485D-AB64-34C104829E6E}">
      <dgm:prSet/>
      <dgm:spPr/>
      <dgm:t>
        <a:bodyPr/>
        <a:lstStyle/>
        <a:p>
          <a:endParaRPr lang="en-US"/>
        </a:p>
      </dgm:t>
    </dgm:pt>
    <dgm:pt modelId="{CCFA965F-9C13-4031-990B-E04FDEDA949E}" type="sibTrans" cxnId="{8701F530-A18C-485D-AB64-34C104829E6E}">
      <dgm:prSet/>
      <dgm:spPr/>
      <dgm:t>
        <a:bodyPr/>
        <a:lstStyle/>
        <a:p>
          <a:endParaRPr lang="en-US"/>
        </a:p>
      </dgm:t>
    </dgm:pt>
    <dgm:pt modelId="{0DCA29BA-EC1C-4DB1-B659-F9C1614053CA}">
      <dgm:prSet/>
      <dgm:spPr/>
      <dgm:t>
        <a:bodyPr/>
        <a:lstStyle/>
        <a:p>
          <a:r>
            <a:rPr lang="en-US"/>
            <a:t>Columbia Metropolitan Convention Center</a:t>
          </a:r>
        </a:p>
      </dgm:t>
    </dgm:pt>
    <dgm:pt modelId="{BECE69C9-28BE-47DF-9FB9-8D270CD8F068}" type="parTrans" cxnId="{9431A75B-9963-4F49-ABB2-3CBD31614BC7}">
      <dgm:prSet/>
      <dgm:spPr/>
      <dgm:t>
        <a:bodyPr/>
        <a:lstStyle/>
        <a:p>
          <a:endParaRPr lang="en-US"/>
        </a:p>
      </dgm:t>
    </dgm:pt>
    <dgm:pt modelId="{07E8CDDF-1F9D-48B6-8AE8-3BAA08618F76}" type="sibTrans" cxnId="{9431A75B-9963-4F49-ABB2-3CBD31614BC7}">
      <dgm:prSet/>
      <dgm:spPr/>
      <dgm:t>
        <a:bodyPr/>
        <a:lstStyle/>
        <a:p>
          <a:endParaRPr lang="en-US"/>
        </a:p>
      </dgm:t>
    </dgm:pt>
    <dgm:pt modelId="{AA14DE77-B4BB-49D7-9EA6-7C6A013D3F12}">
      <dgm:prSet/>
      <dgm:spPr/>
      <dgm:t>
        <a:bodyPr/>
        <a:lstStyle/>
        <a:p>
          <a:r>
            <a:rPr lang="en-US">
              <a:hlinkClick xmlns:r="http://schemas.openxmlformats.org/officeDocument/2006/relationships" r:id="rId1"/>
            </a:rPr>
            <a:t>Register Here</a:t>
          </a:r>
          <a:endParaRPr lang="en-US"/>
        </a:p>
      </dgm:t>
    </dgm:pt>
    <dgm:pt modelId="{9CE3F0F0-5B32-4674-B898-524BCA6A62D3}" type="parTrans" cxnId="{C4F46EEB-F7B1-41A3-8A9F-CA4ACF3CDE3F}">
      <dgm:prSet/>
      <dgm:spPr/>
      <dgm:t>
        <a:bodyPr/>
        <a:lstStyle/>
        <a:p>
          <a:endParaRPr lang="en-US"/>
        </a:p>
      </dgm:t>
    </dgm:pt>
    <dgm:pt modelId="{9519DA40-6435-422B-90F4-075EEA37CEEA}" type="sibTrans" cxnId="{C4F46EEB-F7B1-41A3-8A9F-CA4ACF3CDE3F}">
      <dgm:prSet/>
      <dgm:spPr/>
      <dgm:t>
        <a:bodyPr/>
        <a:lstStyle/>
        <a:p>
          <a:endParaRPr lang="en-US"/>
        </a:p>
      </dgm:t>
    </dgm:pt>
    <dgm:pt modelId="{76EBD554-5DAA-459C-807A-06CC39BB3868}" type="pres">
      <dgm:prSet presAssocID="{69F2DAE9-C2D0-4EFC-9420-7662C81AE2C0}" presName="vert0" presStyleCnt="0">
        <dgm:presLayoutVars>
          <dgm:dir/>
          <dgm:animOne val="branch"/>
          <dgm:animLvl val="lvl"/>
        </dgm:presLayoutVars>
      </dgm:prSet>
      <dgm:spPr/>
    </dgm:pt>
    <dgm:pt modelId="{614872FC-8E86-46B9-94F2-4EBC8789E4D9}" type="pres">
      <dgm:prSet presAssocID="{4B32614B-DD79-4B77-A2DD-52AE43DC63F3}" presName="thickLine" presStyleLbl="alignNode1" presStyleIdx="0" presStyleCnt="3"/>
      <dgm:spPr/>
    </dgm:pt>
    <dgm:pt modelId="{1D2B028B-8020-4604-8FF2-FC6D3C6F46F3}" type="pres">
      <dgm:prSet presAssocID="{4B32614B-DD79-4B77-A2DD-52AE43DC63F3}" presName="horz1" presStyleCnt="0"/>
      <dgm:spPr/>
    </dgm:pt>
    <dgm:pt modelId="{431FB08C-595D-4575-94F1-1FAF05B31E8B}" type="pres">
      <dgm:prSet presAssocID="{4B32614B-DD79-4B77-A2DD-52AE43DC63F3}" presName="tx1" presStyleLbl="revTx" presStyleIdx="0" presStyleCnt="3"/>
      <dgm:spPr/>
    </dgm:pt>
    <dgm:pt modelId="{9EF4495E-B641-42EB-AA6C-394B5962BBAA}" type="pres">
      <dgm:prSet presAssocID="{4B32614B-DD79-4B77-A2DD-52AE43DC63F3}" presName="vert1" presStyleCnt="0"/>
      <dgm:spPr/>
    </dgm:pt>
    <dgm:pt modelId="{C459FFA5-8297-47A4-A49D-9429DA4AB67E}" type="pres">
      <dgm:prSet presAssocID="{0DCA29BA-EC1C-4DB1-B659-F9C1614053CA}" presName="thickLine" presStyleLbl="alignNode1" presStyleIdx="1" presStyleCnt="3"/>
      <dgm:spPr/>
    </dgm:pt>
    <dgm:pt modelId="{F73E9879-21A0-4389-9757-D8F69D525238}" type="pres">
      <dgm:prSet presAssocID="{0DCA29BA-EC1C-4DB1-B659-F9C1614053CA}" presName="horz1" presStyleCnt="0"/>
      <dgm:spPr/>
    </dgm:pt>
    <dgm:pt modelId="{E69607E7-B149-4FF3-BD31-BF8D033BC7AF}" type="pres">
      <dgm:prSet presAssocID="{0DCA29BA-EC1C-4DB1-B659-F9C1614053CA}" presName="tx1" presStyleLbl="revTx" presStyleIdx="1" presStyleCnt="3"/>
      <dgm:spPr/>
    </dgm:pt>
    <dgm:pt modelId="{1CEA9ACB-4BC3-4D72-80B7-12C2AB836ADF}" type="pres">
      <dgm:prSet presAssocID="{0DCA29BA-EC1C-4DB1-B659-F9C1614053CA}" presName="vert1" presStyleCnt="0"/>
      <dgm:spPr/>
    </dgm:pt>
    <dgm:pt modelId="{E02A373F-9013-460E-9E67-560F2433E69F}" type="pres">
      <dgm:prSet presAssocID="{AA14DE77-B4BB-49D7-9EA6-7C6A013D3F12}" presName="thickLine" presStyleLbl="alignNode1" presStyleIdx="2" presStyleCnt="3"/>
      <dgm:spPr/>
    </dgm:pt>
    <dgm:pt modelId="{4686A667-107F-4A76-ADE1-B16BC040A7DE}" type="pres">
      <dgm:prSet presAssocID="{AA14DE77-B4BB-49D7-9EA6-7C6A013D3F12}" presName="horz1" presStyleCnt="0"/>
      <dgm:spPr/>
    </dgm:pt>
    <dgm:pt modelId="{90C5BC6E-2663-42C1-A968-3A82C39E52AA}" type="pres">
      <dgm:prSet presAssocID="{AA14DE77-B4BB-49D7-9EA6-7C6A013D3F12}" presName="tx1" presStyleLbl="revTx" presStyleIdx="2" presStyleCnt="3"/>
      <dgm:spPr/>
    </dgm:pt>
    <dgm:pt modelId="{39243141-7FD4-4522-A244-FAD5657589B2}" type="pres">
      <dgm:prSet presAssocID="{AA14DE77-B4BB-49D7-9EA6-7C6A013D3F12}" presName="vert1" presStyleCnt="0"/>
      <dgm:spPr/>
    </dgm:pt>
  </dgm:ptLst>
  <dgm:cxnLst>
    <dgm:cxn modelId="{8701F530-A18C-485D-AB64-34C104829E6E}" srcId="{69F2DAE9-C2D0-4EFC-9420-7662C81AE2C0}" destId="{4B32614B-DD79-4B77-A2DD-52AE43DC63F3}" srcOrd="0" destOrd="0" parTransId="{88B811D1-AB84-4081-BB81-CD6DBEB85E0A}" sibTransId="{CCFA965F-9C13-4031-990B-E04FDEDA949E}"/>
    <dgm:cxn modelId="{0DD5D438-5B9D-42C7-B5AF-1020D93B760A}" type="presOf" srcId="{0DCA29BA-EC1C-4DB1-B659-F9C1614053CA}" destId="{E69607E7-B149-4FF3-BD31-BF8D033BC7AF}" srcOrd="0" destOrd="0" presId="urn:microsoft.com/office/officeart/2008/layout/LinedList"/>
    <dgm:cxn modelId="{9431A75B-9963-4F49-ABB2-3CBD31614BC7}" srcId="{69F2DAE9-C2D0-4EFC-9420-7662C81AE2C0}" destId="{0DCA29BA-EC1C-4DB1-B659-F9C1614053CA}" srcOrd="1" destOrd="0" parTransId="{BECE69C9-28BE-47DF-9FB9-8D270CD8F068}" sibTransId="{07E8CDDF-1F9D-48B6-8AE8-3BAA08618F76}"/>
    <dgm:cxn modelId="{EAE2B4AF-AD9F-4B59-8EDE-9128D9FD9A90}" type="presOf" srcId="{69F2DAE9-C2D0-4EFC-9420-7662C81AE2C0}" destId="{76EBD554-5DAA-459C-807A-06CC39BB3868}" srcOrd="0" destOrd="0" presId="urn:microsoft.com/office/officeart/2008/layout/LinedList"/>
    <dgm:cxn modelId="{8CF71BC6-78DB-487D-9909-AFFF29ED6685}" type="presOf" srcId="{4B32614B-DD79-4B77-A2DD-52AE43DC63F3}" destId="{431FB08C-595D-4575-94F1-1FAF05B31E8B}" srcOrd="0" destOrd="0" presId="urn:microsoft.com/office/officeart/2008/layout/LinedList"/>
    <dgm:cxn modelId="{8C14D9DC-E866-45BB-85E7-1C4A847D3142}" type="presOf" srcId="{AA14DE77-B4BB-49D7-9EA6-7C6A013D3F12}" destId="{90C5BC6E-2663-42C1-A968-3A82C39E52AA}" srcOrd="0" destOrd="0" presId="urn:microsoft.com/office/officeart/2008/layout/LinedList"/>
    <dgm:cxn modelId="{C4F46EEB-F7B1-41A3-8A9F-CA4ACF3CDE3F}" srcId="{69F2DAE9-C2D0-4EFC-9420-7662C81AE2C0}" destId="{AA14DE77-B4BB-49D7-9EA6-7C6A013D3F12}" srcOrd="2" destOrd="0" parTransId="{9CE3F0F0-5B32-4674-B898-524BCA6A62D3}" sibTransId="{9519DA40-6435-422B-90F4-075EEA37CEEA}"/>
    <dgm:cxn modelId="{4132435B-0E7E-4C50-92A0-067DDE844A34}" type="presParOf" srcId="{76EBD554-5DAA-459C-807A-06CC39BB3868}" destId="{614872FC-8E86-46B9-94F2-4EBC8789E4D9}" srcOrd="0" destOrd="0" presId="urn:microsoft.com/office/officeart/2008/layout/LinedList"/>
    <dgm:cxn modelId="{F0F8F66A-A831-49C1-9A6E-EE019986F6CC}" type="presParOf" srcId="{76EBD554-5DAA-459C-807A-06CC39BB3868}" destId="{1D2B028B-8020-4604-8FF2-FC6D3C6F46F3}" srcOrd="1" destOrd="0" presId="urn:microsoft.com/office/officeart/2008/layout/LinedList"/>
    <dgm:cxn modelId="{8D3CC009-737F-4D75-AA62-93488C3B3DA5}" type="presParOf" srcId="{1D2B028B-8020-4604-8FF2-FC6D3C6F46F3}" destId="{431FB08C-595D-4575-94F1-1FAF05B31E8B}" srcOrd="0" destOrd="0" presId="urn:microsoft.com/office/officeart/2008/layout/LinedList"/>
    <dgm:cxn modelId="{C30FF9F3-C29F-4F4F-AA3E-0753BB231B24}" type="presParOf" srcId="{1D2B028B-8020-4604-8FF2-FC6D3C6F46F3}" destId="{9EF4495E-B641-42EB-AA6C-394B5962BBAA}" srcOrd="1" destOrd="0" presId="urn:microsoft.com/office/officeart/2008/layout/LinedList"/>
    <dgm:cxn modelId="{28C8D3C4-4469-41C1-8007-17B7774827D8}" type="presParOf" srcId="{76EBD554-5DAA-459C-807A-06CC39BB3868}" destId="{C459FFA5-8297-47A4-A49D-9429DA4AB67E}" srcOrd="2" destOrd="0" presId="urn:microsoft.com/office/officeart/2008/layout/LinedList"/>
    <dgm:cxn modelId="{EDE441C2-5247-4B37-91B5-1D61DD3AF02B}" type="presParOf" srcId="{76EBD554-5DAA-459C-807A-06CC39BB3868}" destId="{F73E9879-21A0-4389-9757-D8F69D525238}" srcOrd="3" destOrd="0" presId="urn:microsoft.com/office/officeart/2008/layout/LinedList"/>
    <dgm:cxn modelId="{2E5C6FC8-0DFA-4050-A132-2890041D9CA7}" type="presParOf" srcId="{F73E9879-21A0-4389-9757-D8F69D525238}" destId="{E69607E7-B149-4FF3-BD31-BF8D033BC7AF}" srcOrd="0" destOrd="0" presId="urn:microsoft.com/office/officeart/2008/layout/LinedList"/>
    <dgm:cxn modelId="{966C87EE-E225-4EFB-B5DD-B00AF91604EE}" type="presParOf" srcId="{F73E9879-21A0-4389-9757-D8F69D525238}" destId="{1CEA9ACB-4BC3-4D72-80B7-12C2AB836ADF}" srcOrd="1" destOrd="0" presId="urn:microsoft.com/office/officeart/2008/layout/LinedList"/>
    <dgm:cxn modelId="{FF28FF42-89D1-4824-9487-31C61610F09A}" type="presParOf" srcId="{76EBD554-5DAA-459C-807A-06CC39BB3868}" destId="{E02A373F-9013-460E-9E67-560F2433E69F}" srcOrd="4" destOrd="0" presId="urn:microsoft.com/office/officeart/2008/layout/LinedList"/>
    <dgm:cxn modelId="{5CAB8BA8-CEBB-4C9B-B6C8-AD1FFF0500B3}" type="presParOf" srcId="{76EBD554-5DAA-459C-807A-06CC39BB3868}" destId="{4686A667-107F-4A76-ADE1-B16BC040A7DE}" srcOrd="5" destOrd="0" presId="urn:microsoft.com/office/officeart/2008/layout/LinedList"/>
    <dgm:cxn modelId="{7D3257D3-22CD-447A-9F9B-F3D4CE3A64FE}" type="presParOf" srcId="{4686A667-107F-4A76-ADE1-B16BC040A7DE}" destId="{90C5BC6E-2663-42C1-A968-3A82C39E52AA}" srcOrd="0" destOrd="0" presId="urn:microsoft.com/office/officeart/2008/layout/LinedList"/>
    <dgm:cxn modelId="{16815116-8211-4385-BE8F-742874C47B53}" type="presParOf" srcId="{4686A667-107F-4A76-ADE1-B16BC040A7DE}" destId="{39243141-7FD4-4522-A244-FAD5657589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8BF246-060C-4D76-A5D4-31C82266186C}" type="doc">
      <dgm:prSet loTypeId="urn:microsoft.com/office/officeart/2016/7/layout/LinearBlockProcessNumbered" loCatId="process" qsTypeId="urn:microsoft.com/office/officeart/2005/8/quickstyle/simple4" qsCatId="simple" csTypeId="urn:microsoft.com/office/officeart/2005/8/colors/colorful2" csCatId="colorful"/>
      <dgm:spPr/>
      <dgm:t>
        <a:bodyPr/>
        <a:lstStyle/>
        <a:p>
          <a:endParaRPr lang="en-US"/>
        </a:p>
      </dgm:t>
    </dgm:pt>
    <dgm:pt modelId="{EEE22C81-0869-4B7B-9653-9FBEA8EECDC1}">
      <dgm:prSet/>
      <dgm:spPr/>
      <dgm:t>
        <a:bodyPr/>
        <a:lstStyle/>
        <a:p>
          <a:r>
            <a:rPr lang="en-US" b="0" i="0"/>
            <a:t>From your Home Page &gt; System Reports &gt; Under </a:t>
          </a:r>
          <a:r>
            <a:rPr lang="en-US" b="0" i="1"/>
            <a:t>Membership and Enrollment </a:t>
          </a:r>
          <a:r>
            <a:rPr lang="en-US" b="0" i="0"/>
            <a:t>Header, click School Enrollment Audit or Section Enrollment Audit</a:t>
          </a:r>
          <a:endParaRPr lang="en-US"/>
        </a:p>
      </dgm:t>
    </dgm:pt>
    <dgm:pt modelId="{70458701-7A35-4445-87B0-DC9D88A1A9AC}" type="parTrans" cxnId="{15210684-132F-4E31-981C-310E97C3C79B}">
      <dgm:prSet/>
      <dgm:spPr/>
      <dgm:t>
        <a:bodyPr/>
        <a:lstStyle/>
        <a:p>
          <a:endParaRPr lang="en-US"/>
        </a:p>
      </dgm:t>
    </dgm:pt>
    <dgm:pt modelId="{D00357F6-00A9-40DF-865F-A9EEF520395E}" type="sibTrans" cxnId="{15210684-132F-4E31-981C-310E97C3C79B}">
      <dgm:prSet phldrT="01" phldr="0"/>
      <dgm:spPr/>
      <dgm:t>
        <a:bodyPr/>
        <a:lstStyle/>
        <a:p>
          <a:r>
            <a:rPr lang="en-US"/>
            <a:t>01</a:t>
          </a:r>
        </a:p>
      </dgm:t>
    </dgm:pt>
    <dgm:pt modelId="{FD7A4339-1077-4608-986B-5BC65A08B6F3}">
      <dgm:prSet/>
      <dgm:spPr/>
      <dgm:t>
        <a:bodyPr/>
        <a:lstStyle/>
        <a:p>
          <a:r>
            <a:rPr lang="en-US" b="0" i="0"/>
            <a:t>Errors need to be cleared</a:t>
          </a:r>
          <a:endParaRPr lang="en-US"/>
        </a:p>
      </dgm:t>
    </dgm:pt>
    <dgm:pt modelId="{299388D1-07FE-44F9-8EF7-65C57C7DF6E6}" type="parTrans" cxnId="{D22A04C0-9F30-4C89-AE58-320D80ECDECD}">
      <dgm:prSet/>
      <dgm:spPr/>
      <dgm:t>
        <a:bodyPr/>
        <a:lstStyle/>
        <a:p>
          <a:endParaRPr lang="en-US"/>
        </a:p>
      </dgm:t>
    </dgm:pt>
    <dgm:pt modelId="{D2BA7B91-ADDB-46CA-A403-3CF9AE0A41D0}" type="sibTrans" cxnId="{D22A04C0-9F30-4C89-AE58-320D80ECDECD}">
      <dgm:prSet phldrT="02" phldr="0"/>
      <dgm:spPr/>
      <dgm:t>
        <a:bodyPr/>
        <a:lstStyle/>
        <a:p>
          <a:r>
            <a:rPr lang="en-US"/>
            <a:t>02</a:t>
          </a:r>
        </a:p>
      </dgm:t>
    </dgm:pt>
    <dgm:pt modelId="{3893969F-4B40-48F4-B92D-0EA0E1C0803C}">
      <dgm:prSet/>
      <dgm:spPr/>
      <dgm:t>
        <a:bodyPr/>
        <a:lstStyle/>
        <a:p>
          <a:r>
            <a:rPr lang="en-US" b="0" i="0"/>
            <a:t>If you have trouble clearing, let Cantey know</a:t>
          </a:r>
          <a:endParaRPr lang="en-US"/>
        </a:p>
      </dgm:t>
    </dgm:pt>
    <dgm:pt modelId="{FEA4C6DB-4DFE-4AE3-9A86-CB5C5E9C7C5E}" type="parTrans" cxnId="{12439049-98C6-4278-B4EB-7B2D0EDF4446}">
      <dgm:prSet/>
      <dgm:spPr/>
      <dgm:t>
        <a:bodyPr/>
        <a:lstStyle/>
        <a:p>
          <a:endParaRPr lang="en-US"/>
        </a:p>
      </dgm:t>
    </dgm:pt>
    <dgm:pt modelId="{2DED4CB5-B39F-40BD-A746-D527D21ED96B}" type="sibTrans" cxnId="{12439049-98C6-4278-B4EB-7B2D0EDF4446}">
      <dgm:prSet phldrT="03" phldr="0"/>
      <dgm:spPr/>
      <dgm:t>
        <a:bodyPr/>
        <a:lstStyle/>
        <a:p>
          <a:r>
            <a:rPr lang="en-US"/>
            <a:t>03</a:t>
          </a:r>
        </a:p>
      </dgm:t>
    </dgm:pt>
    <dgm:pt modelId="{2452C717-E1C4-40F4-B94D-2B026EC071FD}" type="pres">
      <dgm:prSet presAssocID="{8B8BF246-060C-4D76-A5D4-31C82266186C}" presName="Name0" presStyleCnt="0">
        <dgm:presLayoutVars>
          <dgm:animLvl val="lvl"/>
          <dgm:resizeHandles val="exact"/>
        </dgm:presLayoutVars>
      </dgm:prSet>
      <dgm:spPr/>
    </dgm:pt>
    <dgm:pt modelId="{44944D93-5483-493A-B9E4-5798EF207C00}" type="pres">
      <dgm:prSet presAssocID="{EEE22C81-0869-4B7B-9653-9FBEA8EECDC1}" presName="compositeNode" presStyleCnt="0">
        <dgm:presLayoutVars>
          <dgm:bulletEnabled val="1"/>
        </dgm:presLayoutVars>
      </dgm:prSet>
      <dgm:spPr/>
    </dgm:pt>
    <dgm:pt modelId="{8B1AC610-0DA1-41EE-9634-92992004BA11}" type="pres">
      <dgm:prSet presAssocID="{EEE22C81-0869-4B7B-9653-9FBEA8EECDC1}" presName="bgRect" presStyleLbl="alignNode1" presStyleIdx="0" presStyleCnt="3"/>
      <dgm:spPr/>
    </dgm:pt>
    <dgm:pt modelId="{F0D93DED-33CB-4F8E-8048-D588E0D67144}" type="pres">
      <dgm:prSet presAssocID="{D00357F6-00A9-40DF-865F-A9EEF520395E}" presName="sibTransNodeRect" presStyleLbl="alignNode1" presStyleIdx="0" presStyleCnt="3">
        <dgm:presLayoutVars>
          <dgm:chMax val="0"/>
          <dgm:bulletEnabled val="1"/>
        </dgm:presLayoutVars>
      </dgm:prSet>
      <dgm:spPr/>
    </dgm:pt>
    <dgm:pt modelId="{0C0DF57C-74F2-47D6-8DE3-C3FB5A04AB3E}" type="pres">
      <dgm:prSet presAssocID="{EEE22C81-0869-4B7B-9653-9FBEA8EECDC1}" presName="nodeRect" presStyleLbl="alignNode1" presStyleIdx="0" presStyleCnt="3">
        <dgm:presLayoutVars>
          <dgm:bulletEnabled val="1"/>
        </dgm:presLayoutVars>
      </dgm:prSet>
      <dgm:spPr/>
    </dgm:pt>
    <dgm:pt modelId="{A34E222E-35FC-4A7D-828B-0A0F9468F89F}" type="pres">
      <dgm:prSet presAssocID="{D00357F6-00A9-40DF-865F-A9EEF520395E}" presName="sibTrans" presStyleCnt="0"/>
      <dgm:spPr/>
    </dgm:pt>
    <dgm:pt modelId="{31A0A186-4751-4A67-B59C-C840B391E415}" type="pres">
      <dgm:prSet presAssocID="{FD7A4339-1077-4608-986B-5BC65A08B6F3}" presName="compositeNode" presStyleCnt="0">
        <dgm:presLayoutVars>
          <dgm:bulletEnabled val="1"/>
        </dgm:presLayoutVars>
      </dgm:prSet>
      <dgm:spPr/>
    </dgm:pt>
    <dgm:pt modelId="{78F40CE7-C181-4521-9E3D-BAC187F8CC64}" type="pres">
      <dgm:prSet presAssocID="{FD7A4339-1077-4608-986B-5BC65A08B6F3}" presName="bgRect" presStyleLbl="alignNode1" presStyleIdx="1" presStyleCnt="3"/>
      <dgm:spPr/>
    </dgm:pt>
    <dgm:pt modelId="{01A86D3B-BCC2-436D-87DC-2E12331EAFDF}" type="pres">
      <dgm:prSet presAssocID="{D2BA7B91-ADDB-46CA-A403-3CF9AE0A41D0}" presName="sibTransNodeRect" presStyleLbl="alignNode1" presStyleIdx="1" presStyleCnt="3">
        <dgm:presLayoutVars>
          <dgm:chMax val="0"/>
          <dgm:bulletEnabled val="1"/>
        </dgm:presLayoutVars>
      </dgm:prSet>
      <dgm:spPr/>
    </dgm:pt>
    <dgm:pt modelId="{0E6979EF-DCE4-4247-A662-7EA70241EE20}" type="pres">
      <dgm:prSet presAssocID="{FD7A4339-1077-4608-986B-5BC65A08B6F3}" presName="nodeRect" presStyleLbl="alignNode1" presStyleIdx="1" presStyleCnt="3">
        <dgm:presLayoutVars>
          <dgm:bulletEnabled val="1"/>
        </dgm:presLayoutVars>
      </dgm:prSet>
      <dgm:spPr/>
    </dgm:pt>
    <dgm:pt modelId="{252B8389-9833-4B1A-ACB8-16DD7DE5A99D}" type="pres">
      <dgm:prSet presAssocID="{D2BA7B91-ADDB-46CA-A403-3CF9AE0A41D0}" presName="sibTrans" presStyleCnt="0"/>
      <dgm:spPr/>
    </dgm:pt>
    <dgm:pt modelId="{5D807A1B-DEBA-4E66-A4BE-E67688B4480A}" type="pres">
      <dgm:prSet presAssocID="{3893969F-4B40-48F4-B92D-0EA0E1C0803C}" presName="compositeNode" presStyleCnt="0">
        <dgm:presLayoutVars>
          <dgm:bulletEnabled val="1"/>
        </dgm:presLayoutVars>
      </dgm:prSet>
      <dgm:spPr/>
    </dgm:pt>
    <dgm:pt modelId="{76B682E9-3152-4CF4-8540-0869771A550C}" type="pres">
      <dgm:prSet presAssocID="{3893969F-4B40-48F4-B92D-0EA0E1C0803C}" presName="bgRect" presStyleLbl="alignNode1" presStyleIdx="2" presStyleCnt="3"/>
      <dgm:spPr/>
    </dgm:pt>
    <dgm:pt modelId="{6FB10DB2-AB8E-4A6B-8E52-26B8C0E5DE1F}" type="pres">
      <dgm:prSet presAssocID="{2DED4CB5-B39F-40BD-A746-D527D21ED96B}" presName="sibTransNodeRect" presStyleLbl="alignNode1" presStyleIdx="2" presStyleCnt="3">
        <dgm:presLayoutVars>
          <dgm:chMax val="0"/>
          <dgm:bulletEnabled val="1"/>
        </dgm:presLayoutVars>
      </dgm:prSet>
      <dgm:spPr/>
    </dgm:pt>
    <dgm:pt modelId="{7656FC19-1FE1-42E5-9A6E-9F6951E47736}" type="pres">
      <dgm:prSet presAssocID="{3893969F-4B40-48F4-B92D-0EA0E1C0803C}" presName="nodeRect" presStyleLbl="alignNode1" presStyleIdx="2" presStyleCnt="3">
        <dgm:presLayoutVars>
          <dgm:bulletEnabled val="1"/>
        </dgm:presLayoutVars>
      </dgm:prSet>
      <dgm:spPr/>
    </dgm:pt>
  </dgm:ptLst>
  <dgm:cxnLst>
    <dgm:cxn modelId="{691BA512-31CE-4DB0-9051-721576983292}" type="presOf" srcId="{2DED4CB5-B39F-40BD-A746-D527D21ED96B}" destId="{6FB10DB2-AB8E-4A6B-8E52-26B8C0E5DE1F}" srcOrd="0" destOrd="0" presId="urn:microsoft.com/office/officeart/2016/7/layout/LinearBlockProcessNumbered"/>
    <dgm:cxn modelId="{919F6520-0797-4F00-9049-5C39B595BEB0}" type="presOf" srcId="{FD7A4339-1077-4608-986B-5BC65A08B6F3}" destId="{0E6979EF-DCE4-4247-A662-7EA70241EE20}" srcOrd="1" destOrd="0" presId="urn:microsoft.com/office/officeart/2016/7/layout/LinearBlockProcessNumbered"/>
    <dgm:cxn modelId="{4B905D27-3840-44D5-906C-73E260915DFA}" type="presOf" srcId="{3893969F-4B40-48F4-B92D-0EA0E1C0803C}" destId="{76B682E9-3152-4CF4-8540-0869771A550C}" srcOrd="0" destOrd="0" presId="urn:microsoft.com/office/officeart/2016/7/layout/LinearBlockProcessNumbered"/>
    <dgm:cxn modelId="{F079382B-B6BE-4FEF-BB9A-129226BFAE34}" type="presOf" srcId="{3893969F-4B40-48F4-B92D-0EA0E1C0803C}" destId="{7656FC19-1FE1-42E5-9A6E-9F6951E47736}" srcOrd="1" destOrd="0" presId="urn:microsoft.com/office/officeart/2016/7/layout/LinearBlockProcessNumbered"/>
    <dgm:cxn modelId="{12439049-98C6-4278-B4EB-7B2D0EDF4446}" srcId="{8B8BF246-060C-4D76-A5D4-31C82266186C}" destId="{3893969F-4B40-48F4-B92D-0EA0E1C0803C}" srcOrd="2" destOrd="0" parTransId="{FEA4C6DB-4DFE-4AE3-9A86-CB5C5E9C7C5E}" sibTransId="{2DED4CB5-B39F-40BD-A746-D527D21ED96B}"/>
    <dgm:cxn modelId="{15210684-132F-4E31-981C-310E97C3C79B}" srcId="{8B8BF246-060C-4D76-A5D4-31C82266186C}" destId="{EEE22C81-0869-4B7B-9653-9FBEA8EECDC1}" srcOrd="0" destOrd="0" parTransId="{70458701-7A35-4445-87B0-DC9D88A1A9AC}" sibTransId="{D00357F6-00A9-40DF-865F-A9EEF520395E}"/>
    <dgm:cxn modelId="{4E5E3891-05A9-44FB-A2AD-DAF3EBAF9B91}" type="presOf" srcId="{D00357F6-00A9-40DF-865F-A9EEF520395E}" destId="{F0D93DED-33CB-4F8E-8048-D588E0D67144}" srcOrd="0" destOrd="0" presId="urn:microsoft.com/office/officeart/2016/7/layout/LinearBlockProcessNumbered"/>
    <dgm:cxn modelId="{89B316AD-838E-4E47-9633-0B7B4FEE1A3A}" type="presOf" srcId="{8B8BF246-060C-4D76-A5D4-31C82266186C}" destId="{2452C717-E1C4-40F4-B94D-2B026EC071FD}" srcOrd="0" destOrd="0" presId="urn:microsoft.com/office/officeart/2016/7/layout/LinearBlockProcessNumbered"/>
    <dgm:cxn modelId="{D22A04C0-9F30-4C89-AE58-320D80ECDECD}" srcId="{8B8BF246-060C-4D76-A5D4-31C82266186C}" destId="{FD7A4339-1077-4608-986B-5BC65A08B6F3}" srcOrd="1" destOrd="0" parTransId="{299388D1-07FE-44F9-8EF7-65C57C7DF6E6}" sibTransId="{D2BA7B91-ADDB-46CA-A403-3CF9AE0A41D0}"/>
    <dgm:cxn modelId="{E7234AC3-127C-4196-A595-3DA74731C281}" type="presOf" srcId="{D2BA7B91-ADDB-46CA-A403-3CF9AE0A41D0}" destId="{01A86D3B-BCC2-436D-87DC-2E12331EAFDF}" srcOrd="0" destOrd="0" presId="urn:microsoft.com/office/officeart/2016/7/layout/LinearBlockProcessNumbered"/>
    <dgm:cxn modelId="{8FF6F9CE-9F0F-468D-94CF-A4768B239160}" type="presOf" srcId="{EEE22C81-0869-4B7B-9653-9FBEA8EECDC1}" destId="{8B1AC610-0DA1-41EE-9634-92992004BA11}" srcOrd="0" destOrd="0" presId="urn:microsoft.com/office/officeart/2016/7/layout/LinearBlockProcessNumbered"/>
    <dgm:cxn modelId="{F78171D0-7FB9-4A5E-9AE4-6F0CA555FB54}" type="presOf" srcId="{EEE22C81-0869-4B7B-9653-9FBEA8EECDC1}" destId="{0C0DF57C-74F2-47D6-8DE3-C3FB5A04AB3E}" srcOrd="1" destOrd="0" presId="urn:microsoft.com/office/officeart/2016/7/layout/LinearBlockProcessNumbered"/>
    <dgm:cxn modelId="{77C5ADF6-E0BB-4ADE-957F-85C06606D45A}" type="presOf" srcId="{FD7A4339-1077-4608-986B-5BC65A08B6F3}" destId="{78F40CE7-C181-4521-9E3D-BAC187F8CC64}" srcOrd="0" destOrd="0" presId="urn:microsoft.com/office/officeart/2016/7/layout/LinearBlockProcessNumbered"/>
    <dgm:cxn modelId="{0564BA49-E31B-4717-98DB-49FD0DF2DFDE}" type="presParOf" srcId="{2452C717-E1C4-40F4-B94D-2B026EC071FD}" destId="{44944D93-5483-493A-B9E4-5798EF207C00}" srcOrd="0" destOrd="0" presId="urn:microsoft.com/office/officeart/2016/7/layout/LinearBlockProcessNumbered"/>
    <dgm:cxn modelId="{E52BC9E0-AE75-43E1-A6F0-5F6E37C9395C}" type="presParOf" srcId="{44944D93-5483-493A-B9E4-5798EF207C00}" destId="{8B1AC610-0DA1-41EE-9634-92992004BA11}" srcOrd="0" destOrd="0" presId="urn:microsoft.com/office/officeart/2016/7/layout/LinearBlockProcessNumbered"/>
    <dgm:cxn modelId="{C9E1B949-F5ED-4B52-8969-6E99E91522BF}" type="presParOf" srcId="{44944D93-5483-493A-B9E4-5798EF207C00}" destId="{F0D93DED-33CB-4F8E-8048-D588E0D67144}" srcOrd="1" destOrd="0" presId="urn:microsoft.com/office/officeart/2016/7/layout/LinearBlockProcessNumbered"/>
    <dgm:cxn modelId="{31529BAF-837B-46FC-9D50-AA9FDF355021}" type="presParOf" srcId="{44944D93-5483-493A-B9E4-5798EF207C00}" destId="{0C0DF57C-74F2-47D6-8DE3-C3FB5A04AB3E}" srcOrd="2" destOrd="0" presId="urn:microsoft.com/office/officeart/2016/7/layout/LinearBlockProcessNumbered"/>
    <dgm:cxn modelId="{AD609FE2-BF1D-4D01-ADB9-F7FC27606D3C}" type="presParOf" srcId="{2452C717-E1C4-40F4-B94D-2B026EC071FD}" destId="{A34E222E-35FC-4A7D-828B-0A0F9468F89F}" srcOrd="1" destOrd="0" presId="urn:microsoft.com/office/officeart/2016/7/layout/LinearBlockProcessNumbered"/>
    <dgm:cxn modelId="{F9D649D4-EFF0-4F81-AACE-7A1D96855E2A}" type="presParOf" srcId="{2452C717-E1C4-40F4-B94D-2B026EC071FD}" destId="{31A0A186-4751-4A67-B59C-C840B391E415}" srcOrd="2" destOrd="0" presId="urn:microsoft.com/office/officeart/2016/7/layout/LinearBlockProcessNumbered"/>
    <dgm:cxn modelId="{56816C76-10FF-453C-AAF4-FC8B3133A6C4}" type="presParOf" srcId="{31A0A186-4751-4A67-B59C-C840B391E415}" destId="{78F40CE7-C181-4521-9E3D-BAC187F8CC64}" srcOrd="0" destOrd="0" presId="urn:microsoft.com/office/officeart/2016/7/layout/LinearBlockProcessNumbered"/>
    <dgm:cxn modelId="{4CE23755-6A1D-48DD-9280-40E8031FC67F}" type="presParOf" srcId="{31A0A186-4751-4A67-B59C-C840B391E415}" destId="{01A86D3B-BCC2-436D-87DC-2E12331EAFDF}" srcOrd="1" destOrd="0" presId="urn:microsoft.com/office/officeart/2016/7/layout/LinearBlockProcessNumbered"/>
    <dgm:cxn modelId="{4B260F2E-BEC1-42F7-96F3-22B14A584D0C}" type="presParOf" srcId="{31A0A186-4751-4A67-B59C-C840B391E415}" destId="{0E6979EF-DCE4-4247-A662-7EA70241EE20}" srcOrd="2" destOrd="0" presId="urn:microsoft.com/office/officeart/2016/7/layout/LinearBlockProcessNumbered"/>
    <dgm:cxn modelId="{DDE0474C-E84A-4E84-92B5-0A9B78E5EC97}" type="presParOf" srcId="{2452C717-E1C4-40F4-B94D-2B026EC071FD}" destId="{252B8389-9833-4B1A-ACB8-16DD7DE5A99D}" srcOrd="3" destOrd="0" presId="urn:microsoft.com/office/officeart/2016/7/layout/LinearBlockProcessNumbered"/>
    <dgm:cxn modelId="{41DC37F1-EE2B-4CC5-B0C7-DF2264B1F2D1}" type="presParOf" srcId="{2452C717-E1C4-40F4-B94D-2B026EC071FD}" destId="{5D807A1B-DEBA-4E66-A4BE-E67688B4480A}" srcOrd="4" destOrd="0" presId="urn:microsoft.com/office/officeart/2016/7/layout/LinearBlockProcessNumbered"/>
    <dgm:cxn modelId="{E3F7AC08-5A15-409E-B294-3A8290F15C26}" type="presParOf" srcId="{5D807A1B-DEBA-4E66-A4BE-E67688B4480A}" destId="{76B682E9-3152-4CF4-8540-0869771A550C}" srcOrd="0" destOrd="0" presId="urn:microsoft.com/office/officeart/2016/7/layout/LinearBlockProcessNumbered"/>
    <dgm:cxn modelId="{7FA56396-5C79-47A9-9A79-7CE1EDFCB404}" type="presParOf" srcId="{5D807A1B-DEBA-4E66-A4BE-E67688B4480A}" destId="{6FB10DB2-AB8E-4A6B-8E52-26B8C0E5DE1F}" srcOrd="1" destOrd="0" presId="urn:microsoft.com/office/officeart/2016/7/layout/LinearBlockProcessNumbered"/>
    <dgm:cxn modelId="{C8846DE2-56D3-41EA-80BD-31829D0AE054}" type="presParOf" srcId="{5D807A1B-DEBA-4E66-A4BE-E67688B4480A}" destId="{7656FC19-1FE1-42E5-9A6E-9F6951E4773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68B18C-BCF8-4FF3-8F76-10F167CE5909}"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DDD7E482-D6DF-4EE1-B09E-6ADE0DA12C17}">
      <dgm:prSet/>
      <dgm:spPr/>
      <dgm:t>
        <a:bodyPr/>
        <a:lstStyle/>
        <a:p>
          <a:r>
            <a:rPr lang="en-US" b="0" i="0"/>
            <a:t>Precode is assessment-related student information available for testing contractors to pre-populate online testing systems, pre-assign answer documents and test booklets, and generate scannable documents/labels.</a:t>
          </a:r>
          <a:endParaRPr lang="en-US"/>
        </a:p>
      </dgm:t>
    </dgm:pt>
    <dgm:pt modelId="{BCFAB568-6C67-4751-98CE-2EBE41BDDDB0}" type="parTrans" cxnId="{05144A26-F26C-4EC8-ABD1-0E93114E9CF6}">
      <dgm:prSet/>
      <dgm:spPr/>
      <dgm:t>
        <a:bodyPr/>
        <a:lstStyle/>
        <a:p>
          <a:endParaRPr lang="en-US"/>
        </a:p>
      </dgm:t>
    </dgm:pt>
    <dgm:pt modelId="{7AABD2F3-FC1D-4B0A-9F7B-1A0DDFCAF222}" type="sibTrans" cxnId="{05144A26-F26C-4EC8-ABD1-0E93114E9CF6}">
      <dgm:prSet/>
      <dgm:spPr/>
      <dgm:t>
        <a:bodyPr/>
        <a:lstStyle/>
        <a:p>
          <a:endParaRPr lang="en-US"/>
        </a:p>
      </dgm:t>
    </dgm:pt>
    <dgm:pt modelId="{89C422A9-4642-4871-BC15-BCB8EB5AED90}">
      <dgm:prSet/>
      <dgm:spPr/>
      <dgm:t>
        <a:bodyPr/>
        <a:lstStyle/>
        <a:p>
          <a:r>
            <a:rPr lang="fr-FR" b="0" i="0"/>
            <a:t>SCDE Precode Guide - </a:t>
          </a:r>
          <a:r>
            <a:rPr lang="fr-FR" b="0" i="0">
              <a:hlinkClick xmlns:r="http://schemas.openxmlformats.org/officeDocument/2006/relationships" r:id="rId1"/>
            </a:rPr>
            <a:t>https://ed.sc.gov/data/information-systems/power-school/sis-documents/precode-guide/</a:t>
          </a:r>
          <a:r>
            <a:rPr lang="fr-FR" b="0" i="0"/>
            <a:t> </a:t>
          </a:r>
          <a:endParaRPr lang="en-US"/>
        </a:p>
      </dgm:t>
    </dgm:pt>
    <dgm:pt modelId="{93BE589C-39AE-482F-B2DD-BC42899DF38A}" type="parTrans" cxnId="{FEA7FE78-77E2-402A-9E79-9DE2E7D2964B}">
      <dgm:prSet/>
      <dgm:spPr/>
      <dgm:t>
        <a:bodyPr/>
        <a:lstStyle/>
        <a:p>
          <a:endParaRPr lang="en-US"/>
        </a:p>
      </dgm:t>
    </dgm:pt>
    <dgm:pt modelId="{7E019525-B0D4-472B-84E8-D39580D43B37}" type="sibTrans" cxnId="{FEA7FE78-77E2-402A-9E79-9DE2E7D2964B}">
      <dgm:prSet/>
      <dgm:spPr/>
      <dgm:t>
        <a:bodyPr/>
        <a:lstStyle/>
        <a:p>
          <a:endParaRPr lang="en-US"/>
        </a:p>
      </dgm:t>
    </dgm:pt>
    <dgm:pt modelId="{8514CAEE-0601-45EE-9069-2DE3DD5A8F71}" type="pres">
      <dgm:prSet presAssocID="{1A68B18C-BCF8-4FF3-8F76-10F167CE5909}" presName="hierChild1" presStyleCnt="0">
        <dgm:presLayoutVars>
          <dgm:chPref val="1"/>
          <dgm:dir/>
          <dgm:animOne val="branch"/>
          <dgm:animLvl val="lvl"/>
          <dgm:resizeHandles/>
        </dgm:presLayoutVars>
      </dgm:prSet>
      <dgm:spPr/>
    </dgm:pt>
    <dgm:pt modelId="{12B8BE2E-E773-4411-8661-F351A68A564D}" type="pres">
      <dgm:prSet presAssocID="{DDD7E482-D6DF-4EE1-B09E-6ADE0DA12C17}" presName="hierRoot1" presStyleCnt="0"/>
      <dgm:spPr/>
    </dgm:pt>
    <dgm:pt modelId="{0684607B-352C-405F-9C24-24D833E407CD}" type="pres">
      <dgm:prSet presAssocID="{DDD7E482-D6DF-4EE1-B09E-6ADE0DA12C17}" presName="composite" presStyleCnt="0"/>
      <dgm:spPr/>
    </dgm:pt>
    <dgm:pt modelId="{BEF22C52-522F-4D2D-BAE7-D326BB9C55FF}" type="pres">
      <dgm:prSet presAssocID="{DDD7E482-D6DF-4EE1-B09E-6ADE0DA12C17}" presName="background" presStyleLbl="node0" presStyleIdx="0" presStyleCnt="2"/>
      <dgm:spPr/>
    </dgm:pt>
    <dgm:pt modelId="{1761D815-E332-4EC9-823C-FF26ADC7ED79}" type="pres">
      <dgm:prSet presAssocID="{DDD7E482-D6DF-4EE1-B09E-6ADE0DA12C17}" presName="text" presStyleLbl="fgAcc0" presStyleIdx="0" presStyleCnt="2">
        <dgm:presLayoutVars>
          <dgm:chPref val="3"/>
        </dgm:presLayoutVars>
      </dgm:prSet>
      <dgm:spPr/>
    </dgm:pt>
    <dgm:pt modelId="{F06F0516-8012-4593-B7A7-04558988D4A0}" type="pres">
      <dgm:prSet presAssocID="{DDD7E482-D6DF-4EE1-B09E-6ADE0DA12C17}" presName="hierChild2" presStyleCnt="0"/>
      <dgm:spPr/>
    </dgm:pt>
    <dgm:pt modelId="{4B0C1F79-2627-4729-94CC-DE4C46BE5DB5}" type="pres">
      <dgm:prSet presAssocID="{89C422A9-4642-4871-BC15-BCB8EB5AED90}" presName="hierRoot1" presStyleCnt="0"/>
      <dgm:spPr/>
    </dgm:pt>
    <dgm:pt modelId="{2448C0F8-115C-48E3-A9D5-76468083AA55}" type="pres">
      <dgm:prSet presAssocID="{89C422A9-4642-4871-BC15-BCB8EB5AED90}" presName="composite" presStyleCnt="0"/>
      <dgm:spPr/>
    </dgm:pt>
    <dgm:pt modelId="{A697B040-E190-4D4B-BF38-BEA01F0EB032}" type="pres">
      <dgm:prSet presAssocID="{89C422A9-4642-4871-BC15-BCB8EB5AED90}" presName="background" presStyleLbl="node0" presStyleIdx="1" presStyleCnt="2"/>
      <dgm:spPr/>
    </dgm:pt>
    <dgm:pt modelId="{F03AF0B0-BF99-4964-B385-9A98DE9C1773}" type="pres">
      <dgm:prSet presAssocID="{89C422A9-4642-4871-BC15-BCB8EB5AED90}" presName="text" presStyleLbl="fgAcc0" presStyleIdx="1" presStyleCnt="2">
        <dgm:presLayoutVars>
          <dgm:chPref val="3"/>
        </dgm:presLayoutVars>
      </dgm:prSet>
      <dgm:spPr/>
    </dgm:pt>
    <dgm:pt modelId="{A17A5C29-04DE-405C-AA27-4B988EB73CF8}" type="pres">
      <dgm:prSet presAssocID="{89C422A9-4642-4871-BC15-BCB8EB5AED90}" presName="hierChild2" presStyleCnt="0"/>
      <dgm:spPr/>
    </dgm:pt>
  </dgm:ptLst>
  <dgm:cxnLst>
    <dgm:cxn modelId="{05144A26-F26C-4EC8-ABD1-0E93114E9CF6}" srcId="{1A68B18C-BCF8-4FF3-8F76-10F167CE5909}" destId="{DDD7E482-D6DF-4EE1-B09E-6ADE0DA12C17}" srcOrd="0" destOrd="0" parTransId="{BCFAB568-6C67-4751-98CE-2EBE41BDDDB0}" sibTransId="{7AABD2F3-FC1D-4B0A-9F7B-1A0DDFCAF222}"/>
    <dgm:cxn modelId="{06850D71-5CF5-4126-89AF-08859AA3BC62}" type="presOf" srcId="{89C422A9-4642-4871-BC15-BCB8EB5AED90}" destId="{F03AF0B0-BF99-4964-B385-9A98DE9C1773}" srcOrd="0" destOrd="0" presId="urn:microsoft.com/office/officeart/2005/8/layout/hierarchy1"/>
    <dgm:cxn modelId="{FEA7FE78-77E2-402A-9E79-9DE2E7D2964B}" srcId="{1A68B18C-BCF8-4FF3-8F76-10F167CE5909}" destId="{89C422A9-4642-4871-BC15-BCB8EB5AED90}" srcOrd="1" destOrd="0" parTransId="{93BE589C-39AE-482F-B2DD-BC42899DF38A}" sibTransId="{7E019525-B0D4-472B-84E8-D39580D43B37}"/>
    <dgm:cxn modelId="{F88E4B89-747F-4A18-8C1D-DBD2B6B20328}" type="presOf" srcId="{1A68B18C-BCF8-4FF3-8F76-10F167CE5909}" destId="{8514CAEE-0601-45EE-9069-2DE3DD5A8F71}" srcOrd="0" destOrd="0" presId="urn:microsoft.com/office/officeart/2005/8/layout/hierarchy1"/>
    <dgm:cxn modelId="{A2EF81DC-EBF9-4A04-9111-F73826418AEA}" type="presOf" srcId="{DDD7E482-D6DF-4EE1-B09E-6ADE0DA12C17}" destId="{1761D815-E332-4EC9-823C-FF26ADC7ED79}" srcOrd="0" destOrd="0" presId="urn:microsoft.com/office/officeart/2005/8/layout/hierarchy1"/>
    <dgm:cxn modelId="{9570D9CF-6E46-4A1E-972B-88BBBCFD7C8F}" type="presParOf" srcId="{8514CAEE-0601-45EE-9069-2DE3DD5A8F71}" destId="{12B8BE2E-E773-4411-8661-F351A68A564D}" srcOrd="0" destOrd="0" presId="urn:microsoft.com/office/officeart/2005/8/layout/hierarchy1"/>
    <dgm:cxn modelId="{AFCBC98E-498C-4DA5-BD6F-C5DBEFEAA0CB}" type="presParOf" srcId="{12B8BE2E-E773-4411-8661-F351A68A564D}" destId="{0684607B-352C-405F-9C24-24D833E407CD}" srcOrd="0" destOrd="0" presId="urn:microsoft.com/office/officeart/2005/8/layout/hierarchy1"/>
    <dgm:cxn modelId="{734B0406-A968-48EB-B914-B0D6A4625158}" type="presParOf" srcId="{0684607B-352C-405F-9C24-24D833E407CD}" destId="{BEF22C52-522F-4D2D-BAE7-D326BB9C55FF}" srcOrd="0" destOrd="0" presId="urn:microsoft.com/office/officeart/2005/8/layout/hierarchy1"/>
    <dgm:cxn modelId="{96D8BD94-F75C-4B11-A5B8-C8568CEF2380}" type="presParOf" srcId="{0684607B-352C-405F-9C24-24D833E407CD}" destId="{1761D815-E332-4EC9-823C-FF26ADC7ED79}" srcOrd="1" destOrd="0" presId="urn:microsoft.com/office/officeart/2005/8/layout/hierarchy1"/>
    <dgm:cxn modelId="{E89F9F22-5FFD-43F5-BD73-CD8A1B645483}" type="presParOf" srcId="{12B8BE2E-E773-4411-8661-F351A68A564D}" destId="{F06F0516-8012-4593-B7A7-04558988D4A0}" srcOrd="1" destOrd="0" presId="urn:microsoft.com/office/officeart/2005/8/layout/hierarchy1"/>
    <dgm:cxn modelId="{7FAA2D3C-4E56-4997-8A75-25DA1DE7C7A8}" type="presParOf" srcId="{8514CAEE-0601-45EE-9069-2DE3DD5A8F71}" destId="{4B0C1F79-2627-4729-94CC-DE4C46BE5DB5}" srcOrd="1" destOrd="0" presId="urn:microsoft.com/office/officeart/2005/8/layout/hierarchy1"/>
    <dgm:cxn modelId="{D5E72C83-D525-44F6-BE65-626FE26BBC4D}" type="presParOf" srcId="{4B0C1F79-2627-4729-94CC-DE4C46BE5DB5}" destId="{2448C0F8-115C-48E3-A9D5-76468083AA55}" srcOrd="0" destOrd="0" presId="urn:microsoft.com/office/officeart/2005/8/layout/hierarchy1"/>
    <dgm:cxn modelId="{5AE94158-8127-4373-9F22-C8363727752E}" type="presParOf" srcId="{2448C0F8-115C-48E3-A9D5-76468083AA55}" destId="{A697B040-E190-4D4B-BF38-BEA01F0EB032}" srcOrd="0" destOrd="0" presId="urn:microsoft.com/office/officeart/2005/8/layout/hierarchy1"/>
    <dgm:cxn modelId="{9C5D5ED1-8F23-400A-AAA8-9F9E5C5DE9ED}" type="presParOf" srcId="{2448C0F8-115C-48E3-A9D5-76468083AA55}" destId="{F03AF0B0-BF99-4964-B385-9A98DE9C1773}" srcOrd="1" destOrd="0" presId="urn:microsoft.com/office/officeart/2005/8/layout/hierarchy1"/>
    <dgm:cxn modelId="{F41C7A31-C285-4B8E-B081-4989F30E58B8}" type="presParOf" srcId="{4B0C1F79-2627-4729-94CC-DE4C46BE5DB5}" destId="{A17A5C29-04DE-405C-AA27-4B988EB73C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85899-F6AD-4FE3-B250-AA28E734381B}"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US"/>
        </a:p>
      </dgm:t>
    </dgm:pt>
    <dgm:pt modelId="{638793EB-DBAB-4D6E-8929-02FE4F61BA38}">
      <dgm:prSet/>
      <dgm:spPr/>
      <dgm:t>
        <a:bodyPr/>
        <a:lstStyle/>
        <a:p>
          <a:r>
            <a:rPr lang="en-US" b="0" i="0" dirty="0"/>
            <a:t>Jason: </a:t>
          </a:r>
        </a:p>
        <a:p>
          <a:r>
            <a:rPr lang="en-US" b="0" i="0" dirty="0"/>
            <a:t>Q &amp; A</a:t>
          </a:r>
          <a:endParaRPr lang="en-US" dirty="0"/>
        </a:p>
      </dgm:t>
    </dgm:pt>
    <dgm:pt modelId="{E212D742-F43E-40BE-97B3-CA9FD29D5DAC}" type="parTrans" cxnId="{E6C4FE6C-5A57-4C2E-B8D9-C0D4F97D4876}">
      <dgm:prSet/>
      <dgm:spPr/>
      <dgm:t>
        <a:bodyPr/>
        <a:lstStyle/>
        <a:p>
          <a:endParaRPr lang="en-US"/>
        </a:p>
      </dgm:t>
    </dgm:pt>
    <dgm:pt modelId="{98592C26-C808-407E-8D9B-89E4FD07FBA9}" type="sibTrans" cxnId="{E6C4FE6C-5A57-4C2E-B8D9-C0D4F97D4876}">
      <dgm:prSet/>
      <dgm:spPr/>
      <dgm:t>
        <a:bodyPr/>
        <a:lstStyle/>
        <a:p>
          <a:endParaRPr lang="en-US"/>
        </a:p>
      </dgm:t>
    </dgm:pt>
    <dgm:pt modelId="{5EF50001-88D2-4CC5-8FD6-6AEA7483009B}">
      <dgm:prSet/>
      <dgm:spPr/>
      <dgm:t>
        <a:bodyPr/>
        <a:lstStyle/>
        <a:p>
          <a:r>
            <a:rPr lang="en-US" b="0" i="0" dirty="0"/>
            <a:t>Leticia: </a:t>
          </a:r>
        </a:p>
        <a:p>
          <a:r>
            <a:rPr lang="en-US" b="0" i="0" dirty="0"/>
            <a:t>IGP Set-Up</a:t>
          </a:r>
          <a:endParaRPr lang="en-US" dirty="0"/>
        </a:p>
      </dgm:t>
    </dgm:pt>
    <dgm:pt modelId="{46CC3D11-099E-44DB-90C8-F0968886E76F}" type="parTrans" cxnId="{4F1310E2-9789-450A-9D9E-BFEF4B022E26}">
      <dgm:prSet/>
      <dgm:spPr/>
      <dgm:t>
        <a:bodyPr/>
        <a:lstStyle/>
        <a:p>
          <a:endParaRPr lang="en-US"/>
        </a:p>
      </dgm:t>
    </dgm:pt>
    <dgm:pt modelId="{5871D5D7-C8A7-4697-A75F-751419E04637}" type="sibTrans" cxnId="{4F1310E2-9789-450A-9D9E-BFEF4B022E26}">
      <dgm:prSet/>
      <dgm:spPr/>
      <dgm:t>
        <a:bodyPr/>
        <a:lstStyle/>
        <a:p>
          <a:endParaRPr lang="en-US"/>
        </a:p>
      </dgm:t>
    </dgm:pt>
    <dgm:pt modelId="{6DBAFDBC-F720-4701-862C-108E9C805E63}">
      <dgm:prSet/>
      <dgm:spPr/>
      <dgm:t>
        <a:bodyPr/>
        <a:lstStyle/>
        <a:p>
          <a:r>
            <a:rPr lang="en-US" b="0" i="0" dirty="0"/>
            <a:t>Jenn: </a:t>
          </a:r>
        </a:p>
        <a:p>
          <a:r>
            <a:rPr lang="en-US" b="0" i="0" dirty="0"/>
            <a:t>Teacher Comment on Report Card</a:t>
          </a:r>
          <a:endParaRPr lang="en-US" dirty="0"/>
        </a:p>
      </dgm:t>
    </dgm:pt>
    <dgm:pt modelId="{D02DE909-EDAB-4094-8344-D352560CC417}" type="parTrans" cxnId="{A563E61E-E45E-4DF2-9177-9409B95999EB}">
      <dgm:prSet/>
      <dgm:spPr/>
      <dgm:t>
        <a:bodyPr/>
        <a:lstStyle/>
        <a:p>
          <a:endParaRPr lang="en-US"/>
        </a:p>
      </dgm:t>
    </dgm:pt>
    <dgm:pt modelId="{609EF7F8-50C0-4EF8-820E-909E76C15D84}" type="sibTrans" cxnId="{A563E61E-E45E-4DF2-9177-9409B95999EB}">
      <dgm:prSet/>
      <dgm:spPr/>
      <dgm:t>
        <a:bodyPr/>
        <a:lstStyle/>
        <a:p>
          <a:endParaRPr lang="en-US"/>
        </a:p>
      </dgm:t>
    </dgm:pt>
    <dgm:pt modelId="{61001DF4-1328-43C0-81E7-606CDB91275E}">
      <dgm:prSet/>
      <dgm:spPr/>
      <dgm:t>
        <a:bodyPr/>
        <a:lstStyle/>
        <a:p>
          <a:r>
            <a:rPr lang="en-US" b="0" i="0" dirty="0"/>
            <a:t>Blythe: </a:t>
          </a:r>
        </a:p>
        <a:p>
          <a:r>
            <a:rPr lang="en-US" b="0" i="0" dirty="0"/>
            <a:t>Photo Management</a:t>
          </a:r>
          <a:endParaRPr lang="en-US" dirty="0"/>
        </a:p>
      </dgm:t>
    </dgm:pt>
    <dgm:pt modelId="{6B46C96D-135D-49BE-B917-65C31A25F8AF}" type="parTrans" cxnId="{DF33F99E-A1D4-470D-8C81-3CED271BEA19}">
      <dgm:prSet/>
      <dgm:spPr/>
      <dgm:t>
        <a:bodyPr/>
        <a:lstStyle/>
        <a:p>
          <a:endParaRPr lang="en-US"/>
        </a:p>
      </dgm:t>
    </dgm:pt>
    <dgm:pt modelId="{5B1ABE9B-3647-43DA-A838-F15753053437}" type="sibTrans" cxnId="{DF33F99E-A1D4-470D-8C81-3CED271BEA19}">
      <dgm:prSet/>
      <dgm:spPr/>
      <dgm:t>
        <a:bodyPr/>
        <a:lstStyle/>
        <a:p>
          <a:endParaRPr lang="en-US"/>
        </a:p>
      </dgm:t>
    </dgm:pt>
    <dgm:pt modelId="{BC5DBF89-C393-4E4C-835E-0A8B8D6B29F0}" type="pres">
      <dgm:prSet presAssocID="{41185899-F6AD-4FE3-B250-AA28E734381B}" presName="matrix" presStyleCnt="0">
        <dgm:presLayoutVars>
          <dgm:chMax val="1"/>
          <dgm:dir/>
          <dgm:resizeHandles val="exact"/>
        </dgm:presLayoutVars>
      </dgm:prSet>
      <dgm:spPr/>
    </dgm:pt>
    <dgm:pt modelId="{60033786-FDD0-4D47-AF62-3B5FBC4046BC}" type="pres">
      <dgm:prSet presAssocID="{41185899-F6AD-4FE3-B250-AA28E734381B}" presName="diamond" presStyleLbl="bgShp" presStyleIdx="0" presStyleCnt="1"/>
      <dgm:spPr/>
    </dgm:pt>
    <dgm:pt modelId="{F1ACD4E5-AC82-4DFA-A328-DC246F54FB01}" type="pres">
      <dgm:prSet presAssocID="{41185899-F6AD-4FE3-B250-AA28E734381B}" presName="quad1" presStyleLbl="node1" presStyleIdx="0" presStyleCnt="4">
        <dgm:presLayoutVars>
          <dgm:chMax val="0"/>
          <dgm:chPref val="0"/>
          <dgm:bulletEnabled val="1"/>
        </dgm:presLayoutVars>
      </dgm:prSet>
      <dgm:spPr/>
    </dgm:pt>
    <dgm:pt modelId="{2A062675-58D0-4900-98FB-4E7FB65A44B8}" type="pres">
      <dgm:prSet presAssocID="{41185899-F6AD-4FE3-B250-AA28E734381B}" presName="quad2" presStyleLbl="node1" presStyleIdx="1" presStyleCnt="4">
        <dgm:presLayoutVars>
          <dgm:chMax val="0"/>
          <dgm:chPref val="0"/>
          <dgm:bulletEnabled val="1"/>
        </dgm:presLayoutVars>
      </dgm:prSet>
      <dgm:spPr/>
    </dgm:pt>
    <dgm:pt modelId="{8BE75399-A2E0-43E2-BDC5-3F3A9320D8D7}" type="pres">
      <dgm:prSet presAssocID="{41185899-F6AD-4FE3-B250-AA28E734381B}" presName="quad3" presStyleLbl="node1" presStyleIdx="2" presStyleCnt="4">
        <dgm:presLayoutVars>
          <dgm:chMax val="0"/>
          <dgm:chPref val="0"/>
          <dgm:bulletEnabled val="1"/>
        </dgm:presLayoutVars>
      </dgm:prSet>
      <dgm:spPr/>
    </dgm:pt>
    <dgm:pt modelId="{5B9C3E37-3CE5-4BB3-9369-444375367136}" type="pres">
      <dgm:prSet presAssocID="{41185899-F6AD-4FE3-B250-AA28E734381B}" presName="quad4" presStyleLbl="node1" presStyleIdx="3" presStyleCnt="4">
        <dgm:presLayoutVars>
          <dgm:chMax val="0"/>
          <dgm:chPref val="0"/>
          <dgm:bulletEnabled val="1"/>
        </dgm:presLayoutVars>
      </dgm:prSet>
      <dgm:spPr/>
    </dgm:pt>
  </dgm:ptLst>
  <dgm:cxnLst>
    <dgm:cxn modelId="{700C350C-3055-4265-B677-A16C2B4AE7A1}" type="presOf" srcId="{61001DF4-1328-43C0-81E7-606CDB91275E}" destId="{5B9C3E37-3CE5-4BB3-9369-444375367136}" srcOrd="0" destOrd="0" presId="urn:microsoft.com/office/officeart/2005/8/layout/matrix3"/>
    <dgm:cxn modelId="{C8E47511-816C-4130-8BF6-13C0DF98BD6A}" type="presOf" srcId="{41185899-F6AD-4FE3-B250-AA28E734381B}" destId="{BC5DBF89-C393-4E4C-835E-0A8B8D6B29F0}" srcOrd="0" destOrd="0" presId="urn:microsoft.com/office/officeart/2005/8/layout/matrix3"/>
    <dgm:cxn modelId="{A563E61E-E45E-4DF2-9177-9409B95999EB}" srcId="{41185899-F6AD-4FE3-B250-AA28E734381B}" destId="{6DBAFDBC-F720-4701-862C-108E9C805E63}" srcOrd="2" destOrd="0" parTransId="{D02DE909-EDAB-4094-8344-D352560CC417}" sibTransId="{609EF7F8-50C0-4EF8-820E-909E76C15D84}"/>
    <dgm:cxn modelId="{76361B65-26F6-4824-B466-D8F5FA929F05}" type="presOf" srcId="{638793EB-DBAB-4D6E-8929-02FE4F61BA38}" destId="{F1ACD4E5-AC82-4DFA-A328-DC246F54FB01}" srcOrd="0" destOrd="0" presId="urn:microsoft.com/office/officeart/2005/8/layout/matrix3"/>
    <dgm:cxn modelId="{E6C4FE6C-5A57-4C2E-B8D9-C0D4F97D4876}" srcId="{41185899-F6AD-4FE3-B250-AA28E734381B}" destId="{638793EB-DBAB-4D6E-8929-02FE4F61BA38}" srcOrd="0" destOrd="0" parTransId="{E212D742-F43E-40BE-97B3-CA9FD29D5DAC}" sibTransId="{98592C26-C808-407E-8D9B-89E4FD07FBA9}"/>
    <dgm:cxn modelId="{57757D58-F678-40FC-8E95-0A37592A5D33}" type="presOf" srcId="{5EF50001-88D2-4CC5-8FD6-6AEA7483009B}" destId="{2A062675-58D0-4900-98FB-4E7FB65A44B8}" srcOrd="0" destOrd="0" presId="urn:microsoft.com/office/officeart/2005/8/layout/matrix3"/>
    <dgm:cxn modelId="{2957D387-F045-4021-ACC5-4D03D09612A7}" type="presOf" srcId="{6DBAFDBC-F720-4701-862C-108E9C805E63}" destId="{8BE75399-A2E0-43E2-BDC5-3F3A9320D8D7}" srcOrd="0" destOrd="0" presId="urn:microsoft.com/office/officeart/2005/8/layout/matrix3"/>
    <dgm:cxn modelId="{DF33F99E-A1D4-470D-8C81-3CED271BEA19}" srcId="{41185899-F6AD-4FE3-B250-AA28E734381B}" destId="{61001DF4-1328-43C0-81E7-606CDB91275E}" srcOrd="3" destOrd="0" parTransId="{6B46C96D-135D-49BE-B917-65C31A25F8AF}" sibTransId="{5B1ABE9B-3647-43DA-A838-F15753053437}"/>
    <dgm:cxn modelId="{4F1310E2-9789-450A-9D9E-BFEF4B022E26}" srcId="{41185899-F6AD-4FE3-B250-AA28E734381B}" destId="{5EF50001-88D2-4CC5-8FD6-6AEA7483009B}" srcOrd="1" destOrd="0" parTransId="{46CC3D11-099E-44DB-90C8-F0968886E76F}" sibTransId="{5871D5D7-C8A7-4697-A75F-751419E04637}"/>
    <dgm:cxn modelId="{4C211FC0-7C65-471E-9B55-4C1BBA695FEA}" type="presParOf" srcId="{BC5DBF89-C393-4E4C-835E-0A8B8D6B29F0}" destId="{60033786-FDD0-4D47-AF62-3B5FBC4046BC}" srcOrd="0" destOrd="0" presId="urn:microsoft.com/office/officeart/2005/8/layout/matrix3"/>
    <dgm:cxn modelId="{349DFB3E-77BB-45F3-A9A6-3FE7E15FBD8D}" type="presParOf" srcId="{BC5DBF89-C393-4E4C-835E-0A8B8D6B29F0}" destId="{F1ACD4E5-AC82-4DFA-A328-DC246F54FB01}" srcOrd="1" destOrd="0" presId="urn:microsoft.com/office/officeart/2005/8/layout/matrix3"/>
    <dgm:cxn modelId="{DA1BB4C1-6354-48A9-B489-ECD957BD554B}" type="presParOf" srcId="{BC5DBF89-C393-4E4C-835E-0A8B8D6B29F0}" destId="{2A062675-58D0-4900-98FB-4E7FB65A44B8}" srcOrd="2" destOrd="0" presId="urn:microsoft.com/office/officeart/2005/8/layout/matrix3"/>
    <dgm:cxn modelId="{AD907176-72E3-4DD2-8D34-AF7E2E38D4EE}" type="presParOf" srcId="{BC5DBF89-C393-4E4C-835E-0A8B8D6B29F0}" destId="{8BE75399-A2E0-43E2-BDC5-3F3A9320D8D7}" srcOrd="3" destOrd="0" presId="urn:microsoft.com/office/officeart/2005/8/layout/matrix3"/>
    <dgm:cxn modelId="{F6E47E01-AB94-47D0-9855-DF8A9A3C0217}" type="presParOf" srcId="{BC5DBF89-C393-4E4C-835E-0A8B8D6B29F0}" destId="{5B9C3E37-3CE5-4BB3-9369-44437536713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2A3FDA-4D94-4EAA-843D-BE70C087913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21E2679-DFF5-443D-AD38-4055A8195BAB}">
      <dgm:prSet/>
      <dgm:spPr/>
      <dgm:t>
        <a:bodyPr/>
        <a:lstStyle/>
        <a:p>
          <a:pPr>
            <a:lnSpc>
              <a:spcPct val="100000"/>
            </a:lnSpc>
            <a:defRPr cap="all"/>
          </a:pPr>
          <a:r>
            <a:rPr lang="en-US" dirty="0"/>
            <a:t>You can print a report for the parent and/or student with their access information and directions to create an account. </a:t>
          </a:r>
        </a:p>
        <a:p>
          <a:pPr>
            <a:lnSpc>
              <a:spcPct val="100000"/>
            </a:lnSpc>
            <a:defRPr cap="all"/>
          </a:pPr>
          <a:r>
            <a:rPr lang="en-US" dirty="0"/>
            <a:t>Go to: Print a Report &amp; Choose one of the below</a:t>
          </a:r>
        </a:p>
      </dgm:t>
    </dgm:pt>
    <dgm:pt modelId="{A574B328-3A24-498D-9391-C0BFA76AA101}" type="parTrans" cxnId="{85092163-DAE8-480C-8753-C9807FE6DAAE}">
      <dgm:prSet/>
      <dgm:spPr/>
      <dgm:t>
        <a:bodyPr/>
        <a:lstStyle/>
        <a:p>
          <a:endParaRPr lang="en-US"/>
        </a:p>
      </dgm:t>
    </dgm:pt>
    <dgm:pt modelId="{968F3317-E512-4F39-BCD9-77C98FA58704}" type="sibTrans" cxnId="{85092163-DAE8-480C-8753-C9807FE6DAAE}">
      <dgm:prSet/>
      <dgm:spPr/>
      <dgm:t>
        <a:bodyPr/>
        <a:lstStyle/>
        <a:p>
          <a:endParaRPr lang="en-US"/>
        </a:p>
      </dgm:t>
    </dgm:pt>
    <dgm:pt modelId="{2BFE5ED0-EE44-4295-AE46-EED3C585C9BD}" type="pres">
      <dgm:prSet presAssocID="{392A3FDA-4D94-4EAA-843D-BE70C0879138}" presName="root" presStyleCnt="0">
        <dgm:presLayoutVars>
          <dgm:dir/>
          <dgm:resizeHandles val="exact"/>
        </dgm:presLayoutVars>
      </dgm:prSet>
      <dgm:spPr/>
    </dgm:pt>
    <dgm:pt modelId="{9461F9AE-6900-4CBC-95C8-533E99788020}" type="pres">
      <dgm:prSet presAssocID="{E21E2679-DFF5-443D-AD38-4055A8195BAB}" presName="compNode" presStyleCnt="0"/>
      <dgm:spPr/>
    </dgm:pt>
    <dgm:pt modelId="{73EBB365-3793-4B5D-9420-84BCC50719E7}" type="pres">
      <dgm:prSet presAssocID="{E21E2679-DFF5-443D-AD38-4055A8195BAB}" presName="iconBgRect" presStyleLbl="bgShp" presStyleIdx="0" presStyleCnt="1" custLinFactNeighborX="-93867" custLinFactNeighborY="-26079"/>
      <dgm:spPr/>
    </dgm:pt>
    <dgm:pt modelId="{DE1C51A6-B5C5-4E12-A3F2-26137DC8CBCD}" type="pres">
      <dgm:prSet presAssocID="{E21E2679-DFF5-443D-AD38-4055A8195BAB}" presName="iconRect" presStyleLbl="node1" presStyleIdx="0" presStyleCnt="1" custLinFactX="-62708" custLinFactNeighborX="-100000" custLinFactNeighborY="-56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C7290C9F-B418-4728-8D1D-FFF2B37EA639}" type="pres">
      <dgm:prSet presAssocID="{E21E2679-DFF5-443D-AD38-4055A8195BAB}" presName="spaceRect" presStyleCnt="0"/>
      <dgm:spPr/>
    </dgm:pt>
    <dgm:pt modelId="{E19BF73A-6FED-4194-90AE-A833B38F2F7F}" type="pres">
      <dgm:prSet presAssocID="{E21E2679-DFF5-443D-AD38-4055A8195BAB}" presName="textRect" presStyleLbl="revTx" presStyleIdx="0" presStyleCnt="1" custLinFactY="-100000" custLinFactNeighborX="27481" custLinFactNeighborY="-119987">
        <dgm:presLayoutVars>
          <dgm:chMax val="1"/>
          <dgm:chPref val="1"/>
        </dgm:presLayoutVars>
      </dgm:prSet>
      <dgm:spPr/>
    </dgm:pt>
  </dgm:ptLst>
  <dgm:cxnLst>
    <dgm:cxn modelId="{F97AE00C-6ED0-4533-BFD8-02586BAEF91F}" type="presOf" srcId="{392A3FDA-4D94-4EAA-843D-BE70C0879138}" destId="{2BFE5ED0-EE44-4295-AE46-EED3C585C9BD}" srcOrd="0" destOrd="0" presId="urn:microsoft.com/office/officeart/2018/5/layout/IconCircleLabelList"/>
    <dgm:cxn modelId="{85092163-DAE8-480C-8753-C9807FE6DAAE}" srcId="{392A3FDA-4D94-4EAA-843D-BE70C0879138}" destId="{E21E2679-DFF5-443D-AD38-4055A8195BAB}" srcOrd="0" destOrd="0" parTransId="{A574B328-3A24-498D-9391-C0BFA76AA101}" sibTransId="{968F3317-E512-4F39-BCD9-77C98FA58704}"/>
    <dgm:cxn modelId="{2E5C6A74-5C88-47C9-BA4D-1B5A3FB26E6D}" type="presOf" srcId="{E21E2679-DFF5-443D-AD38-4055A8195BAB}" destId="{E19BF73A-6FED-4194-90AE-A833B38F2F7F}" srcOrd="0" destOrd="0" presId="urn:microsoft.com/office/officeart/2018/5/layout/IconCircleLabelList"/>
    <dgm:cxn modelId="{8B57CA03-9391-42B4-817D-6F3268B82F1C}" type="presParOf" srcId="{2BFE5ED0-EE44-4295-AE46-EED3C585C9BD}" destId="{9461F9AE-6900-4CBC-95C8-533E99788020}" srcOrd="0" destOrd="0" presId="urn:microsoft.com/office/officeart/2018/5/layout/IconCircleLabelList"/>
    <dgm:cxn modelId="{66F2CBA9-D01A-4485-972F-4D80BBE223D6}" type="presParOf" srcId="{9461F9AE-6900-4CBC-95C8-533E99788020}" destId="{73EBB365-3793-4B5D-9420-84BCC50719E7}" srcOrd="0" destOrd="0" presId="urn:microsoft.com/office/officeart/2018/5/layout/IconCircleLabelList"/>
    <dgm:cxn modelId="{939B8893-2BAF-42B8-B298-FB0DE8597BCD}" type="presParOf" srcId="{9461F9AE-6900-4CBC-95C8-533E99788020}" destId="{DE1C51A6-B5C5-4E12-A3F2-26137DC8CBCD}" srcOrd="1" destOrd="0" presId="urn:microsoft.com/office/officeart/2018/5/layout/IconCircleLabelList"/>
    <dgm:cxn modelId="{BBA0A494-6D9E-4FD7-86F5-28FBC4EDC031}" type="presParOf" srcId="{9461F9AE-6900-4CBC-95C8-533E99788020}" destId="{C7290C9F-B418-4728-8D1D-FFF2B37EA639}" srcOrd="2" destOrd="0" presId="urn:microsoft.com/office/officeart/2018/5/layout/IconCircleLabelList"/>
    <dgm:cxn modelId="{02783035-2A46-49CE-AF02-2EE188A7FE4F}" type="presParOf" srcId="{9461F9AE-6900-4CBC-95C8-533E99788020}" destId="{E19BF73A-6FED-4194-90AE-A833B38F2F7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41215-D6E6-4D6E-B978-C487D881420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0B1C1B-39AC-4875-8477-6BA3BA4B654A}">
      <dgm:prSet/>
      <dgm:spPr/>
      <dgm:t>
        <a:bodyPr/>
        <a:lstStyle/>
        <a:p>
          <a:r>
            <a:rPr lang="en-US" baseline="0"/>
            <a:t>Go to System Management in Left-Hand Menu (from PowerSchool Admin Home Page)</a:t>
          </a:r>
          <a:endParaRPr lang="en-US"/>
        </a:p>
      </dgm:t>
    </dgm:pt>
    <dgm:pt modelId="{571D1DBD-5FE8-4DAF-AA2E-36173C9A099C}" type="parTrans" cxnId="{AF7EF4D3-C6CB-4B54-8D54-AE0BD3DCF8C0}">
      <dgm:prSet/>
      <dgm:spPr/>
      <dgm:t>
        <a:bodyPr/>
        <a:lstStyle/>
        <a:p>
          <a:endParaRPr lang="en-US"/>
        </a:p>
      </dgm:t>
    </dgm:pt>
    <dgm:pt modelId="{61CFEEF2-ECEB-4CA4-A6C6-5BA149EEB4AC}" type="sibTrans" cxnId="{AF7EF4D3-C6CB-4B54-8D54-AE0BD3DCF8C0}">
      <dgm:prSet/>
      <dgm:spPr/>
      <dgm:t>
        <a:bodyPr/>
        <a:lstStyle/>
        <a:p>
          <a:endParaRPr lang="en-US"/>
        </a:p>
      </dgm:t>
    </dgm:pt>
    <dgm:pt modelId="{AB0E0FAA-E2F9-4E39-9068-823FA1756B57}">
      <dgm:prSet/>
      <dgm:spPr/>
      <dgm:t>
        <a:bodyPr/>
        <a:lstStyle/>
        <a:p>
          <a:r>
            <a:rPr lang="en-US" baseline="0"/>
            <a:t>Click Reports</a:t>
          </a:r>
          <a:endParaRPr lang="en-US"/>
        </a:p>
      </dgm:t>
    </dgm:pt>
    <dgm:pt modelId="{FF15A8CC-5EBE-4573-A4B9-6B2E8DE51FD4}" type="parTrans" cxnId="{44A23028-3FAC-48CE-A626-59FF8C38DA84}">
      <dgm:prSet/>
      <dgm:spPr/>
      <dgm:t>
        <a:bodyPr/>
        <a:lstStyle/>
        <a:p>
          <a:endParaRPr lang="en-US"/>
        </a:p>
      </dgm:t>
    </dgm:pt>
    <dgm:pt modelId="{7DC2CEE6-A4B3-4A40-9439-E944C8744F65}" type="sibTrans" cxnId="{44A23028-3FAC-48CE-A626-59FF8C38DA84}">
      <dgm:prSet/>
      <dgm:spPr/>
      <dgm:t>
        <a:bodyPr/>
        <a:lstStyle/>
        <a:p>
          <a:endParaRPr lang="en-US"/>
        </a:p>
      </dgm:t>
    </dgm:pt>
    <dgm:pt modelId="{A172EC04-E9C3-4834-88DD-4279BF7D33CB}">
      <dgm:prSet/>
      <dgm:spPr/>
      <dgm:t>
        <a:bodyPr/>
        <a:lstStyle/>
        <a:p>
          <a:r>
            <a:rPr lang="en-US" baseline="0"/>
            <a:t>Select Object Reports under System Reports Header</a:t>
          </a:r>
          <a:endParaRPr lang="en-US"/>
        </a:p>
      </dgm:t>
    </dgm:pt>
    <dgm:pt modelId="{D34D77DF-76B5-4C67-B081-E322AC176746}" type="parTrans" cxnId="{CAC303AF-D148-4EA9-AD94-F2143B18A818}">
      <dgm:prSet/>
      <dgm:spPr/>
      <dgm:t>
        <a:bodyPr/>
        <a:lstStyle/>
        <a:p>
          <a:endParaRPr lang="en-US"/>
        </a:p>
      </dgm:t>
    </dgm:pt>
    <dgm:pt modelId="{C4E367B7-D2AC-4D14-A7FF-16A81982CC0D}" type="sibTrans" cxnId="{CAC303AF-D148-4EA9-AD94-F2143B18A818}">
      <dgm:prSet/>
      <dgm:spPr/>
      <dgm:t>
        <a:bodyPr/>
        <a:lstStyle/>
        <a:p>
          <a:endParaRPr lang="en-US"/>
        </a:p>
      </dgm:t>
    </dgm:pt>
    <dgm:pt modelId="{D79188B3-F17F-4CDA-9203-9B6B2124F264}">
      <dgm:prSet/>
      <dgm:spPr/>
      <dgm:t>
        <a:bodyPr/>
        <a:lstStyle/>
        <a:p>
          <a:r>
            <a:rPr lang="en-US" baseline="0"/>
            <a:t>Click the Name of the Object Report that you want to edit (this goes for new object reports that you have created)</a:t>
          </a:r>
          <a:endParaRPr lang="en-US"/>
        </a:p>
      </dgm:t>
    </dgm:pt>
    <dgm:pt modelId="{56D92536-768F-4E14-A35E-2F958DB8CB1A}" type="parTrans" cxnId="{3380179E-B4ED-417F-AF71-F7C72C965B43}">
      <dgm:prSet/>
      <dgm:spPr/>
      <dgm:t>
        <a:bodyPr/>
        <a:lstStyle/>
        <a:p>
          <a:endParaRPr lang="en-US"/>
        </a:p>
      </dgm:t>
    </dgm:pt>
    <dgm:pt modelId="{70827C9F-2217-4E4E-809B-C09F57E491B3}" type="sibTrans" cxnId="{3380179E-B4ED-417F-AF71-F7C72C965B43}">
      <dgm:prSet/>
      <dgm:spPr/>
      <dgm:t>
        <a:bodyPr/>
        <a:lstStyle/>
        <a:p>
          <a:endParaRPr lang="en-US"/>
        </a:p>
      </dgm:t>
    </dgm:pt>
    <dgm:pt modelId="{9800CB9B-8289-4F4A-91B7-96B762FFB7AA}">
      <dgm:prSet/>
      <dgm:spPr/>
      <dgm:t>
        <a:bodyPr/>
        <a:lstStyle/>
        <a:p>
          <a:r>
            <a:rPr lang="en-US" baseline="0"/>
            <a:t>Click Edit the main report parameters. The Edit Object Report page appears.</a:t>
          </a:r>
          <a:endParaRPr lang="en-US"/>
        </a:p>
      </dgm:t>
    </dgm:pt>
    <dgm:pt modelId="{31B5DEC4-1A18-4F70-BA52-370C1830BAB6}" type="parTrans" cxnId="{353E058C-5442-4FAB-8517-FBA5C7CB1A30}">
      <dgm:prSet/>
      <dgm:spPr/>
      <dgm:t>
        <a:bodyPr/>
        <a:lstStyle/>
        <a:p>
          <a:endParaRPr lang="en-US"/>
        </a:p>
      </dgm:t>
    </dgm:pt>
    <dgm:pt modelId="{C25423CE-16FB-484B-B222-C4F790F4376C}" type="sibTrans" cxnId="{353E058C-5442-4FAB-8517-FBA5C7CB1A30}">
      <dgm:prSet/>
      <dgm:spPr/>
      <dgm:t>
        <a:bodyPr/>
        <a:lstStyle/>
        <a:p>
          <a:endParaRPr lang="en-US"/>
        </a:p>
      </dgm:t>
    </dgm:pt>
    <dgm:pt modelId="{1CD18136-8E59-49FE-A2A1-BEEAF1FC79F8}">
      <dgm:prSet/>
      <dgm:spPr/>
      <dgm:t>
        <a:bodyPr/>
        <a:lstStyle/>
        <a:p>
          <a:r>
            <a:rPr lang="en-US" baseline="0"/>
            <a:t>We will go over how to edit details of Object Report before import in the “Export an Object Report section</a:t>
          </a:r>
          <a:endParaRPr lang="en-US"/>
        </a:p>
      </dgm:t>
    </dgm:pt>
    <dgm:pt modelId="{FEEAEB25-0694-48F2-BDB9-EA83DADCF418}" type="parTrans" cxnId="{B904DA11-B14C-4C62-82D6-1C6ED3849AEA}">
      <dgm:prSet/>
      <dgm:spPr/>
      <dgm:t>
        <a:bodyPr/>
        <a:lstStyle/>
        <a:p>
          <a:endParaRPr lang="en-US"/>
        </a:p>
      </dgm:t>
    </dgm:pt>
    <dgm:pt modelId="{62A54CC9-2479-46D4-99B5-FB992F6666B7}" type="sibTrans" cxnId="{B904DA11-B14C-4C62-82D6-1C6ED3849AEA}">
      <dgm:prSet/>
      <dgm:spPr/>
      <dgm:t>
        <a:bodyPr/>
        <a:lstStyle/>
        <a:p>
          <a:endParaRPr lang="en-US"/>
        </a:p>
      </dgm:t>
    </dgm:pt>
    <dgm:pt modelId="{CB04046A-748E-4552-AAF0-B766A7DD3C5E}" type="pres">
      <dgm:prSet presAssocID="{BB041215-D6E6-4D6E-B978-C487D881420C}" presName="linear" presStyleCnt="0">
        <dgm:presLayoutVars>
          <dgm:animLvl val="lvl"/>
          <dgm:resizeHandles val="exact"/>
        </dgm:presLayoutVars>
      </dgm:prSet>
      <dgm:spPr/>
    </dgm:pt>
    <dgm:pt modelId="{D42CC09E-BA04-4E0B-B018-577AEC9183E1}" type="pres">
      <dgm:prSet presAssocID="{380B1C1B-39AC-4875-8477-6BA3BA4B654A}" presName="parentText" presStyleLbl="node1" presStyleIdx="0" presStyleCnt="6">
        <dgm:presLayoutVars>
          <dgm:chMax val="0"/>
          <dgm:bulletEnabled val="1"/>
        </dgm:presLayoutVars>
      </dgm:prSet>
      <dgm:spPr/>
    </dgm:pt>
    <dgm:pt modelId="{A99ED227-FC9F-453E-AEA3-988E4C8A49DD}" type="pres">
      <dgm:prSet presAssocID="{61CFEEF2-ECEB-4CA4-A6C6-5BA149EEB4AC}" presName="spacer" presStyleCnt="0"/>
      <dgm:spPr/>
    </dgm:pt>
    <dgm:pt modelId="{5A265C2C-C302-4732-933B-7781AE028BE9}" type="pres">
      <dgm:prSet presAssocID="{AB0E0FAA-E2F9-4E39-9068-823FA1756B57}" presName="parentText" presStyleLbl="node1" presStyleIdx="1" presStyleCnt="6">
        <dgm:presLayoutVars>
          <dgm:chMax val="0"/>
          <dgm:bulletEnabled val="1"/>
        </dgm:presLayoutVars>
      </dgm:prSet>
      <dgm:spPr/>
    </dgm:pt>
    <dgm:pt modelId="{9B7EAFEC-3002-4034-A2FB-2DB0F82BE301}" type="pres">
      <dgm:prSet presAssocID="{7DC2CEE6-A4B3-4A40-9439-E944C8744F65}" presName="spacer" presStyleCnt="0"/>
      <dgm:spPr/>
    </dgm:pt>
    <dgm:pt modelId="{CCB3E053-0266-45A1-B08B-775BCDC20368}" type="pres">
      <dgm:prSet presAssocID="{A172EC04-E9C3-4834-88DD-4279BF7D33CB}" presName="parentText" presStyleLbl="node1" presStyleIdx="2" presStyleCnt="6">
        <dgm:presLayoutVars>
          <dgm:chMax val="0"/>
          <dgm:bulletEnabled val="1"/>
        </dgm:presLayoutVars>
      </dgm:prSet>
      <dgm:spPr/>
    </dgm:pt>
    <dgm:pt modelId="{D06E74BF-747A-4776-A41C-2077FC8C1308}" type="pres">
      <dgm:prSet presAssocID="{C4E367B7-D2AC-4D14-A7FF-16A81982CC0D}" presName="spacer" presStyleCnt="0"/>
      <dgm:spPr/>
    </dgm:pt>
    <dgm:pt modelId="{811DB56D-4722-4977-85EB-012823DA5ED1}" type="pres">
      <dgm:prSet presAssocID="{D79188B3-F17F-4CDA-9203-9B6B2124F264}" presName="parentText" presStyleLbl="node1" presStyleIdx="3" presStyleCnt="6">
        <dgm:presLayoutVars>
          <dgm:chMax val="0"/>
          <dgm:bulletEnabled val="1"/>
        </dgm:presLayoutVars>
      </dgm:prSet>
      <dgm:spPr/>
    </dgm:pt>
    <dgm:pt modelId="{B577A559-93D7-4F81-AD7E-B754627B4177}" type="pres">
      <dgm:prSet presAssocID="{70827C9F-2217-4E4E-809B-C09F57E491B3}" presName="spacer" presStyleCnt="0"/>
      <dgm:spPr/>
    </dgm:pt>
    <dgm:pt modelId="{E8AE0AEE-C98F-4BE3-B670-D03412FF27D4}" type="pres">
      <dgm:prSet presAssocID="{9800CB9B-8289-4F4A-91B7-96B762FFB7AA}" presName="parentText" presStyleLbl="node1" presStyleIdx="4" presStyleCnt="6">
        <dgm:presLayoutVars>
          <dgm:chMax val="0"/>
          <dgm:bulletEnabled val="1"/>
        </dgm:presLayoutVars>
      </dgm:prSet>
      <dgm:spPr/>
    </dgm:pt>
    <dgm:pt modelId="{04AEAE66-4868-4CEC-933A-B12B4D6D8987}" type="pres">
      <dgm:prSet presAssocID="{C25423CE-16FB-484B-B222-C4F790F4376C}" presName="spacer" presStyleCnt="0"/>
      <dgm:spPr/>
    </dgm:pt>
    <dgm:pt modelId="{84EFE86A-1379-44D5-BC71-3149209F9FDF}" type="pres">
      <dgm:prSet presAssocID="{1CD18136-8E59-49FE-A2A1-BEEAF1FC79F8}" presName="parentText" presStyleLbl="node1" presStyleIdx="5" presStyleCnt="6">
        <dgm:presLayoutVars>
          <dgm:chMax val="0"/>
          <dgm:bulletEnabled val="1"/>
        </dgm:presLayoutVars>
      </dgm:prSet>
      <dgm:spPr/>
    </dgm:pt>
  </dgm:ptLst>
  <dgm:cxnLst>
    <dgm:cxn modelId="{B904DA11-B14C-4C62-82D6-1C6ED3849AEA}" srcId="{BB041215-D6E6-4D6E-B978-C487D881420C}" destId="{1CD18136-8E59-49FE-A2A1-BEEAF1FC79F8}" srcOrd="5" destOrd="0" parTransId="{FEEAEB25-0694-48F2-BDB9-EA83DADCF418}" sibTransId="{62A54CC9-2479-46D4-99B5-FB992F6666B7}"/>
    <dgm:cxn modelId="{44A23028-3FAC-48CE-A626-59FF8C38DA84}" srcId="{BB041215-D6E6-4D6E-B978-C487D881420C}" destId="{AB0E0FAA-E2F9-4E39-9068-823FA1756B57}" srcOrd="1" destOrd="0" parTransId="{FF15A8CC-5EBE-4573-A4B9-6B2E8DE51FD4}" sibTransId="{7DC2CEE6-A4B3-4A40-9439-E944C8744F65}"/>
    <dgm:cxn modelId="{BDB23740-10A2-4CB8-B488-EBE77985C0C3}" type="presOf" srcId="{BB041215-D6E6-4D6E-B978-C487D881420C}" destId="{CB04046A-748E-4552-AAF0-B766A7DD3C5E}" srcOrd="0" destOrd="0" presId="urn:microsoft.com/office/officeart/2005/8/layout/vList2"/>
    <dgm:cxn modelId="{353E058C-5442-4FAB-8517-FBA5C7CB1A30}" srcId="{BB041215-D6E6-4D6E-B978-C487D881420C}" destId="{9800CB9B-8289-4F4A-91B7-96B762FFB7AA}" srcOrd="4" destOrd="0" parTransId="{31B5DEC4-1A18-4F70-BA52-370C1830BAB6}" sibTransId="{C25423CE-16FB-484B-B222-C4F790F4376C}"/>
    <dgm:cxn modelId="{0ACD6492-6867-4A86-9925-10219407C8B0}" type="presOf" srcId="{1CD18136-8E59-49FE-A2A1-BEEAF1FC79F8}" destId="{84EFE86A-1379-44D5-BC71-3149209F9FDF}" srcOrd="0" destOrd="0" presId="urn:microsoft.com/office/officeart/2005/8/layout/vList2"/>
    <dgm:cxn modelId="{3380179E-B4ED-417F-AF71-F7C72C965B43}" srcId="{BB041215-D6E6-4D6E-B978-C487D881420C}" destId="{D79188B3-F17F-4CDA-9203-9B6B2124F264}" srcOrd="3" destOrd="0" parTransId="{56D92536-768F-4E14-A35E-2F958DB8CB1A}" sibTransId="{70827C9F-2217-4E4E-809B-C09F57E491B3}"/>
    <dgm:cxn modelId="{CAC303AF-D148-4EA9-AD94-F2143B18A818}" srcId="{BB041215-D6E6-4D6E-B978-C487D881420C}" destId="{A172EC04-E9C3-4834-88DD-4279BF7D33CB}" srcOrd="2" destOrd="0" parTransId="{D34D77DF-76B5-4C67-B081-E322AC176746}" sibTransId="{C4E367B7-D2AC-4D14-A7FF-16A81982CC0D}"/>
    <dgm:cxn modelId="{557D51C6-0C91-4CFB-894E-3CC489E149CB}" type="presOf" srcId="{AB0E0FAA-E2F9-4E39-9068-823FA1756B57}" destId="{5A265C2C-C302-4732-933B-7781AE028BE9}" srcOrd="0" destOrd="0" presId="urn:microsoft.com/office/officeart/2005/8/layout/vList2"/>
    <dgm:cxn modelId="{AF7EF4D3-C6CB-4B54-8D54-AE0BD3DCF8C0}" srcId="{BB041215-D6E6-4D6E-B978-C487D881420C}" destId="{380B1C1B-39AC-4875-8477-6BA3BA4B654A}" srcOrd="0" destOrd="0" parTransId="{571D1DBD-5FE8-4DAF-AA2E-36173C9A099C}" sibTransId="{61CFEEF2-ECEB-4CA4-A6C6-5BA149EEB4AC}"/>
    <dgm:cxn modelId="{E61ACFDE-B9A8-452E-855C-C274AF136F32}" type="presOf" srcId="{9800CB9B-8289-4F4A-91B7-96B762FFB7AA}" destId="{E8AE0AEE-C98F-4BE3-B670-D03412FF27D4}" srcOrd="0" destOrd="0" presId="urn:microsoft.com/office/officeart/2005/8/layout/vList2"/>
    <dgm:cxn modelId="{E2C171EB-C3B3-4481-B5B5-F9D414AEF410}" type="presOf" srcId="{A172EC04-E9C3-4834-88DD-4279BF7D33CB}" destId="{CCB3E053-0266-45A1-B08B-775BCDC20368}" srcOrd="0" destOrd="0" presId="urn:microsoft.com/office/officeart/2005/8/layout/vList2"/>
    <dgm:cxn modelId="{7B17F7F7-00BB-4BB0-B0A7-01145D213E43}" type="presOf" srcId="{D79188B3-F17F-4CDA-9203-9B6B2124F264}" destId="{811DB56D-4722-4977-85EB-012823DA5ED1}" srcOrd="0" destOrd="0" presId="urn:microsoft.com/office/officeart/2005/8/layout/vList2"/>
    <dgm:cxn modelId="{27D95DFE-05C3-4D59-A4EC-D4A7F7596DD7}" type="presOf" srcId="{380B1C1B-39AC-4875-8477-6BA3BA4B654A}" destId="{D42CC09E-BA04-4E0B-B018-577AEC9183E1}" srcOrd="0" destOrd="0" presId="urn:microsoft.com/office/officeart/2005/8/layout/vList2"/>
    <dgm:cxn modelId="{36097C9A-212A-499A-9F19-D193436B16C0}" type="presParOf" srcId="{CB04046A-748E-4552-AAF0-B766A7DD3C5E}" destId="{D42CC09E-BA04-4E0B-B018-577AEC9183E1}" srcOrd="0" destOrd="0" presId="urn:microsoft.com/office/officeart/2005/8/layout/vList2"/>
    <dgm:cxn modelId="{3EFEA665-66B9-4A67-9714-BD635A40ECA3}" type="presParOf" srcId="{CB04046A-748E-4552-AAF0-B766A7DD3C5E}" destId="{A99ED227-FC9F-453E-AEA3-988E4C8A49DD}" srcOrd="1" destOrd="0" presId="urn:microsoft.com/office/officeart/2005/8/layout/vList2"/>
    <dgm:cxn modelId="{DBB091C6-EAC7-42E5-92C6-F836543A49AD}" type="presParOf" srcId="{CB04046A-748E-4552-AAF0-B766A7DD3C5E}" destId="{5A265C2C-C302-4732-933B-7781AE028BE9}" srcOrd="2" destOrd="0" presId="urn:microsoft.com/office/officeart/2005/8/layout/vList2"/>
    <dgm:cxn modelId="{9A50912B-ED71-4873-A47D-B2B226AD6481}" type="presParOf" srcId="{CB04046A-748E-4552-AAF0-B766A7DD3C5E}" destId="{9B7EAFEC-3002-4034-A2FB-2DB0F82BE301}" srcOrd="3" destOrd="0" presId="urn:microsoft.com/office/officeart/2005/8/layout/vList2"/>
    <dgm:cxn modelId="{927270C2-0C49-4CA3-9AD8-596C86C9AEFB}" type="presParOf" srcId="{CB04046A-748E-4552-AAF0-B766A7DD3C5E}" destId="{CCB3E053-0266-45A1-B08B-775BCDC20368}" srcOrd="4" destOrd="0" presId="urn:microsoft.com/office/officeart/2005/8/layout/vList2"/>
    <dgm:cxn modelId="{19DB88D8-70B6-4819-B7B6-F11715FE3D51}" type="presParOf" srcId="{CB04046A-748E-4552-AAF0-B766A7DD3C5E}" destId="{D06E74BF-747A-4776-A41C-2077FC8C1308}" srcOrd="5" destOrd="0" presId="urn:microsoft.com/office/officeart/2005/8/layout/vList2"/>
    <dgm:cxn modelId="{75B24936-0B41-4FA3-9DD2-EB340635F879}" type="presParOf" srcId="{CB04046A-748E-4552-AAF0-B766A7DD3C5E}" destId="{811DB56D-4722-4977-85EB-012823DA5ED1}" srcOrd="6" destOrd="0" presId="urn:microsoft.com/office/officeart/2005/8/layout/vList2"/>
    <dgm:cxn modelId="{0EEF7A29-E97C-4DE7-B2A6-E5E904791BA0}" type="presParOf" srcId="{CB04046A-748E-4552-AAF0-B766A7DD3C5E}" destId="{B577A559-93D7-4F81-AD7E-B754627B4177}" srcOrd="7" destOrd="0" presId="urn:microsoft.com/office/officeart/2005/8/layout/vList2"/>
    <dgm:cxn modelId="{961B7537-5EDB-4C5D-B1FC-D64AF4FE17CB}" type="presParOf" srcId="{CB04046A-748E-4552-AAF0-B766A7DD3C5E}" destId="{E8AE0AEE-C98F-4BE3-B670-D03412FF27D4}" srcOrd="8" destOrd="0" presId="urn:microsoft.com/office/officeart/2005/8/layout/vList2"/>
    <dgm:cxn modelId="{1B696CE8-6C6A-4EB5-B1E3-A73E854480CB}" type="presParOf" srcId="{CB04046A-748E-4552-AAF0-B766A7DD3C5E}" destId="{04AEAE66-4868-4CEC-933A-B12B4D6D8987}" srcOrd="9" destOrd="0" presId="urn:microsoft.com/office/officeart/2005/8/layout/vList2"/>
    <dgm:cxn modelId="{9ADC3B5F-7760-4FA7-AAF3-D63C1A5DE807}" type="presParOf" srcId="{CB04046A-748E-4552-AAF0-B766A7DD3C5E}" destId="{84EFE86A-1379-44D5-BC71-3149209F9FD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9C7F49-329B-48DB-A1E2-8F9C29AC523E}"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B7B39C6E-4B33-4014-BAC0-61F6CAAEBDA4}">
      <dgm:prSet/>
      <dgm:spPr/>
      <dgm:t>
        <a:bodyPr/>
        <a:lstStyle/>
        <a:p>
          <a:r>
            <a:rPr lang="en-US"/>
            <a:t>Ensure</a:t>
          </a:r>
        </a:p>
      </dgm:t>
    </dgm:pt>
    <dgm:pt modelId="{4DCB9954-652E-4D9F-822D-9ACD6B0D2976}" type="parTrans" cxnId="{AEE7DA81-0A87-4580-8783-8318A78C29FE}">
      <dgm:prSet/>
      <dgm:spPr/>
      <dgm:t>
        <a:bodyPr/>
        <a:lstStyle/>
        <a:p>
          <a:endParaRPr lang="en-US"/>
        </a:p>
      </dgm:t>
    </dgm:pt>
    <dgm:pt modelId="{7CF72CAB-3234-48AE-B29D-D4DEFEE058D9}" type="sibTrans" cxnId="{AEE7DA81-0A87-4580-8783-8318A78C29FE}">
      <dgm:prSet/>
      <dgm:spPr/>
      <dgm:t>
        <a:bodyPr/>
        <a:lstStyle/>
        <a:p>
          <a:endParaRPr lang="en-US"/>
        </a:p>
      </dgm:t>
    </dgm:pt>
    <dgm:pt modelId="{111A601A-C30B-4E4C-9605-7E043C6415D9}">
      <dgm:prSet/>
      <dgm:spPr/>
      <dgm:t>
        <a:bodyPr/>
        <a:lstStyle/>
        <a:p>
          <a:r>
            <a:rPr lang="en-US"/>
            <a:t>Ensure that you are allowed to use the report you are exporting</a:t>
          </a:r>
        </a:p>
      </dgm:t>
    </dgm:pt>
    <dgm:pt modelId="{65BB481A-E77A-4948-92A7-C6CBC7B4B6ED}" type="parTrans" cxnId="{1C4F2ED2-6D36-4A87-8B68-BF66F7AFB55C}">
      <dgm:prSet/>
      <dgm:spPr/>
      <dgm:t>
        <a:bodyPr/>
        <a:lstStyle/>
        <a:p>
          <a:endParaRPr lang="en-US"/>
        </a:p>
      </dgm:t>
    </dgm:pt>
    <dgm:pt modelId="{3C1D6AEF-4FAC-4A74-92AC-9AD6DF3C1582}" type="sibTrans" cxnId="{1C4F2ED2-6D36-4A87-8B68-BF66F7AFB55C}">
      <dgm:prSet/>
      <dgm:spPr/>
      <dgm:t>
        <a:bodyPr/>
        <a:lstStyle/>
        <a:p>
          <a:endParaRPr lang="en-US"/>
        </a:p>
      </dgm:t>
    </dgm:pt>
    <dgm:pt modelId="{D19E5335-E1C3-4408-8DE7-6599EAE7E80F}">
      <dgm:prSet/>
      <dgm:spPr/>
      <dgm:t>
        <a:bodyPr/>
        <a:lstStyle/>
        <a:p>
          <a:r>
            <a:rPr lang="en-US"/>
            <a:t>Make</a:t>
          </a:r>
        </a:p>
      </dgm:t>
    </dgm:pt>
    <dgm:pt modelId="{74F7EE04-1271-488B-A61F-1CA7FF50A7F9}" type="parTrans" cxnId="{AB5FDB6A-59AC-4C94-944C-04CBBCFCA40C}">
      <dgm:prSet/>
      <dgm:spPr/>
      <dgm:t>
        <a:bodyPr/>
        <a:lstStyle/>
        <a:p>
          <a:endParaRPr lang="en-US"/>
        </a:p>
      </dgm:t>
    </dgm:pt>
    <dgm:pt modelId="{4CA216BD-B364-47CC-BB26-A10663C81585}" type="sibTrans" cxnId="{AB5FDB6A-59AC-4C94-944C-04CBBCFCA40C}">
      <dgm:prSet/>
      <dgm:spPr/>
      <dgm:t>
        <a:bodyPr/>
        <a:lstStyle/>
        <a:p>
          <a:endParaRPr lang="en-US"/>
        </a:p>
      </dgm:t>
    </dgm:pt>
    <dgm:pt modelId="{E61F9A26-8550-4D10-BCD0-AD4BE6764177}">
      <dgm:prSet/>
      <dgm:spPr/>
      <dgm:t>
        <a:bodyPr/>
        <a:lstStyle/>
        <a:p>
          <a:r>
            <a:rPr lang="en-US"/>
            <a:t>Make sure it is a quality report!</a:t>
          </a:r>
        </a:p>
      </dgm:t>
    </dgm:pt>
    <dgm:pt modelId="{FB379D86-F85D-498A-BFCD-EF099B7A5F86}" type="parTrans" cxnId="{853CA5E2-7767-438F-BC3D-55C380D6AD0E}">
      <dgm:prSet/>
      <dgm:spPr/>
      <dgm:t>
        <a:bodyPr/>
        <a:lstStyle/>
        <a:p>
          <a:endParaRPr lang="en-US"/>
        </a:p>
      </dgm:t>
    </dgm:pt>
    <dgm:pt modelId="{524CFC32-6673-468E-9345-487EDDF53DD4}" type="sibTrans" cxnId="{853CA5E2-7767-438F-BC3D-55C380D6AD0E}">
      <dgm:prSet/>
      <dgm:spPr/>
      <dgm:t>
        <a:bodyPr/>
        <a:lstStyle/>
        <a:p>
          <a:endParaRPr lang="en-US"/>
        </a:p>
      </dgm:t>
    </dgm:pt>
    <dgm:pt modelId="{A3AB436D-A966-4ACC-B5BE-FBB436ABF7E5}">
      <dgm:prSet/>
      <dgm:spPr/>
      <dgm:t>
        <a:bodyPr/>
        <a:lstStyle/>
        <a:p>
          <a:r>
            <a:rPr lang="en-US"/>
            <a:t>Test</a:t>
          </a:r>
        </a:p>
      </dgm:t>
    </dgm:pt>
    <dgm:pt modelId="{6AC3B6CC-D6AA-42FB-B5D3-33A40B99A8DE}" type="parTrans" cxnId="{96C1F934-B69D-4E2E-8D82-06EF6820857A}">
      <dgm:prSet/>
      <dgm:spPr/>
      <dgm:t>
        <a:bodyPr/>
        <a:lstStyle/>
        <a:p>
          <a:endParaRPr lang="en-US"/>
        </a:p>
      </dgm:t>
    </dgm:pt>
    <dgm:pt modelId="{4CD5F78A-7AB5-4573-BE02-E44CD628D3D2}" type="sibTrans" cxnId="{96C1F934-B69D-4E2E-8D82-06EF6820857A}">
      <dgm:prSet/>
      <dgm:spPr/>
      <dgm:t>
        <a:bodyPr/>
        <a:lstStyle/>
        <a:p>
          <a:endParaRPr lang="en-US"/>
        </a:p>
      </dgm:t>
    </dgm:pt>
    <dgm:pt modelId="{C5236D7E-11DF-4337-9F9F-25AC18608E88}">
      <dgm:prSet/>
      <dgm:spPr/>
      <dgm:t>
        <a:bodyPr/>
        <a:lstStyle/>
        <a:p>
          <a:r>
            <a:rPr lang="en-US" dirty="0"/>
            <a:t>You can test this by running the report for a student to see how it looks: Student Selection &gt; Click Printer Icon at Top of Page           &gt; Select Report &gt; Submit</a:t>
          </a:r>
        </a:p>
      </dgm:t>
    </dgm:pt>
    <dgm:pt modelId="{2D6DF42F-96C6-4FF8-877F-12218EFAF8D7}" type="parTrans" cxnId="{5F42CA80-35DF-4D24-98F5-A96522123006}">
      <dgm:prSet/>
      <dgm:spPr/>
      <dgm:t>
        <a:bodyPr/>
        <a:lstStyle/>
        <a:p>
          <a:endParaRPr lang="en-US"/>
        </a:p>
      </dgm:t>
    </dgm:pt>
    <dgm:pt modelId="{1044C284-AED4-459A-90C6-5531686B3C29}" type="sibTrans" cxnId="{5F42CA80-35DF-4D24-98F5-A96522123006}">
      <dgm:prSet/>
      <dgm:spPr/>
      <dgm:t>
        <a:bodyPr/>
        <a:lstStyle/>
        <a:p>
          <a:endParaRPr lang="en-US"/>
        </a:p>
      </dgm:t>
    </dgm:pt>
    <dgm:pt modelId="{816C4BA2-3615-4758-B253-9D3947DF3CE3}" type="pres">
      <dgm:prSet presAssocID="{439C7F49-329B-48DB-A1E2-8F9C29AC523E}" presName="Name0" presStyleCnt="0">
        <dgm:presLayoutVars>
          <dgm:dir/>
          <dgm:animLvl val="lvl"/>
          <dgm:resizeHandles val="exact"/>
        </dgm:presLayoutVars>
      </dgm:prSet>
      <dgm:spPr/>
    </dgm:pt>
    <dgm:pt modelId="{4D05B8DF-3CFB-43B0-BB70-AC7F58A52153}" type="pres">
      <dgm:prSet presAssocID="{B7B39C6E-4B33-4014-BAC0-61F6CAAEBDA4}" presName="linNode" presStyleCnt="0"/>
      <dgm:spPr/>
    </dgm:pt>
    <dgm:pt modelId="{7B57D17B-5E0D-4C66-8B94-1AC4BFA4C4E7}" type="pres">
      <dgm:prSet presAssocID="{B7B39C6E-4B33-4014-BAC0-61F6CAAEBDA4}" presName="parentText" presStyleLbl="solidFgAcc1" presStyleIdx="0" presStyleCnt="3">
        <dgm:presLayoutVars>
          <dgm:chMax val="1"/>
          <dgm:bulletEnabled/>
        </dgm:presLayoutVars>
      </dgm:prSet>
      <dgm:spPr/>
    </dgm:pt>
    <dgm:pt modelId="{57769122-5A65-4F4F-BCF2-2D4A5FAAD037}" type="pres">
      <dgm:prSet presAssocID="{B7B39C6E-4B33-4014-BAC0-61F6CAAEBDA4}" presName="descendantText" presStyleLbl="alignNode1" presStyleIdx="0" presStyleCnt="3">
        <dgm:presLayoutVars>
          <dgm:bulletEnabled/>
        </dgm:presLayoutVars>
      </dgm:prSet>
      <dgm:spPr/>
    </dgm:pt>
    <dgm:pt modelId="{87A80CD3-058C-4939-BEC3-0276FBE41A9D}" type="pres">
      <dgm:prSet presAssocID="{7CF72CAB-3234-48AE-B29D-D4DEFEE058D9}" presName="sp" presStyleCnt="0"/>
      <dgm:spPr/>
    </dgm:pt>
    <dgm:pt modelId="{B2C39DDC-74BC-4E80-B2C1-91DD2336688F}" type="pres">
      <dgm:prSet presAssocID="{D19E5335-E1C3-4408-8DE7-6599EAE7E80F}" presName="linNode" presStyleCnt="0"/>
      <dgm:spPr/>
    </dgm:pt>
    <dgm:pt modelId="{FB1AC4C7-FEB1-4405-B47E-A558A4FE4FBD}" type="pres">
      <dgm:prSet presAssocID="{D19E5335-E1C3-4408-8DE7-6599EAE7E80F}" presName="parentText" presStyleLbl="solidFgAcc1" presStyleIdx="1" presStyleCnt="3">
        <dgm:presLayoutVars>
          <dgm:chMax val="1"/>
          <dgm:bulletEnabled/>
        </dgm:presLayoutVars>
      </dgm:prSet>
      <dgm:spPr/>
    </dgm:pt>
    <dgm:pt modelId="{F841486B-578E-45EE-AA56-3CA2B2FC91BA}" type="pres">
      <dgm:prSet presAssocID="{D19E5335-E1C3-4408-8DE7-6599EAE7E80F}" presName="descendantText" presStyleLbl="alignNode1" presStyleIdx="1" presStyleCnt="3">
        <dgm:presLayoutVars>
          <dgm:bulletEnabled/>
        </dgm:presLayoutVars>
      </dgm:prSet>
      <dgm:spPr/>
    </dgm:pt>
    <dgm:pt modelId="{CD6D54DE-4C96-4C6B-8BBB-857844C091C7}" type="pres">
      <dgm:prSet presAssocID="{4CA216BD-B364-47CC-BB26-A10663C81585}" presName="sp" presStyleCnt="0"/>
      <dgm:spPr/>
    </dgm:pt>
    <dgm:pt modelId="{90A9C5B2-6D7D-4473-9250-7F146045E964}" type="pres">
      <dgm:prSet presAssocID="{A3AB436D-A966-4ACC-B5BE-FBB436ABF7E5}" presName="linNode" presStyleCnt="0"/>
      <dgm:spPr/>
    </dgm:pt>
    <dgm:pt modelId="{B84977F1-EBF5-41D2-B56B-BAF8A1FA20CF}" type="pres">
      <dgm:prSet presAssocID="{A3AB436D-A966-4ACC-B5BE-FBB436ABF7E5}" presName="parentText" presStyleLbl="solidFgAcc1" presStyleIdx="2" presStyleCnt="3">
        <dgm:presLayoutVars>
          <dgm:chMax val="1"/>
          <dgm:bulletEnabled/>
        </dgm:presLayoutVars>
      </dgm:prSet>
      <dgm:spPr/>
    </dgm:pt>
    <dgm:pt modelId="{0B25DC45-296B-451D-ADA9-D043D3D68124}" type="pres">
      <dgm:prSet presAssocID="{A3AB436D-A966-4ACC-B5BE-FBB436ABF7E5}" presName="descendantText" presStyleLbl="alignNode1" presStyleIdx="2" presStyleCnt="3">
        <dgm:presLayoutVars>
          <dgm:bulletEnabled/>
        </dgm:presLayoutVars>
      </dgm:prSet>
      <dgm:spPr/>
    </dgm:pt>
  </dgm:ptLst>
  <dgm:cxnLst>
    <dgm:cxn modelId="{2950C102-DAC5-4E26-972A-C0C37010FD18}" type="presOf" srcId="{B7B39C6E-4B33-4014-BAC0-61F6CAAEBDA4}" destId="{7B57D17B-5E0D-4C66-8B94-1AC4BFA4C4E7}" srcOrd="0" destOrd="0" presId="urn:microsoft.com/office/officeart/2016/7/layout/VerticalHollowActionList"/>
    <dgm:cxn modelId="{81DA6208-14C6-402B-8E41-628C3F21F635}" type="presOf" srcId="{A3AB436D-A966-4ACC-B5BE-FBB436ABF7E5}" destId="{B84977F1-EBF5-41D2-B56B-BAF8A1FA20CF}" srcOrd="0" destOrd="0" presId="urn:microsoft.com/office/officeart/2016/7/layout/VerticalHollowActionList"/>
    <dgm:cxn modelId="{CFF3E72B-72D8-4B44-8721-6147801165F8}" type="presOf" srcId="{C5236D7E-11DF-4337-9F9F-25AC18608E88}" destId="{0B25DC45-296B-451D-ADA9-D043D3D68124}" srcOrd="0" destOrd="0" presId="urn:microsoft.com/office/officeart/2016/7/layout/VerticalHollowActionList"/>
    <dgm:cxn modelId="{96C1F934-B69D-4E2E-8D82-06EF6820857A}" srcId="{439C7F49-329B-48DB-A1E2-8F9C29AC523E}" destId="{A3AB436D-A966-4ACC-B5BE-FBB436ABF7E5}" srcOrd="2" destOrd="0" parTransId="{6AC3B6CC-D6AA-42FB-B5D3-33A40B99A8DE}" sibTransId="{4CD5F78A-7AB5-4573-BE02-E44CD628D3D2}"/>
    <dgm:cxn modelId="{84DAFF65-2DD4-4AC3-8161-8B210D95F2DB}" type="presOf" srcId="{E61F9A26-8550-4D10-BCD0-AD4BE6764177}" destId="{F841486B-578E-45EE-AA56-3CA2B2FC91BA}" srcOrd="0" destOrd="0" presId="urn:microsoft.com/office/officeart/2016/7/layout/VerticalHollowActionList"/>
    <dgm:cxn modelId="{AB5FDB6A-59AC-4C94-944C-04CBBCFCA40C}" srcId="{439C7F49-329B-48DB-A1E2-8F9C29AC523E}" destId="{D19E5335-E1C3-4408-8DE7-6599EAE7E80F}" srcOrd="1" destOrd="0" parTransId="{74F7EE04-1271-488B-A61F-1CA7FF50A7F9}" sibTransId="{4CA216BD-B364-47CC-BB26-A10663C81585}"/>
    <dgm:cxn modelId="{5F42CA80-35DF-4D24-98F5-A96522123006}" srcId="{A3AB436D-A966-4ACC-B5BE-FBB436ABF7E5}" destId="{C5236D7E-11DF-4337-9F9F-25AC18608E88}" srcOrd="0" destOrd="0" parTransId="{2D6DF42F-96C6-4FF8-877F-12218EFAF8D7}" sibTransId="{1044C284-AED4-459A-90C6-5531686B3C29}"/>
    <dgm:cxn modelId="{AEE7DA81-0A87-4580-8783-8318A78C29FE}" srcId="{439C7F49-329B-48DB-A1E2-8F9C29AC523E}" destId="{B7B39C6E-4B33-4014-BAC0-61F6CAAEBDA4}" srcOrd="0" destOrd="0" parTransId="{4DCB9954-652E-4D9F-822D-9ACD6B0D2976}" sibTransId="{7CF72CAB-3234-48AE-B29D-D4DEFEE058D9}"/>
    <dgm:cxn modelId="{26B3958C-EFFB-47E9-B553-2331959A3F76}" type="presOf" srcId="{D19E5335-E1C3-4408-8DE7-6599EAE7E80F}" destId="{FB1AC4C7-FEB1-4405-B47E-A558A4FE4FBD}" srcOrd="0" destOrd="0" presId="urn:microsoft.com/office/officeart/2016/7/layout/VerticalHollowActionList"/>
    <dgm:cxn modelId="{F83696CD-6BC1-4CBA-AE12-F73F463383EB}" type="presOf" srcId="{439C7F49-329B-48DB-A1E2-8F9C29AC523E}" destId="{816C4BA2-3615-4758-B253-9D3947DF3CE3}" srcOrd="0" destOrd="0" presId="urn:microsoft.com/office/officeart/2016/7/layout/VerticalHollowActionList"/>
    <dgm:cxn modelId="{1C4F2ED2-6D36-4A87-8B68-BF66F7AFB55C}" srcId="{B7B39C6E-4B33-4014-BAC0-61F6CAAEBDA4}" destId="{111A601A-C30B-4E4C-9605-7E043C6415D9}" srcOrd="0" destOrd="0" parTransId="{65BB481A-E77A-4948-92A7-C6CBC7B4B6ED}" sibTransId="{3C1D6AEF-4FAC-4A74-92AC-9AD6DF3C1582}"/>
    <dgm:cxn modelId="{853CA5E2-7767-438F-BC3D-55C380D6AD0E}" srcId="{D19E5335-E1C3-4408-8DE7-6599EAE7E80F}" destId="{E61F9A26-8550-4D10-BCD0-AD4BE6764177}" srcOrd="0" destOrd="0" parTransId="{FB379D86-F85D-498A-BFCD-EF099B7A5F86}" sibTransId="{524CFC32-6673-468E-9345-487EDDF53DD4}"/>
    <dgm:cxn modelId="{3D8DD2F1-4F92-46C3-903B-455DE92ECC3C}" type="presOf" srcId="{111A601A-C30B-4E4C-9605-7E043C6415D9}" destId="{57769122-5A65-4F4F-BCF2-2D4A5FAAD037}" srcOrd="0" destOrd="0" presId="urn:microsoft.com/office/officeart/2016/7/layout/VerticalHollowActionList"/>
    <dgm:cxn modelId="{1F71B12B-3422-4307-A49D-BDCADA2AB1EE}" type="presParOf" srcId="{816C4BA2-3615-4758-B253-9D3947DF3CE3}" destId="{4D05B8DF-3CFB-43B0-BB70-AC7F58A52153}" srcOrd="0" destOrd="0" presId="urn:microsoft.com/office/officeart/2016/7/layout/VerticalHollowActionList"/>
    <dgm:cxn modelId="{71670B6B-4503-4CA3-9946-225D543287E0}" type="presParOf" srcId="{4D05B8DF-3CFB-43B0-BB70-AC7F58A52153}" destId="{7B57D17B-5E0D-4C66-8B94-1AC4BFA4C4E7}" srcOrd="0" destOrd="0" presId="urn:microsoft.com/office/officeart/2016/7/layout/VerticalHollowActionList"/>
    <dgm:cxn modelId="{58B6DA0C-DB15-48B9-831B-A4EEE7F1F2C1}" type="presParOf" srcId="{4D05B8DF-3CFB-43B0-BB70-AC7F58A52153}" destId="{57769122-5A65-4F4F-BCF2-2D4A5FAAD037}" srcOrd="1" destOrd="0" presId="urn:microsoft.com/office/officeart/2016/7/layout/VerticalHollowActionList"/>
    <dgm:cxn modelId="{35F0BAAB-F4DB-420F-A4D7-36DD98F0B6AE}" type="presParOf" srcId="{816C4BA2-3615-4758-B253-9D3947DF3CE3}" destId="{87A80CD3-058C-4939-BEC3-0276FBE41A9D}" srcOrd="1" destOrd="0" presId="urn:microsoft.com/office/officeart/2016/7/layout/VerticalHollowActionList"/>
    <dgm:cxn modelId="{B16D82AA-508D-4768-B7DF-36D32551EAD4}" type="presParOf" srcId="{816C4BA2-3615-4758-B253-9D3947DF3CE3}" destId="{B2C39DDC-74BC-4E80-B2C1-91DD2336688F}" srcOrd="2" destOrd="0" presId="urn:microsoft.com/office/officeart/2016/7/layout/VerticalHollowActionList"/>
    <dgm:cxn modelId="{C8668378-DEEB-41E0-9E69-50ACF6B6F497}" type="presParOf" srcId="{B2C39DDC-74BC-4E80-B2C1-91DD2336688F}" destId="{FB1AC4C7-FEB1-4405-B47E-A558A4FE4FBD}" srcOrd="0" destOrd="0" presId="urn:microsoft.com/office/officeart/2016/7/layout/VerticalHollowActionList"/>
    <dgm:cxn modelId="{14B3D69E-21BB-4752-B959-5E338E5060DE}" type="presParOf" srcId="{B2C39DDC-74BC-4E80-B2C1-91DD2336688F}" destId="{F841486B-578E-45EE-AA56-3CA2B2FC91BA}" srcOrd="1" destOrd="0" presId="urn:microsoft.com/office/officeart/2016/7/layout/VerticalHollowActionList"/>
    <dgm:cxn modelId="{DA02B214-E53E-40CD-A62D-FE2E485D4686}" type="presParOf" srcId="{816C4BA2-3615-4758-B253-9D3947DF3CE3}" destId="{CD6D54DE-4C96-4C6B-8BBB-857844C091C7}" srcOrd="3" destOrd="0" presId="urn:microsoft.com/office/officeart/2016/7/layout/VerticalHollowActionList"/>
    <dgm:cxn modelId="{80B4D394-FB54-4FFC-8E61-9848AA489DF4}" type="presParOf" srcId="{816C4BA2-3615-4758-B253-9D3947DF3CE3}" destId="{90A9C5B2-6D7D-4473-9250-7F146045E964}" srcOrd="4" destOrd="0" presId="urn:microsoft.com/office/officeart/2016/7/layout/VerticalHollowActionList"/>
    <dgm:cxn modelId="{577F5CE8-F0A0-4DB9-B399-9C555A647164}" type="presParOf" srcId="{90A9C5B2-6D7D-4473-9250-7F146045E964}" destId="{B84977F1-EBF5-41D2-B56B-BAF8A1FA20CF}" srcOrd="0" destOrd="0" presId="urn:microsoft.com/office/officeart/2016/7/layout/VerticalHollowActionList"/>
    <dgm:cxn modelId="{4E76C9AC-5307-4C4F-AEA0-381969CAB5F2}" type="presParOf" srcId="{90A9C5B2-6D7D-4473-9250-7F146045E964}" destId="{0B25DC45-296B-451D-ADA9-D043D3D68124}"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C5BF7-2C45-4F96-8592-C26B6F1DE634}">
      <dsp:nvSpPr>
        <dsp:cNvPr id="0" name=""/>
        <dsp:cNvSpPr/>
      </dsp:nvSpPr>
      <dsp:spPr>
        <a:xfrm>
          <a:off x="0" y="845483"/>
          <a:ext cx="6721776" cy="81549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t>Introduction</a:t>
          </a:r>
          <a:endParaRPr lang="en-US" sz="3400" kern="1200" dirty="0"/>
        </a:p>
      </dsp:txBody>
      <dsp:txXfrm>
        <a:off x="39809" y="885292"/>
        <a:ext cx="6642158" cy="735872"/>
      </dsp:txXfrm>
    </dsp:sp>
    <dsp:sp modelId="{76F88693-2EAB-471C-A258-46A73F68BF71}">
      <dsp:nvSpPr>
        <dsp:cNvPr id="0" name=""/>
        <dsp:cNvSpPr/>
      </dsp:nvSpPr>
      <dsp:spPr>
        <a:xfrm>
          <a:off x="0" y="1758893"/>
          <a:ext cx="6721776" cy="815490"/>
        </a:xfrm>
        <a:prstGeom prst="round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t>Announcements &amp; Reminders</a:t>
          </a:r>
          <a:endParaRPr lang="en-US" sz="3400" kern="1200" dirty="0"/>
        </a:p>
      </dsp:txBody>
      <dsp:txXfrm>
        <a:off x="39809" y="1798702"/>
        <a:ext cx="6642158" cy="735872"/>
      </dsp:txXfrm>
    </dsp:sp>
    <dsp:sp modelId="{9F5364A0-1A95-4212-941A-C0C0596E2751}">
      <dsp:nvSpPr>
        <dsp:cNvPr id="0" name=""/>
        <dsp:cNvSpPr/>
      </dsp:nvSpPr>
      <dsp:spPr>
        <a:xfrm>
          <a:off x="0" y="2672303"/>
          <a:ext cx="6721776" cy="815490"/>
        </a:xfrm>
        <a:prstGeom prst="round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t>Break Out Sessions</a:t>
          </a:r>
          <a:endParaRPr lang="en-US" sz="3400" kern="1200" dirty="0"/>
        </a:p>
      </dsp:txBody>
      <dsp:txXfrm>
        <a:off x="39809" y="2712112"/>
        <a:ext cx="6642158" cy="735872"/>
      </dsp:txXfrm>
    </dsp:sp>
    <dsp:sp modelId="{B2B11C72-433D-4355-B4F7-B65BDBE08F3E}">
      <dsp:nvSpPr>
        <dsp:cNvPr id="0" name=""/>
        <dsp:cNvSpPr/>
      </dsp:nvSpPr>
      <dsp:spPr>
        <a:xfrm>
          <a:off x="0" y="3585713"/>
          <a:ext cx="6721776" cy="815490"/>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t>Wrap-Up</a:t>
          </a:r>
          <a:endParaRPr lang="en-US" sz="3400" kern="1200" dirty="0"/>
        </a:p>
      </dsp:txBody>
      <dsp:txXfrm>
        <a:off x="39809" y="3625522"/>
        <a:ext cx="6642158" cy="735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7BF93-5DF8-4C28-919D-F3987D30C6EB}">
      <dsp:nvSpPr>
        <dsp:cNvPr id="0" name=""/>
        <dsp:cNvSpPr/>
      </dsp:nvSpPr>
      <dsp:spPr>
        <a:xfrm>
          <a:off x="4309" y="0"/>
          <a:ext cx="8817040" cy="41994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Find the report you would like to export: To do this, Go to </a:t>
          </a:r>
          <a:r>
            <a:rPr lang="en-US" sz="2000" b="1" i="0" kern="1200" baseline="0" dirty="0"/>
            <a:t>System Management </a:t>
          </a:r>
          <a:r>
            <a:rPr lang="en-US" sz="2000" b="0" i="0" kern="1200" baseline="0" dirty="0"/>
            <a:t>in Left-Hand Menu (from PowerSchool Admin Home Page)</a:t>
          </a:r>
          <a:endParaRPr lang="en-US" sz="2000" kern="1200" dirty="0"/>
        </a:p>
        <a:p>
          <a:pPr marL="171450" lvl="1" indent="-171450" algn="l" defTabSz="800100">
            <a:lnSpc>
              <a:spcPct val="90000"/>
            </a:lnSpc>
            <a:spcBef>
              <a:spcPct val="0"/>
            </a:spcBef>
            <a:spcAft>
              <a:spcPct val="15000"/>
            </a:spcAft>
            <a:buChar char="•"/>
          </a:pPr>
          <a:r>
            <a:rPr lang="en-US" sz="1800" b="0" i="0" kern="1200" baseline="0" dirty="0"/>
            <a:t>Click </a:t>
          </a:r>
          <a:r>
            <a:rPr lang="en-US" sz="1800" b="1" i="0" kern="1200" baseline="0" dirty="0"/>
            <a:t>Reports</a:t>
          </a:r>
          <a:endParaRPr lang="en-US" sz="1800" kern="1200" dirty="0"/>
        </a:p>
        <a:p>
          <a:pPr marL="171450" lvl="1" indent="-171450" algn="l" defTabSz="800100">
            <a:lnSpc>
              <a:spcPct val="90000"/>
            </a:lnSpc>
            <a:spcBef>
              <a:spcPct val="0"/>
            </a:spcBef>
            <a:spcAft>
              <a:spcPct val="15000"/>
            </a:spcAft>
            <a:buChar char="•"/>
          </a:pPr>
          <a:r>
            <a:rPr lang="en-US" sz="1800" b="0" i="0" kern="1200" baseline="0"/>
            <a:t>Select </a:t>
          </a:r>
          <a:r>
            <a:rPr lang="en-US" sz="1800" b="1" i="0" kern="1200" baseline="0"/>
            <a:t>Object Reports </a:t>
          </a:r>
          <a:r>
            <a:rPr lang="en-US" sz="1800" b="0" i="0" kern="1200" baseline="0"/>
            <a:t>under System Reports Header</a:t>
          </a:r>
          <a:endParaRPr lang="en-US" sz="1800" kern="1200"/>
        </a:p>
        <a:p>
          <a:pPr marL="171450" lvl="1" indent="-171450" algn="l" defTabSz="800100">
            <a:lnSpc>
              <a:spcPct val="90000"/>
            </a:lnSpc>
            <a:spcBef>
              <a:spcPct val="0"/>
            </a:spcBef>
            <a:spcAft>
              <a:spcPct val="15000"/>
            </a:spcAft>
            <a:buChar char="•"/>
          </a:pPr>
          <a:r>
            <a:rPr lang="en-US" sz="1800" b="0" i="0" kern="1200" baseline="0"/>
            <a:t>Find Report that you would like to Export and Select</a:t>
          </a:r>
          <a:endParaRPr lang="en-US" sz="1800" kern="1200"/>
        </a:p>
        <a:p>
          <a:pPr marL="171450" lvl="1" indent="-171450" algn="l" defTabSz="800100">
            <a:lnSpc>
              <a:spcPct val="90000"/>
            </a:lnSpc>
            <a:spcBef>
              <a:spcPct val="0"/>
            </a:spcBef>
            <a:spcAft>
              <a:spcPct val="15000"/>
            </a:spcAft>
            <a:buChar char="•"/>
          </a:pPr>
          <a:r>
            <a:rPr lang="en-US" sz="1800" b="0" i="0" kern="1200" baseline="0"/>
            <a:t>Click </a:t>
          </a:r>
          <a:r>
            <a:rPr lang="en-US" sz="1800" b="1" i="0" kern="1200" baseline="0"/>
            <a:t>Export this report as a template</a:t>
          </a:r>
          <a:endParaRPr lang="en-US" sz="1800" kern="1200"/>
        </a:p>
        <a:p>
          <a:pPr marL="171450" lvl="1" indent="-171450" algn="l" defTabSz="800100">
            <a:lnSpc>
              <a:spcPct val="90000"/>
            </a:lnSpc>
            <a:spcBef>
              <a:spcPct val="0"/>
            </a:spcBef>
            <a:spcAft>
              <a:spcPct val="15000"/>
            </a:spcAft>
            <a:buChar char="•"/>
          </a:pPr>
          <a:r>
            <a:rPr lang="en-US" sz="1800" b="0" i="0" kern="1200" baseline="0"/>
            <a:t>The template should be in your Downloads folder</a:t>
          </a:r>
          <a:endParaRPr lang="en-US" sz="1800" kern="1200"/>
        </a:p>
        <a:p>
          <a:pPr marL="171450" lvl="1" indent="-171450" algn="l" defTabSz="800100">
            <a:lnSpc>
              <a:spcPct val="90000"/>
            </a:lnSpc>
            <a:spcBef>
              <a:spcPct val="0"/>
            </a:spcBef>
            <a:spcAft>
              <a:spcPct val="15000"/>
            </a:spcAft>
            <a:buChar char="•"/>
          </a:pPr>
          <a:r>
            <a:rPr lang="en-US" sz="1800" b="0" i="0" kern="1200" baseline="0"/>
            <a:t>You can open in Notepad/Notepad++ or Similar and Edit Fields</a:t>
          </a:r>
          <a:endParaRPr lang="en-US" sz="1800" kern="1200"/>
        </a:p>
        <a:p>
          <a:pPr marL="171450" lvl="1" indent="-171450" algn="l" defTabSz="800100">
            <a:lnSpc>
              <a:spcPct val="90000"/>
            </a:lnSpc>
            <a:spcBef>
              <a:spcPct val="0"/>
            </a:spcBef>
            <a:spcAft>
              <a:spcPct val="15000"/>
            </a:spcAft>
            <a:buChar char="•"/>
          </a:pPr>
          <a:r>
            <a:rPr lang="en-US" sz="1800" b="1" i="0" u="sng" kern="1200" baseline="0" dirty="0"/>
            <a:t>Recommendation</a:t>
          </a:r>
          <a:r>
            <a:rPr lang="en-US" sz="1800" b="0" i="0" kern="1200" baseline="0" dirty="0"/>
            <a:t>: Edit Title of Document before Import. It will be in the Report Header section of the document, see example:</a:t>
          </a:r>
          <a:endParaRPr lang="en-US" sz="1800" kern="1200" dirty="0"/>
        </a:p>
        <a:p>
          <a:pPr marL="171450" lvl="1" indent="-171450" algn="l" defTabSz="800100">
            <a:lnSpc>
              <a:spcPct val="90000"/>
            </a:lnSpc>
            <a:spcBef>
              <a:spcPct val="0"/>
            </a:spcBef>
            <a:spcAft>
              <a:spcPct val="15000"/>
            </a:spcAft>
            <a:buChar char="•"/>
          </a:pPr>
          <a:r>
            <a:rPr lang="en-US" sz="1800" b="1" i="0" u="sng" kern="1200" baseline="0"/>
            <a:t>Recommendation 2</a:t>
          </a:r>
          <a:r>
            <a:rPr lang="en-US" sz="1800" b="1" i="0" kern="1200" baseline="0"/>
            <a:t>: </a:t>
          </a:r>
          <a:r>
            <a:rPr lang="en-US" sz="1800" b="0" i="0" kern="1200" baseline="0"/>
            <a:t>Title should have your School Initials/Name and Year (i. e. “Hogwarts </a:t>
          </a:r>
          <a:r>
            <a:rPr lang="en-US" sz="1800" kern="1200"/>
            <a:t>Student Portal Letter</a:t>
          </a:r>
          <a:r>
            <a:rPr lang="en-US" sz="1800" b="0" i="0" kern="1200" baseline="0"/>
            <a:t>”)</a:t>
          </a:r>
          <a:endParaRPr lang="en-US" sz="1800" kern="1200"/>
        </a:p>
      </dsp:txBody>
      <dsp:txXfrm>
        <a:off x="4309" y="0"/>
        <a:ext cx="8817040" cy="4199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A0FF3-6FDE-4755-AADE-590D5591E3BB}">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E733C-03FA-44C6-A4D9-AA4EEE06B1D0}">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948222-1D18-411A-9E46-6CA5F27176B6}">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77900">
            <a:lnSpc>
              <a:spcPct val="90000"/>
            </a:lnSpc>
            <a:spcBef>
              <a:spcPct val="0"/>
            </a:spcBef>
            <a:spcAft>
              <a:spcPct val="35000"/>
            </a:spcAft>
            <a:buNone/>
          </a:pPr>
          <a:r>
            <a:rPr lang="en-US" sz="2200" kern="1200" baseline="0"/>
            <a:t>Be sure that your file is a .txt file or it will fail</a:t>
          </a:r>
          <a:endParaRPr lang="en-US" sz="2200" kern="1200"/>
        </a:p>
      </dsp:txBody>
      <dsp:txXfrm>
        <a:off x="1730984" y="640"/>
        <a:ext cx="4660290" cy="1498687"/>
      </dsp:txXfrm>
    </dsp:sp>
    <dsp:sp modelId="{FAC03C08-D6AD-4873-AA20-73AA465DC091}">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9EBAC-8326-4BC4-99E6-A503ECDBFB80}">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5983A1-4A58-45E2-889F-4F782F934473}">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77900">
            <a:lnSpc>
              <a:spcPct val="90000"/>
            </a:lnSpc>
            <a:spcBef>
              <a:spcPct val="0"/>
            </a:spcBef>
            <a:spcAft>
              <a:spcPct val="35000"/>
            </a:spcAft>
            <a:buNone/>
          </a:pPr>
          <a:r>
            <a:rPr lang="en-US" sz="2200" kern="1200" baseline="0"/>
            <a:t>Make sure it is a quality report!</a:t>
          </a:r>
          <a:endParaRPr lang="en-US" sz="2200" kern="1200"/>
        </a:p>
      </dsp:txBody>
      <dsp:txXfrm>
        <a:off x="1730984" y="1873999"/>
        <a:ext cx="4660290" cy="1498687"/>
      </dsp:txXfrm>
    </dsp:sp>
    <dsp:sp modelId="{B03551C1-CC0C-4FD0-8C1E-EF383F47F90B}">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817F6-1C5A-453B-95D1-7C0C08022633}">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8C4778-C27D-4AC6-8DDE-892C4F7353F4}">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977900">
            <a:lnSpc>
              <a:spcPct val="90000"/>
            </a:lnSpc>
            <a:spcBef>
              <a:spcPct val="0"/>
            </a:spcBef>
            <a:spcAft>
              <a:spcPct val="35000"/>
            </a:spcAft>
            <a:buNone/>
          </a:pPr>
          <a:r>
            <a:rPr lang="en-US" sz="2200" kern="1200" baseline="0"/>
            <a:t>Make sure you have edited and entered a new title within the report (see previous slides)</a:t>
          </a:r>
          <a:endParaRPr lang="en-US" sz="2200" kern="1200"/>
        </a:p>
      </dsp:txBody>
      <dsp:txXfrm>
        <a:off x="1730984" y="3747359"/>
        <a:ext cx="4660290" cy="14986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0077A-8185-46BA-B045-4DFB322D887C}">
      <dsp:nvSpPr>
        <dsp:cNvPr id="0" name=""/>
        <dsp:cNvSpPr/>
      </dsp:nvSpPr>
      <dsp:spPr>
        <a:xfrm>
          <a:off x="0" y="120066"/>
          <a:ext cx="6391275" cy="162469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Find the report you would like to import: This can be a pre-saved or new report you have obtained (canned report)</a:t>
          </a:r>
          <a:endParaRPr lang="en-US" sz="2300" kern="1200"/>
        </a:p>
      </dsp:txBody>
      <dsp:txXfrm>
        <a:off x="79311" y="199377"/>
        <a:ext cx="6232653" cy="1466069"/>
      </dsp:txXfrm>
    </dsp:sp>
    <dsp:sp modelId="{2A6917B3-2A7B-47FC-BEEA-F6C58C9CCA70}">
      <dsp:nvSpPr>
        <dsp:cNvPr id="0" name=""/>
        <dsp:cNvSpPr/>
      </dsp:nvSpPr>
      <dsp:spPr>
        <a:xfrm>
          <a:off x="0" y="1810997"/>
          <a:ext cx="6391275" cy="1624691"/>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Click </a:t>
          </a:r>
          <a:r>
            <a:rPr lang="en-US" sz="2300" b="1" i="0" kern="1200" baseline="0"/>
            <a:t>Data and Reporting &gt; Imports &gt; Import Existing Report Template</a:t>
          </a:r>
          <a:endParaRPr lang="en-US" sz="2300" kern="1200"/>
        </a:p>
      </dsp:txBody>
      <dsp:txXfrm>
        <a:off x="79311" y="1890308"/>
        <a:ext cx="6232653" cy="1466069"/>
      </dsp:txXfrm>
    </dsp:sp>
    <dsp:sp modelId="{747E7F4D-8672-4584-B80A-319785D4E55F}">
      <dsp:nvSpPr>
        <dsp:cNvPr id="0" name=""/>
        <dsp:cNvSpPr/>
      </dsp:nvSpPr>
      <dsp:spPr>
        <a:xfrm>
          <a:off x="0" y="3501929"/>
          <a:ext cx="6391275" cy="1624691"/>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Once imported, to find your report, go to </a:t>
          </a:r>
          <a:r>
            <a:rPr lang="en-US" sz="2300" b="1" i="0" kern="1200" baseline="0"/>
            <a:t>Reports</a:t>
          </a:r>
          <a:r>
            <a:rPr lang="en-US" sz="2300" b="0" i="0" kern="1200" baseline="0"/>
            <a:t> &gt; Select </a:t>
          </a:r>
          <a:r>
            <a:rPr lang="en-US" sz="2300" b="1" i="0" kern="1200" baseline="0"/>
            <a:t>Object Reports </a:t>
          </a:r>
          <a:r>
            <a:rPr lang="en-US" sz="2300" b="0" i="0" kern="1200" baseline="0"/>
            <a:t>under System Reports Header &gt; Find Report that you would like to Edit/Review and Select</a:t>
          </a:r>
          <a:endParaRPr lang="en-US" sz="2300" kern="1200"/>
        </a:p>
      </dsp:txBody>
      <dsp:txXfrm>
        <a:off x="79311" y="3581240"/>
        <a:ext cx="6232653" cy="14660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01812-A83A-4F0B-8678-4A9B43DC5A3A}">
      <dsp:nvSpPr>
        <dsp:cNvPr id="0" name=""/>
        <dsp:cNvSpPr/>
      </dsp:nvSpPr>
      <dsp:spPr>
        <a:xfrm>
          <a:off x="1174" y="0"/>
          <a:ext cx="4582396" cy="3422683"/>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7261" tIns="330200" rIns="357261" bIns="330200" numCol="1" spcCol="1270" anchor="t" anchorCtr="0">
          <a:noAutofit/>
        </a:bodyPr>
        <a:lstStyle/>
        <a:p>
          <a:pPr marL="0" lvl="0" indent="0" algn="l" defTabSz="1155700">
            <a:lnSpc>
              <a:spcPct val="90000"/>
            </a:lnSpc>
            <a:spcBef>
              <a:spcPct val="0"/>
            </a:spcBef>
            <a:spcAft>
              <a:spcPct val="35000"/>
            </a:spcAft>
            <a:buNone/>
          </a:pPr>
          <a:r>
            <a:rPr lang="en-US" sz="2600" b="0" i="0" kern="1200"/>
            <a:t>Go to student and hit the printer button</a:t>
          </a:r>
          <a:endParaRPr lang="en-US" sz="2600" kern="1200"/>
        </a:p>
      </dsp:txBody>
      <dsp:txXfrm>
        <a:off x="1174" y="1300619"/>
        <a:ext cx="4582396" cy="2053609"/>
      </dsp:txXfrm>
    </dsp:sp>
    <dsp:sp modelId="{C8415E95-FC67-4EB2-B81A-57E006A78A8D}">
      <dsp:nvSpPr>
        <dsp:cNvPr id="0" name=""/>
        <dsp:cNvSpPr/>
      </dsp:nvSpPr>
      <dsp:spPr>
        <a:xfrm>
          <a:off x="1778970" y="342268"/>
          <a:ext cx="1026804" cy="1026804"/>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0054" tIns="12700" rIns="8005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929342" y="492640"/>
        <a:ext cx="726060" cy="726060"/>
      </dsp:txXfrm>
    </dsp:sp>
    <dsp:sp modelId="{F5454970-0A16-43CA-BBF1-F93586E5E536}">
      <dsp:nvSpPr>
        <dsp:cNvPr id="0" name=""/>
        <dsp:cNvSpPr/>
      </dsp:nvSpPr>
      <dsp:spPr>
        <a:xfrm>
          <a:off x="1174" y="3422611"/>
          <a:ext cx="4582396" cy="72"/>
        </a:xfrm>
        <a:prstGeom prst="rect">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w="9525" cap="rnd" cmpd="sng" algn="ctr">
          <a:solidFill>
            <a:schemeClr val="accent2">
              <a:hueOff val="451605"/>
              <a:satOff val="-2211"/>
              <a:lumOff val="124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EBB60C0-6AE5-4393-B3AB-2A815A7E16B3}">
      <dsp:nvSpPr>
        <dsp:cNvPr id="0" name=""/>
        <dsp:cNvSpPr/>
      </dsp:nvSpPr>
      <dsp:spPr>
        <a:xfrm>
          <a:off x="5041811" y="0"/>
          <a:ext cx="4582396" cy="3422683"/>
        </a:xfrm>
        <a:prstGeom prst="rect">
          <a:avLst/>
        </a:prstGeom>
        <a:solidFill>
          <a:schemeClr val="accent2">
            <a:tint val="40000"/>
            <a:alpha val="90000"/>
            <a:hueOff val="1629769"/>
            <a:satOff val="-4713"/>
            <a:lumOff val="-100"/>
            <a:alphaOff val="0"/>
          </a:schemeClr>
        </a:solidFill>
        <a:ln w="9525" cap="rnd" cmpd="sng" algn="ctr">
          <a:solidFill>
            <a:schemeClr val="accent2">
              <a:tint val="40000"/>
              <a:alpha val="90000"/>
              <a:hueOff val="1629769"/>
              <a:satOff val="-4713"/>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7261" tIns="330200" rIns="357261" bIns="330200" numCol="1" spcCol="1270" anchor="t" anchorCtr="0">
          <a:noAutofit/>
        </a:bodyPr>
        <a:lstStyle/>
        <a:p>
          <a:pPr marL="0" lvl="0" indent="0" algn="l" defTabSz="1155700">
            <a:lnSpc>
              <a:spcPct val="90000"/>
            </a:lnSpc>
            <a:spcBef>
              <a:spcPct val="0"/>
            </a:spcBef>
            <a:spcAft>
              <a:spcPct val="35000"/>
            </a:spcAft>
            <a:buNone/>
          </a:pPr>
          <a:r>
            <a:rPr lang="en-US" sz="2600" b="0" i="0" kern="1200"/>
            <a:t>Print your new letter and review</a:t>
          </a:r>
          <a:endParaRPr lang="en-US" sz="2600" kern="1200"/>
        </a:p>
      </dsp:txBody>
      <dsp:txXfrm>
        <a:off x="5041811" y="1300619"/>
        <a:ext cx="4582396" cy="2053609"/>
      </dsp:txXfrm>
    </dsp:sp>
    <dsp:sp modelId="{802E1B12-8D1A-41D5-B037-2D01FBDE9A1F}">
      <dsp:nvSpPr>
        <dsp:cNvPr id="0" name=""/>
        <dsp:cNvSpPr/>
      </dsp:nvSpPr>
      <dsp:spPr>
        <a:xfrm>
          <a:off x="6819607" y="342268"/>
          <a:ext cx="1026804" cy="1026804"/>
        </a:xfrm>
        <a:prstGeom prst="ellipse">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w="9525" cap="rnd" cmpd="sng" algn="ctr">
          <a:solidFill>
            <a:schemeClr val="accent2">
              <a:hueOff val="903209"/>
              <a:satOff val="-4421"/>
              <a:lumOff val="2483"/>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0054" tIns="12700" rIns="8005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6969979" y="492640"/>
        <a:ext cx="726060" cy="726060"/>
      </dsp:txXfrm>
    </dsp:sp>
    <dsp:sp modelId="{C4BA5FF1-6366-4B7D-AB4A-1D5A9B7E3BD7}">
      <dsp:nvSpPr>
        <dsp:cNvPr id="0" name=""/>
        <dsp:cNvSpPr/>
      </dsp:nvSpPr>
      <dsp:spPr>
        <a:xfrm>
          <a:off x="5041811" y="3422611"/>
          <a:ext cx="4582396" cy="72"/>
        </a:xfrm>
        <a:prstGeom prst="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B9C37-10D1-4D44-BFC5-7889B66F03DD}">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CF63F-22F8-486E-9E3F-3AC8BCA0436F}">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FC2B9D-90A1-471C-8AD6-EDFBB4623F50}">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666750">
            <a:lnSpc>
              <a:spcPct val="90000"/>
            </a:lnSpc>
            <a:spcBef>
              <a:spcPct val="0"/>
            </a:spcBef>
            <a:spcAft>
              <a:spcPct val="35000"/>
            </a:spcAft>
            <a:buNone/>
          </a:pPr>
          <a:r>
            <a:rPr lang="en-US" sz="1500" b="0" i="0" kern="1200"/>
            <a:t>October 24-27, 2023</a:t>
          </a:r>
          <a:endParaRPr lang="en-US" sz="1500" kern="1200"/>
        </a:p>
      </dsp:txBody>
      <dsp:txXfrm>
        <a:off x="1730984" y="640"/>
        <a:ext cx="4660290" cy="1498687"/>
      </dsp:txXfrm>
    </dsp:sp>
    <dsp:sp modelId="{BA2336FC-6343-4400-9573-9F58FC9C96B9}">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7AC89-BA20-471F-A6E9-EE13C79C7010}">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52F9CD-707A-4FF0-8857-C16215492AA5}">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666750">
            <a:lnSpc>
              <a:spcPct val="90000"/>
            </a:lnSpc>
            <a:spcBef>
              <a:spcPct val="0"/>
            </a:spcBef>
            <a:spcAft>
              <a:spcPct val="35000"/>
            </a:spcAft>
            <a:buNone/>
          </a:pPr>
          <a:r>
            <a:rPr lang="en-US" sz="1500" b="0" i="0" kern="1200"/>
            <a:t>Link to Conference Page: </a:t>
          </a:r>
          <a:r>
            <a:rPr lang="en-US" sz="1500" b="0" i="0" kern="1200">
              <a:hlinkClick xmlns:r="http://schemas.openxmlformats.org/officeDocument/2006/relationships" r:id="rId5"/>
            </a:rPr>
            <a:t>https://edtech.scaet.org/</a:t>
          </a:r>
          <a:endParaRPr lang="en-US" sz="1500" kern="1200"/>
        </a:p>
      </dsp:txBody>
      <dsp:txXfrm>
        <a:off x="1730984" y="1873999"/>
        <a:ext cx="4660290" cy="1498687"/>
      </dsp:txXfrm>
    </dsp:sp>
    <dsp:sp modelId="{58177B02-BF2A-4398-8E5A-7C3EDBA0FDA6}">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93E00-BD0D-40EF-A0CD-A4D2A145F1FC}">
      <dsp:nvSpPr>
        <dsp:cNvPr id="0" name=""/>
        <dsp:cNvSpPr/>
      </dsp:nvSpPr>
      <dsp:spPr>
        <a:xfrm>
          <a:off x="453352" y="4084563"/>
          <a:ext cx="824278" cy="82427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89E5C8-9494-4023-B91B-C89751827DBB}">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666750">
            <a:lnSpc>
              <a:spcPct val="90000"/>
            </a:lnSpc>
            <a:spcBef>
              <a:spcPct val="0"/>
            </a:spcBef>
            <a:spcAft>
              <a:spcPct val="35000"/>
            </a:spcAft>
            <a:buNone/>
          </a:pPr>
          <a:r>
            <a:rPr lang="en-US" sz="1500" b="0" i="0" kern="1200"/>
            <a:t>To Register: </a:t>
          </a:r>
          <a:r>
            <a:rPr lang="en-US" sz="1500" b="0" i="0" kern="1200">
              <a:hlinkClick xmlns:r="http://schemas.openxmlformats.org/officeDocument/2006/relationships" r:id="rId8"/>
            </a:rPr>
            <a:t>https://edtech.scaet.org/index.cfm/register/</a:t>
          </a:r>
          <a:r>
            <a:rPr lang="en-US" sz="1500" b="0" i="0" kern="1200"/>
            <a:t> </a:t>
          </a:r>
          <a:endParaRPr lang="en-US" sz="1500" kern="1200"/>
        </a:p>
      </dsp:txBody>
      <dsp:txXfrm>
        <a:off x="1730984" y="3747359"/>
        <a:ext cx="4660290" cy="1498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72FC-8E86-46B9-94F2-4EBC8789E4D9}">
      <dsp:nvSpPr>
        <dsp:cNvPr id="0" name=""/>
        <dsp:cNvSpPr/>
      </dsp:nvSpPr>
      <dsp:spPr>
        <a:xfrm>
          <a:off x="0" y="1668"/>
          <a:ext cx="655159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FB08C-595D-4575-94F1-1FAF05B31E8B}">
      <dsp:nvSpPr>
        <dsp:cNvPr id="0" name=""/>
        <dsp:cNvSpPr/>
      </dsp:nvSpPr>
      <dsp:spPr>
        <a:xfrm>
          <a:off x="0" y="1668"/>
          <a:ext cx="6551597" cy="11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September 26-27, 2023</a:t>
          </a:r>
        </a:p>
      </dsp:txBody>
      <dsp:txXfrm>
        <a:off x="0" y="1668"/>
        <a:ext cx="6551597" cy="1137654"/>
      </dsp:txXfrm>
    </dsp:sp>
    <dsp:sp modelId="{C459FFA5-8297-47A4-A49D-9429DA4AB67E}">
      <dsp:nvSpPr>
        <dsp:cNvPr id="0" name=""/>
        <dsp:cNvSpPr/>
      </dsp:nvSpPr>
      <dsp:spPr>
        <a:xfrm>
          <a:off x="0" y="1139322"/>
          <a:ext cx="655159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607E7-B149-4FF3-BD31-BF8D033BC7AF}">
      <dsp:nvSpPr>
        <dsp:cNvPr id="0" name=""/>
        <dsp:cNvSpPr/>
      </dsp:nvSpPr>
      <dsp:spPr>
        <a:xfrm>
          <a:off x="0" y="1139322"/>
          <a:ext cx="6551597" cy="11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Columbia Metropolitan Convention Center</a:t>
          </a:r>
        </a:p>
      </dsp:txBody>
      <dsp:txXfrm>
        <a:off x="0" y="1139322"/>
        <a:ext cx="6551597" cy="1137654"/>
      </dsp:txXfrm>
    </dsp:sp>
    <dsp:sp modelId="{E02A373F-9013-460E-9E67-560F2433E69F}">
      <dsp:nvSpPr>
        <dsp:cNvPr id="0" name=""/>
        <dsp:cNvSpPr/>
      </dsp:nvSpPr>
      <dsp:spPr>
        <a:xfrm>
          <a:off x="0" y="2276977"/>
          <a:ext cx="6551597"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5BC6E-2663-42C1-A968-3A82C39E52AA}">
      <dsp:nvSpPr>
        <dsp:cNvPr id="0" name=""/>
        <dsp:cNvSpPr/>
      </dsp:nvSpPr>
      <dsp:spPr>
        <a:xfrm>
          <a:off x="0" y="2276977"/>
          <a:ext cx="6551597" cy="113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hlinkClick xmlns:r="http://schemas.openxmlformats.org/officeDocument/2006/relationships" r:id="rId1"/>
            </a:rPr>
            <a:t>Register Here</a:t>
          </a:r>
          <a:endParaRPr lang="en-US" sz="3200" kern="1200"/>
        </a:p>
      </dsp:txBody>
      <dsp:txXfrm>
        <a:off x="0" y="2276977"/>
        <a:ext cx="6551597" cy="1137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AC610-0DA1-41EE-9634-92992004BA11}">
      <dsp:nvSpPr>
        <dsp:cNvPr id="0" name=""/>
        <dsp:cNvSpPr/>
      </dsp:nvSpPr>
      <dsp:spPr>
        <a:xfrm>
          <a:off x="751" y="0"/>
          <a:ext cx="3045531" cy="3422683"/>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0831" tIns="0" rIns="300831" bIns="330200" numCol="1" spcCol="1270" anchor="t" anchorCtr="0">
          <a:noAutofit/>
        </a:bodyPr>
        <a:lstStyle/>
        <a:p>
          <a:pPr marL="0" lvl="0" indent="0" algn="l" defTabSz="711200">
            <a:lnSpc>
              <a:spcPct val="90000"/>
            </a:lnSpc>
            <a:spcBef>
              <a:spcPct val="0"/>
            </a:spcBef>
            <a:spcAft>
              <a:spcPct val="35000"/>
            </a:spcAft>
            <a:buNone/>
          </a:pPr>
          <a:r>
            <a:rPr lang="en-US" sz="1600" b="0" i="0" kern="1200"/>
            <a:t>From your Home Page &gt; System Reports &gt; Under </a:t>
          </a:r>
          <a:r>
            <a:rPr lang="en-US" sz="1600" b="0" i="1" kern="1200"/>
            <a:t>Membership and Enrollment </a:t>
          </a:r>
          <a:r>
            <a:rPr lang="en-US" sz="1600" b="0" i="0" kern="1200"/>
            <a:t>Header, click School Enrollment Audit or Section Enrollment Audit</a:t>
          </a:r>
          <a:endParaRPr lang="en-US" sz="1600" kern="1200"/>
        </a:p>
      </dsp:txBody>
      <dsp:txXfrm>
        <a:off x="751" y="1369073"/>
        <a:ext cx="3045531" cy="2053609"/>
      </dsp:txXfrm>
    </dsp:sp>
    <dsp:sp modelId="{F0D93DED-33CB-4F8E-8048-D588E0D67144}">
      <dsp:nvSpPr>
        <dsp:cNvPr id="0" name=""/>
        <dsp:cNvSpPr/>
      </dsp:nvSpPr>
      <dsp:spPr>
        <a:xfrm>
          <a:off x="751" y="0"/>
          <a:ext cx="3045531" cy="1369073"/>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00831" tIns="165100" rIns="30083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51" y="0"/>
        <a:ext cx="3045531" cy="1369073"/>
      </dsp:txXfrm>
    </dsp:sp>
    <dsp:sp modelId="{78F40CE7-C181-4521-9E3D-BAC187F8CC64}">
      <dsp:nvSpPr>
        <dsp:cNvPr id="0" name=""/>
        <dsp:cNvSpPr/>
      </dsp:nvSpPr>
      <dsp:spPr>
        <a:xfrm>
          <a:off x="3289925" y="0"/>
          <a:ext cx="3045531" cy="3422683"/>
        </a:xfrm>
        <a:prstGeom prst="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0831" tIns="0" rIns="300831" bIns="330200" numCol="1" spcCol="1270" anchor="t" anchorCtr="0">
          <a:noAutofit/>
        </a:bodyPr>
        <a:lstStyle/>
        <a:p>
          <a:pPr marL="0" lvl="0" indent="0" algn="l" defTabSz="711200">
            <a:lnSpc>
              <a:spcPct val="90000"/>
            </a:lnSpc>
            <a:spcBef>
              <a:spcPct val="0"/>
            </a:spcBef>
            <a:spcAft>
              <a:spcPct val="35000"/>
            </a:spcAft>
            <a:buNone/>
          </a:pPr>
          <a:r>
            <a:rPr lang="en-US" sz="1600" b="0" i="0" kern="1200"/>
            <a:t>Errors need to be cleared</a:t>
          </a:r>
          <a:endParaRPr lang="en-US" sz="1600" kern="1200"/>
        </a:p>
      </dsp:txBody>
      <dsp:txXfrm>
        <a:off x="3289925" y="1369073"/>
        <a:ext cx="3045531" cy="2053609"/>
      </dsp:txXfrm>
    </dsp:sp>
    <dsp:sp modelId="{01A86D3B-BCC2-436D-87DC-2E12331EAFDF}">
      <dsp:nvSpPr>
        <dsp:cNvPr id="0" name=""/>
        <dsp:cNvSpPr/>
      </dsp:nvSpPr>
      <dsp:spPr>
        <a:xfrm>
          <a:off x="3289925" y="0"/>
          <a:ext cx="3045531" cy="1369073"/>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00831" tIns="165100" rIns="30083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89925" y="0"/>
        <a:ext cx="3045531" cy="1369073"/>
      </dsp:txXfrm>
    </dsp:sp>
    <dsp:sp modelId="{76B682E9-3152-4CF4-8540-0869771A550C}">
      <dsp:nvSpPr>
        <dsp:cNvPr id="0" name=""/>
        <dsp:cNvSpPr/>
      </dsp:nvSpPr>
      <dsp:spPr>
        <a:xfrm>
          <a:off x="6579099" y="0"/>
          <a:ext cx="3045531" cy="3422683"/>
        </a:xfrm>
        <a:prstGeom prst="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0831" tIns="0" rIns="300831" bIns="330200" numCol="1" spcCol="1270" anchor="t" anchorCtr="0">
          <a:noAutofit/>
        </a:bodyPr>
        <a:lstStyle/>
        <a:p>
          <a:pPr marL="0" lvl="0" indent="0" algn="l" defTabSz="711200">
            <a:lnSpc>
              <a:spcPct val="90000"/>
            </a:lnSpc>
            <a:spcBef>
              <a:spcPct val="0"/>
            </a:spcBef>
            <a:spcAft>
              <a:spcPct val="35000"/>
            </a:spcAft>
            <a:buNone/>
          </a:pPr>
          <a:r>
            <a:rPr lang="en-US" sz="1600" b="0" i="0" kern="1200"/>
            <a:t>If you have trouble clearing, let Cantey know</a:t>
          </a:r>
          <a:endParaRPr lang="en-US" sz="1600" kern="1200"/>
        </a:p>
      </dsp:txBody>
      <dsp:txXfrm>
        <a:off x="6579099" y="1369073"/>
        <a:ext cx="3045531" cy="2053609"/>
      </dsp:txXfrm>
    </dsp:sp>
    <dsp:sp modelId="{6FB10DB2-AB8E-4A6B-8E52-26B8C0E5DE1F}">
      <dsp:nvSpPr>
        <dsp:cNvPr id="0" name=""/>
        <dsp:cNvSpPr/>
      </dsp:nvSpPr>
      <dsp:spPr>
        <a:xfrm>
          <a:off x="6579099" y="0"/>
          <a:ext cx="3045531" cy="1369073"/>
        </a:xfrm>
        <a:prstGeom prst="rect">
          <a:avLst/>
        </a:prstGeom>
        <a:noFill/>
        <a:ln w="9525" cap="rnd" cmpd="sng" algn="ctr">
          <a:noFill/>
          <a:prstDash val="solid"/>
        </a:ln>
        <a:effectLst>
          <a:outerShdw blurRad="38100" dist="25400" dir="5400000" rotWithShape="0">
            <a:srgbClr val="000000">
              <a:alpha val="4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00831" tIns="165100" rIns="30083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579099" y="0"/>
        <a:ext cx="3045531" cy="1369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22C52-522F-4D2D-BAE7-D326BB9C55FF}">
      <dsp:nvSpPr>
        <dsp:cNvPr id="0" name=""/>
        <dsp:cNvSpPr/>
      </dsp:nvSpPr>
      <dsp:spPr>
        <a:xfrm>
          <a:off x="1174" y="184257"/>
          <a:ext cx="4124157" cy="2618839"/>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761D815-E332-4EC9-823C-FF26ADC7ED79}">
      <dsp:nvSpPr>
        <dsp:cNvPr id="0" name=""/>
        <dsp:cNvSpPr/>
      </dsp:nvSpPr>
      <dsp:spPr>
        <a:xfrm>
          <a:off x="459414" y="619585"/>
          <a:ext cx="4124157" cy="2618839"/>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Precode is assessment-related student information available for testing contractors to pre-populate online testing systems, pre-assign answer documents and test booklets, and generate scannable documents/labels.</a:t>
          </a:r>
          <a:endParaRPr lang="en-US" sz="1700" kern="1200"/>
        </a:p>
      </dsp:txBody>
      <dsp:txXfrm>
        <a:off x="536117" y="696288"/>
        <a:ext cx="3970751" cy="2465433"/>
      </dsp:txXfrm>
    </dsp:sp>
    <dsp:sp modelId="{A697B040-E190-4D4B-BF38-BEA01F0EB032}">
      <dsp:nvSpPr>
        <dsp:cNvPr id="0" name=""/>
        <dsp:cNvSpPr/>
      </dsp:nvSpPr>
      <dsp:spPr>
        <a:xfrm>
          <a:off x="5041811" y="184257"/>
          <a:ext cx="4124157" cy="2618839"/>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03AF0B0-BF99-4964-B385-9A98DE9C1773}">
      <dsp:nvSpPr>
        <dsp:cNvPr id="0" name=""/>
        <dsp:cNvSpPr/>
      </dsp:nvSpPr>
      <dsp:spPr>
        <a:xfrm>
          <a:off x="5500051" y="619585"/>
          <a:ext cx="4124157" cy="2618839"/>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0" i="0" kern="1200"/>
            <a:t>SCDE Precode Guide - </a:t>
          </a:r>
          <a:r>
            <a:rPr lang="fr-FR" sz="1700" b="0" i="0" kern="1200">
              <a:hlinkClick xmlns:r="http://schemas.openxmlformats.org/officeDocument/2006/relationships" r:id="rId1"/>
            </a:rPr>
            <a:t>https://ed.sc.gov/data/information-systems/power-school/sis-documents/precode-guide/</a:t>
          </a:r>
          <a:r>
            <a:rPr lang="fr-FR" sz="1700" b="0" i="0" kern="1200"/>
            <a:t> </a:t>
          </a:r>
          <a:endParaRPr lang="en-US" sz="1700" kern="1200"/>
        </a:p>
      </dsp:txBody>
      <dsp:txXfrm>
        <a:off x="5576754" y="696288"/>
        <a:ext cx="3970751" cy="2465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3786-FDD0-4D47-AF62-3B5FBC4046BC}">
      <dsp:nvSpPr>
        <dsp:cNvPr id="0" name=""/>
        <dsp:cNvSpPr/>
      </dsp:nvSpPr>
      <dsp:spPr>
        <a:xfrm>
          <a:off x="708260" y="0"/>
          <a:ext cx="5500230" cy="550023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CD4E5-AC82-4DFA-A328-DC246F54FB01}">
      <dsp:nvSpPr>
        <dsp:cNvPr id="0" name=""/>
        <dsp:cNvSpPr/>
      </dsp:nvSpPr>
      <dsp:spPr>
        <a:xfrm>
          <a:off x="1230781" y="522521"/>
          <a:ext cx="2145089" cy="214508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Jason: </a:t>
          </a:r>
        </a:p>
        <a:p>
          <a:pPr marL="0" lvl="0" indent="0" algn="ctr" defTabSz="889000">
            <a:lnSpc>
              <a:spcPct val="90000"/>
            </a:lnSpc>
            <a:spcBef>
              <a:spcPct val="0"/>
            </a:spcBef>
            <a:spcAft>
              <a:spcPct val="35000"/>
            </a:spcAft>
            <a:buNone/>
          </a:pPr>
          <a:r>
            <a:rPr lang="en-US" sz="2000" b="0" i="0" kern="1200" dirty="0"/>
            <a:t>Q &amp; A</a:t>
          </a:r>
          <a:endParaRPr lang="en-US" sz="2000" kern="1200" dirty="0"/>
        </a:p>
      </dsp:txBody>
      <dsp:txXfrm>
        <a:off x="1335496" y="627236"/>
        <a:ext cx="1935659" cy="1935659"/>
      </dsp:txXfrm>
    </dsp:sp>
    <dsp:sp modelId="{2A062675-58D0-4900-98FB-4E7FB65A44B8}">
      <dsp:nvSpPr>
        <dsp:cNvPr id="0" name=""/>
        <dsp:cNvSpPr/>
      </dsp:nvSpPr>
      <dsp:spPr>
        <a:xfrm>
          <a:off x="3540878" y="522521"/>
          <a:ext cx="2145089" cy="214508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Leticia: </a:t>
          </a:r>
        </a:p>
        <a:p>
          <a:pPr marL="0" lvl="0" indent="0" algn="ctr" defTabSz="889000">
            <a:lnSpc>
              <a:spcPct val="90000"/>
            </a:lnSpc>
            <a:spcBef>
              <a:spcPct val="0"/>
            </a:spcBef>
            <a:spcAft>
              <a:spcPct val="35000"/>
            </a:spcAft>
            <a:buNone/>
          </a:pPr>
          <a:r>
            <a:rPr lang="en-US" sz="2000" b="0" i="0" kern="1200" dirty="0"/>
            <a:t>IGP Set-Up</a:t>
          </a:r>
          <a:endParaRPr lang="en-US" sz="2000" kern="1200" dirty="0"/>
        </a:p>
      </dsp:txBody>
      <dsp:txXfrm>
        <a:off x="3645593" y="627236"/>
        <a:ext cx="1935659" cy="1935659"/>
      </dsp:txXfrm>
    </dsp:sp>
    <dsp:sp modelId="{8BE75399-A2E0-43E2-BDC5-3F3A9320D8D7}">
      <dsp:nvSpPr>
        <dsp:cNvPr id="0" name=""/>
        <dsp:cNvSpPr/>
      </dsp:nvSpPr>
      <dsp:spPr>
        <a:xfrm>
          <a:off x="1230781" y="2832618"/>
          <a:ext cx="2145089" cy="214508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Jenn: </a:t>
          </a:r>
        </a:p>
        <a:p>
          <a:pPr marL="0" lvl="0" indent="0" algn="ctr" defTabSz="889000">
            <a:lnSpc>
              <a:spcPct val="90000"/>
            </a:lnSpc>
            <a:spcBef>
              <a:spcPct val="0"/>
            </a:spcBef>
            <a:spcAft>
              <a:spcPct val="35000"/>
            </a:spcAft>
            <a:buNone/>
          </a:pPr>
          <a:r>
            <a:rPr lang="en-US" sz="2000" b="0" i="0" kern="1200" dirty="0"/>
            <a:t>Teacher Comment on Report Card</a:t>
          </a:r>
          <a:endParaRPr lang="en-US" sz="2000" kern="1200" dirty="0"/>
        </a:p>
      </dsp:txBody>
      <dsp:txXfrm>
        <a:off x="1335496" y="2937333"/>
        <a:ext cx="1935659" cy="1935659"/>
      </dsp:txXfrm>
    </dsp:sp>
    <dsp:sp modelId="{5B9C3E37-3CE5-4BB3-9369-444375367136}">
      <dsp:nvSpPr>
        <dsp:cNvPr id="0" name=""/>
        <dsp:cNvSpPr/>
      </dsp:nvSpPr>
      <dsp:spPr>
        <a:xfrm>
          <a:off x="3540878" y="2832618"/>
          <a:ext cx="2145089" cy="214508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Blythe: </a:t>
          </a:r>
        </a:p>
        <a:p>
          <a:pPr marL="0" lvl="0" indent="0" algn="ctr" defTabSz="889000">
            <a:lnSpc>
              <a:spcPct val="90000"/>
            </a:lnSpc>
            <a:spcBef>
              <a:spcPct val="0"/>
            </a:spcBef>
            <a:spcAft>
              <a:spcPct val="35000"/>
            </a:spcAft>
            <a:buNone/>
          </a:pPr>
          <a:r>
            <a:rPr lang="en-US" sz="2000" b="0" i="0" kern="1200" dirty="0"/>
            <a:t>Photo Management</a:t>
          </a:r>
          <a:endParaRPr lang="en-US" sz="2000" kern="1200" dirty="0"/>
        </a:p>
      </dsp:txBody>
      <dsp:txXfrm>
        <a:off x="3645593" y="2937333"/>
        <a:ext cx="1935659" cy="1935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B365-3793-4B5D-9420-84BCC50719E7}">
      <dsp:nvSpPr>
        <dsp:cNvPr id="0" name=""/>
        <dsp:cNvSpPr/>
      </dsp:nvSpPr>
      <dsp:spPr>
        <a:xfrm>
          <a:off x="2245744" y="0"/>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C51A6-B5C5-4E12-A3F2-26137DC8CBCD}">
      <dsp:nvSpPr>
        <dsp:cNvPr id="0" name=""/>
        <dsp:cNvSpPr/>
      </dsp:nvSpPr>
      <dsp:spPr>
        <a:xfrm>
          <a:off x="2635093" y="334917"/>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9BF73A-6FED-4194-90AE-A833B38F2F7F}">
      <dsp:nvSpPr>
        <dsp:cNvPr id="0" name=""/>
        <dsp:cNvSpPr/>
      </dsp:nvSpPr>
      <dsp:spPr>
        <a:xfrm>
          <a:off x="4154010" y="26228"/>
          <a:ext cx="292500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You can print a report for the parent and/or student with their access information and directions to create an account. </a:t>
          </a:r>
        </a:p>
        <a:p>
          <a:pPr marL="0" lvl="0" indent="0" algn="ctr" defTabSz="488950">
            <a:lnSpc>
              <a:spcPct val="100000"/>
            </a:lnSpc>
            <a:spcBef>
              <a:spcPct val="0"/>
            </a:spcBef>
            <a:spcAft>
              <a:spcPct val="35000"/>
            </a:spcAft>
            <a:buNone/>
            <a:defRPr cap="all"/>
          </a:pPr>
          <a:r>
            <a:rPr lang="en-US" sz="1100" kern="1200" dirty="0"/>
            <a:t>Go to: Print a Report &amp; Choose one of the below</a:t>
          </a:r>
        </a:p>
      </dsp:txBody>
      <dsp:txXfrm>
        <a:off x="4154010" y="26228"/>
        <a:ext cx="2925000" cy="105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CC09E-BA04-4E0B-B018-577AEC9183E1}">
      <dsp:nvSpPr>
        <dsp:cNvPr id="0" name=""/>
        <dsp:cNvSpPr/>
      </dsp:nvSpPr>
      <dsp:spPr>
        <a:xfrm>
          <a:off x="0" y="472163"/>
          <a:ext cx="6391275" cy="6762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Go to System Management in Left-Hand Menu (from PowerSchool Admin Home Page)</a:t>
          </a:r>
          <a:endParaRPr lang="en-US" sz="1700" kern="1200"/>
        </a:p>
      </dsp:txBody>
      <dsp:txXfrm>
        <a:off x="33012" y="505175"/>
        <a:ext cx="6325251" cy="610236"/>
      </dsp:txXfrm>
    </dsp:sp>
    <dsp:sp modelId="{5A265C2C-C302-4732-933B-7781AE028BE9}">
      <dsp:nvSpPr>
        <dsp:cNvPr id="0" name=""/>
        <dsp:cNvSpPr/>
      </dsp:nvSpPr>
      <dsp:spPr>
        <a:xfrm>
          <a:off x="0" y="1197383"/>
          <a:ext cx="6391275" cy="676260"/>
        </a:xfrm>
        <a:prstGeom prst="roundRect">
          <a:avLst/>
        </a:prstGeom>
        <a:solidFill>
          <a:schemeClr val="accent5">
            <a:hueOff val="1462126"/>
            <a:satOff val="159"/>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Click Reports</a:t>
          </a:r>
          <a:endParaRPr lang="en-US" sz="1700" kern="1200"/>
        </a:p>
      </dsp:txBody>
      <dsp:txXfrm>
        <a:off x="33012" y="1230395"/>
        <a:ext cx="6325251" cy="610236"/>
      </dsp:txXfrm>
    </dsp:sp>
    <dsp:sp modelId="{CCB3E053-0266-45A1-B08B-775BCDC20368}">
      <dsp:nvSpPr>
        <dsp:cNvPr id="0" name=""/>
        <dsp:cNvSpPr/>
      </dsp:nvSpPr>
      <dsp:spPr>
        <a:xfrm>
          <a:off x="0" y="1922603"/>
          <a:ext cx="6391275" cy="676260"/>
        </a:xfrm>
        <a:prstGeom prst="roundRect">
          <a:avLst/>
        </a:prstGeom>
        <a:solidFill>
          <a:schemeClr val="accent5">
            <a:hueOff val="2924253"/>
            <a:satOff val="31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Select Object Reports under System Reports Header</a:t>
          </a:r>
          <a:endParaRPr lang="en-US" sz="1700" kern="1200"/>
        </a:p>
      </dsp:txBody>
      <dsp:txXfrm>
        <a:off x="33012" y="1955615"/>
        <a:ext cx="6325251" cy="610236"/>
      </dsp:txXfrm>
    </dsp:sp>
    <dsp:sp modelId="{811DB56D-4722-4977-85EB-012823DA5ED1}">
      <dsp:nvSpPr>
        <dsp:cNvPr id="0" name=""/>
        <dsp:cNvSpPr/>
      </dsp:nvSpPr>
      <dsp:spPr>
        <a:xfrm>
          <a:off x="0" y="2647823"/>
          <a:ext cx="6391275" cy="676260"/>
        </a:xfrm>
        <a:prstGeom prst="roundRect">
          <a:avLst/>
        </a:prstGeom>
        <a:solidFill>
          <a:schemeClr val="accent5">
            <a:hueOff val="4386379"/>
            <a:satOff val="477"/>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Click the Name of the Object Report that you want to edit (this goes for new object reports that you have created)</a:t>
          </a:r>
          <a:endParaRPr lang="en-US" sz="1700" kern="1200"/>
        </a:p>
      </dsp:txBody>
      <dsp:txXfrm>
        <a:off x="33012" y="2680835"/>
        <a:ext cx="6325251" cy="610236"/>
      </dsp:txXfrm>
    </dsp:sp>
    <dsp:sp modelId="{E8AE0AEE-C98F-4BE3-B670-D03412FF27D4}">
      <dsp:nvSpPr>
        <dsp:cNvPr id="0" name=""/>
        <dsp:cNvSpPr/>
      </dsp:nvSpPr>
      <dsp:spPr>
        <a:xfrm>
          <a:off x="0" y="3373043"/>
          <a:ext cx="6391275" cy="676260"/>
        </a:xfrm>
        <a:prstGeom prst="roundRect">
          <a:avLst/>
        </a:prstGeom>
        <a:solidFill>
          <a:schemeClr val="accent5">
            <a:hueOff val="5848506"/>
            <a:satOff val="636"/>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Click Edit the main report parameters. The Edit Object Report page appears.</a:t>
          </a:r>
          <a:endParaRPr lang="en-US" sz="1700" kern="1200"/>
        </a:p>
      </dsp:txBody>
      <dsp:txXfrm>
        <a:off x="33012" y="3406055"/>
        <a:ext cx="6325251" cy="610236"/>
      </dsp:txXfrm>
    </dsp:sp>
    <dsp:sp modelId="{84EFE86A-1379-44D5-BC71-3149209F9FDF}">
      <dsp:nvSpPr>
        <dsp:cNvPr id="0" name=""/>
        <dsp:cNvSpPr/>
      </dsp:nvSpPr>
      <dsp:spPr>
        <a:xfrm>
          <a:off x="0" y="4098263"/>
          <a:ext cx="6391275" cy="676260"/>
        </a:xfrm>
        <a:prstGeom prst="roundRect">
          <a:avLst/>
        </a:prstGeom>
        <a:solidFill>
          <a:schemeClr val="accent5">
            <a:hueOff val="7310632"/>
            <a:satOff val="795"/>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We will go over how to edit details of Object Report before import in the “Export an Object Report section</a:t>
          </a:r>
          <a:endParaRPr lang="en-US" sz="1700" kern="1200"/>
        </a:p>
      </dsp:txBody>
      <dsp:txXfrm>
        <a:off x="33012" y="4131275"/>
        <a:ext cx="6325251" cy="610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9122-5A65-4F4F-BCF2-2D4A5FAAD037}">
      <dsp:nvSpPr>
        <dsp:cNvPr id="0" name=""/>
        <dsp:cNvSpPr/>
      </dsp:nvSpPr>
      <dsp:spPr>
        <a:xfrm>
          <a:off x="1765131" y="1067"/>
          <a:ext cx="7060527" cy="109428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994" tIns="277948" rIns="136994" bIns="277948" numCol="1" spcCol="1270" anchor="ctr" anchorCtr="0">
          <a:noAutofit/>
        </a:bodyPr>
        <a:lstStyle/>
        <a:p>
          <a:pPr marL="0" lvl="0" indent="0" algn="l" defTabSz="622300">
            <a:lnSpc>
              <a:spcPct val="90000"/>
            </a:lnSpc>
            <a:spcBef>
              <a:spcPct val="0"/>
            </a:spcBef>
            <a:spcAft>
              <a:spcPct val="35000"/>
            </a:spcAft>
            <a:buNone/>
          </a:pPr>
          <a:r>
            <a:rPr lang="en-US" sz="1400" kern="1200"/>
            <a:t>Ensure that you are allowed to use the report you are exporting</a:t>
          </a:r>
        </a:p>
      </dsp:txBody>
      <dsp:txXfrm>
        <a:off x="1765131" y="1067"/>
        <a:ext cx="7060527" cy="1094283"/>
      </dsp:txXfrm>
    </dsp:sp>
    <dsp:sp modelId="{7B57D17B-5E0D-4C66-8B94-1AC4BFA4C4E7}">
      <dsp:nvSpPr>
        <dsp:cNvPr id="0" name=""/>
        <dsp:cNvSpPr/>
      </dsp:nvSpPr>
      <dsp:spPr>
        <a:xfrm>
          <a:off x="0" y="1067"/>
          <a:ext cx="1765131" cy="109428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405" tIns="108091" rIns="93405" bIns="108091" numCol="1" spcCol="1270" anchor="ctr" anchorCtr="0">
          <a:noAutofit/>
        </a:bodyPr>
        <a:lstStyle/>
        <a:p>
          <a:pPr marL="0" lvl="0" indent="0" algn="ctr" defTabSz="800100">
            <a:lnSpc>
              <a:spcPct val="90000"/>
            </a:lnSpc>
            <a:spcBef>
              <a:spcPct val="0"/>
            </a:spcBef>
            <a:spcAft>
              <a:spcPct val="35000"/>
            </a:spcAft>
            <a:buNone/>
          </a:pPr>
          <a:r>
            <a:rPr lang="en-US" sz="1800" kern="1200"/>
            <a:t>Ensure</a:t>
          </a:r>
        </a:p>
      </dsp:txBody>
      <dsp:txXfrm>
        <a:off x="0" y="1067"/>
        <a:ext cx="1765131" cy="1094283"/>
      </dsp:txXfrm>
    </dsp:sp>
    <dsp:sp modelId="{F841486B-578E-45EE-AA56-3CA2B2FC91BA}">
      <dsp:nvSpPr>
        <dsp:cNvPr id="0" name=""/>
        <dsp:cNvSpPr/>
      </dsp:nvSpPr>
      <dsp:spPr>
        <a:xfrm>
          <a:off x="1765131" y="1161008"/>
          <a:ext cx="7060527" cy="109428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994" tIns="277948" rIns="136994" bIns="277948" numCol="1" spcCol="1270" anchor="ctr" anchorCtr="0">
          <a:noAutofit/>
        </a:bodyPr>
        <a:lstStyle/>
        <a:p>
          <a:pPr marL="0" lvl="0" indent="0" algn="l" defTabSz="622300">
            <a:lnSpc>
              <a:spcPct val="90000"/>
            </a:lnSpc>
            <a:spcBef>
              <a:spcPct val="0"/>
            </a:spcBef>
            <a:spcAft>
              <a:spcPct val="35000"/>
            </a:spcAft>
            <a:buNone/>
          </a:pPr>
          <a:r>
            <a:rPr lang="en-US" sz="1400" kern="1200"/>
            <a:t>Make sure it is a quality report!</a:t>
          </a:r>
        </a:p>
      </dsp:txBody>
      <dsp:txXfrm>
        <a:off x="1765131" y="1161008"/>
        <a:ext cx="7060527" cy="1094283"/>
      </dsp:txXfrm>
    </dsp:sp>
    <dsp:sp modelId="{FB1AC4C7-FEB1-4405-B47E-A558A4FE4FBD}">
      <dsp:nvSpPr>
        <dsp:cNvPr id="0" name=""/>
        <dsp:cNvSpPr/>
      </dsp:nvSpPr>
      <dsp:spPr>
        <a:xfrm>
          <a:off x="0" y="1161008"/>
          <a:ext cx="1765131" cy="109428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405" tIns="108091" rIns="93405" bIns="108091" numCol="1" spcCol="1270" anchor="ctr" anchorCtr="0">
          <a:noAutofit/>
        </a:bodyPr>
        <a:lstStyle/>
        <a:p>
          <a:pPr marL="0" lvl="0" indent="0" algn="ctr" defTabSz="800100">
            <a:lnSpc>
              <a:spcPct val="90000"/>
            </a:lnSpc>
            <a:spcBef>
              <a:spcPct val="0"/>
            </a:spcBef>
            <a:spcAft>
              <a:spcPct val="35000"/>
            </a:spcAft>
            <a:buNone/>
          </a:pPr>
          <a:r>
            <a:rPr lang="en-US" sz="1800" kern="1200"/>
            <a:t>Make</a:t>
          </a:r>
        </a:p>
      </dsp:txBody>
      <dsp:txXfrm>
        <a:off x="0" y="1161008"/>
        <a:ext cx="1765131" cy="1094283"/>
      </dsp:txXfrm>
    </dsp:sp>
    <dsp:sp modelId="{0B25DC45-296B-451D-ADA9-D043D3D68124}">
      <dsp:nvSpPr>
        <dsp:cNvPr id="0" name=""/>
        <dsp:cNvSpPr/>
      </dsp:nvSpPr>
      <dsp:spPr>
        <a:xfrm>
          <a:off x="1765131" y="2320948"/>
          <a:ext cx="7060527" cy="109428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994" tIns="277948" rIns="136994" bIns="277948" numCol="1" spcCol="1270" anchor="ctr" anchorCtr="0">
          <a:noAutofit/>
        </a:bodyPr>
        <a:lstStyle/>
        <a:p>
          <a:pPr marL="0" lvl="0" indent="0" algn="l" defTabSz="622300">
            <a:lnSpc>
              <a:spcPct val="90000"/>
            </a:lnSpc>
            <a:spcBef>
              <a:spcPct val="0"/>
            </a:spcBef>
            <a:spcAft>
              <a:spcPct val="35000"/>
            </a:spcAft>
            <a:buNone/>
          </a:pPr>
          <a:r>
            <a:rPr lang="en-US" sz="1400" kern="1200" dirty="0"/>
            <a:t>You can test this by running the report for a student to see how it looks: Student Selection &gt; Click Printer Icon at Top of Page           &gt; Select Report &gt; Submit</a:t>
          </a:r>
        </a:p>
      </dsp:txBody>
      <dsp:txXfrm>
        <a:off x="1765131" y="2320948"/>
        <a:ext cx="7060527" cy="1094283"/>
      </dsp:txXfrm>
    </dsp:sp>
    <dsp:sp modelId="{B84977F1-EBF5-41D2-B56B-BAF8A1FA20CF}">
      <dsp:nvSpPr>
        <dsp:cNvPr id="0" name=""/>
        <dsp:cNvSpPr/>
      </dsp:nvSpPr>
      <dsp:spPr>
        <a:xfrm>
          <a:off x="0" y="2320948"/>
          <a:ext cx="1765131" cy="1094283"/>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405" tIns="108091" rIns="93405" bIns="108091" numCol="1" spcCol="1270" anchor="ctr" anchorCtr="0">
          <a:noAutofit/>
        </a:bodyPr>
        <a:lstStyle/>
        <a:p>
          <a:pPr marL="0" lvl="0" indent="0" algn="ctr" defTabSz="800100">
            <a:lnSpc>
              <a:spcPct val="90000"/>
            </a:lnSpc>
            <a:spcBef>
              <a:spcPct val="0"/>
            </a:spcBef>
            <a:spcAft>
              <a:spcPct val="35000"/>
            </a:spcAft>
            <a:buNone/>
          </a:pPr>
          <a:r>
            <a:rPr lang="en-US" sz="1800" kern="1200"/>
            <a:t>Test</a:t>
          </a:r>
        </a:p>
      </dsp:txBody>
      <dsp:txXfrm>
        <a:off x="0" y="2320948"/>
        <a:ext cx="1765131" cy="10942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EC2AB-02C2-4992-A085-0161731B411F}"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C9A61-A201-4FFF-AA48-8834DB7650EE}" type="slidenum">
              <a:rPr lang="en-US" smtClean="0"/>
              <a:t>‹#›</a:t>
            </a:fld>
            <a:endParaRPr lang="en-US"/>
          </a:p>
        </p:txBody>
      </p:sp>
    </p:spTree>
    <p:extLst>
      <p:ext uri="{BB962C8B-B14F-4D97-AF65-F5344CB8AC3E}">
        <p14:creationId xmlns:p14="http://schemas.microsoft.com/office/powerpoint/2010/main" val="343250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28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7419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5a5c374d8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5a5c374d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0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474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264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5a5c374d8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5a5c374d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16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3109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93E60FD-D9CF-436F-9007-87425D41E2F3}" type="slidenum">
              <a:rPr lang="en-US" smtClean="0"/>
              <a:t>‹#›</a:t>
            </a:fld>
            <a:endParaRPr lang="en-US"/>
          </a:p>
        </p:txBody>
      </p:sp>
    </p:spTree>
    <p:extLst>
      <p:ext uri="{BB962C8B-B14F-4D97-AF65-F5344CB8AC3E}">
        <p14:creationId xmlns:p14="http://schemas.microsoft.com/office/powerpoint/2010/main" val="59441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42021-BF81-4D2B-94D5-DDF47C8769C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120960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88678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231887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176842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842021-BF81-4D2B-94D5-DDF47C8769C8}"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219807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842021-BF81-4D2B-94D5-DDF47C8769C8}"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329165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280926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368905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4"/>
        <p:cNvGrpSpPr/>
        <p:nvPr/>
      </p:nvGrpSpPr>
      <p:grpSpPr>
        <a:xfrm>
          <a:off x="0" y="0"/>
          <a:ext cx="0" cy="0"/>
          <a:chOff x="0" y="0"/>
          <a:chExt cx="0" cy="0"/>
        </a:xfrm>
      </p:grpSpPr>
      <p:sp>
        <p:nvSpPr>
          <p:cNvPr id="118" name="Google Shape;118;p3"/>
          <p:cNvSpPr txBox="1">
            <a:spLocks noGrp="1"/>
          </p:cNvSpPr>
          <p:nvPr>
            <p:ph type="title"/>
          </p:nvPr>
        </p:nvSpPr>
        <p:spPr>
          <a:xfrm>
            <a:off x="3605475" y="2714475"/>
            <a:ext cx="47961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7200"/>
              <a:buNone/>
              <a:defRPr sz="7200" b="1"/>
            </a:lvl1pPr>
            <a:lvl2pPr lvl="1" algn="ctr">
              <a:spcBef>
                <a:spcPts val="0"/>
              </a:spcBef>
              <a:spcAft>
                <a:spcPts val="0"/>
              </a:spcAft>
              <a:buSzPts val="4800"/>
              <a:buNone/>
              <a:defRPr sz="4800" b="1"/>
            </a:lvl2pPr>
            <a:lvl3pPr lvl="2" algn="ctr">
              <a:spcBef>
                <a:spcPts val="0"/>
              </a:spcBef>
              <a:spcAft>
                <a:spcPts val="0"/>
              </a:spcAft>
              <a:buSzPts val="4800"/>
              <a:buNone/>
              <a:defRPr sz="4800" b="1"/>
            </a:lvl3pPr>
            <a:lvl4pPr lvl="3" algn="ctr">
              <a:spcBef>
                <a:spcPts val="0"/>
              </a:spcBef>
              <a:spcAft>
                <a:spcPts val="0"/>
              </a:spcAft>
              <a:buSzPts val="4800"/>
              <a:buNone/>
              <a:defRPr sz="4800" b="1"/>
            </a:lvl4pPr>
            <a:lvl5pPr lvl="4" algn="ctr">
              <a:spcBef>
                <a:spcPts val="0"/>
              </a:spcBef>
              <a:spcAft>
                <a:spcPts val="0"/>
              </a:spcAft>
              <a:buSzPts val="4800"/>
              <a:buNone/>
              <a:defRPr sz="4800" b="1"/>
            </a:lvl5pPr>
            <a:lvl6pPr lvl="5" algn="ctr">
              <a:spcBef>
                <a:spcPts val="0"/>
              </a:spcBef>
              <a:spcAft>
                <a:spcPts val="0"/>
              </a:spcAft>
              <a:buSzPts val="4800"/>
              <a:buNone/>
              <a:defRPr sz="4800" b="1"/>
            </a:lvl6pPr>
            <a:lvl7pPr lvl="6" algn="ctr">
              <a:spcBef>
                <a:spcPts val="0"/>
              </a:spcBef>
              <a:spcAft>
                <a:spcPts val="0"/>
              </a:spcAft>
              <a:buSzPts val="4800"/>
              <a:buNone/>
              <a:defRPr sz="4800" b="1"/>
            </a:lvl7pPr>
            <a:lvl8pPr lvl="7" algn="ctr">
              <a:spcBef>
                <a:spcPts val="0"/>
              </a:spcBef>
              <a:spcAft>
                <a:spcPts val="0"/>
              </a:spcAft>
              <a:buSzPts val="4800"/>
              <a:buNone/>
              <a:defRPr sz="4800" b="1"/>
            </a:lvl8pPr>
            <a:lvl9pPr lvl="8" algn="ctr">
              <a:spcBef>
                <a:spcPts val="0"/>
              </a:spcBef>
              <a:spcAft>
                <a:spcPts val="0"/>
              </a:spcAft>
              <a:buSzPts val="4800"/>
              <a:buNone/>
              <a:defRPr sz="4800" b="1"/>
            </a:lvl9pPr>
          </a:lstStyle>
          <a:p>
            <a:endParaRPr/>
          </a:p>
        </p:txBody>
      </p:sp>
      <p:sp>
        <p:nvSpPr>
          <p:cNvPr id="119" name="Google Shape;119;p3"/>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847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9/14/2023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88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1876150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6928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1663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141025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313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1877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593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597635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9/14/2023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78279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76021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935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42021-BF81-4D2B-94D5-DDF47C8769C8}" type="datetimeFigureOut">
              <a:rPr lang="en-US" smtClean="0"/>
              <a:t>9/14/2023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2089435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188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DDAB-48DB-B646-F6B7-853F85D77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EE9D4-E9AD-46E6-637F-AB7144BF9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9D66F-F0A4-D41E-1153-9569CC55A2E7}"/>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5" name="Footer Placeholder 4">
            <a:extLst>
              <a:ext uri="{FF2B5EF4-FFF2-40B4-BE49-F238E27FC236}">
                <a16:creationId xmlns:a16="http://schemas.microsoft.com/office/drawing/2014/main" id="{F9230752-C152-809D-28CF-030182899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660A0-4F0B-93B9-41AB-6B6D7AF75B19}"/>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3294578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1DA9-28B0-860C-0D75-14801E821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EE515D-0E61-EB35-7B89-9690E72194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0D019-7CB9-0190-E97C-D10F071DDCB8}"/>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5" name="Footer Placeholder 4">
            <a:extLst>
              <a:ext uri="{FF2B5EF4-FFF2-40B4-BE49-F238E27FC236}">
                <a16:creationId xmlns:a16="http://schemas.microsoft.com/office/drawing/2014/main" id="{F38002F4-8AA7-95FB-C966-54A3BD576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0DB58-34A6-7EF1-AEAA-F9F3A1E3B4CF}"/>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3564486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A960-14F0-5760-8DC8-4B52D8E4E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0C80BF-35E7-FC04-88CC-E23A59C9A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E2A38-4274-AA13-07FD-A2A71F886B8F}"/>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5" name="Footer Placeholder 4">
            <a:extLst>
              <a:ext uri="{FF2B5EF4-FFF2-40B4-BE49-F238E27FC236}">
                <a16:creationId xmlns:a16="http://schemas.microsoft.com/office/drawing/2014/main" id="{22D8495D-2BFC-7BF6-A864-CA3299E82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4FC8A-754C-55AF-CDA0-01F367AF208E}"/>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386374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948B-7837-CE25-D5C8-E57EC5235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B692F-DFEC-6991-B104-02299234ED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8C7B7C-CF02-9909-9316-73D0F09B1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33515F-4EF3-347A-00BD-341635D78ACB}"/>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6" name="Footer Placeholder 5">
            <a:extLst>
              <a:ext uri="{FF2B5EF4-FFF2-40B4-BE49-F238E27FC236}">
                <a16:creationId xmlns:a16="http://schemas.microsoft.com/office/drawing/2014/main" id="{535265F1-9003-8A7A-9BEE-1E836D6CD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EBD3F-EF63-1437-F285-0F617277488B}"/>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2245101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EC97-70FF-5752-584E-845C371083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55FBAC-B61A-84A1-1F40-09D3685C5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1743BE-CD72-F88C-8A0F-101C6C699A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8C227-8B24-B662-CF60-4E28D6830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07CB4F-C710-390C-46AB-061E1EA2C7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B81EC3-A23F-261D-9F9D-8310429F2E80}"/>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8" name="Footer Placeholder 7">
            <a:extLst>
              <a:ext uri="{FF2B5EF4-FFF2-40B4-BE49-F238E27FC236}">
                <a16:creationId xmlns:a16="http://schemas.microsoft.com/office/drawing/2014/main" id="{4274EF8B-8A7E-B639-FD3E-10DD2616C4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07B51A-96CC-8626-E60A-10E41BAA82A2}"/>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1750748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1FF2-52AA-CA9C-4938-5FFBC66A1B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A661CD-683F-5466-E0D2-953620ECD70C}"/>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4" name="Footer Placeholder 3">
            <a:extLst>
              <a:ext uri="{FF2B5EF4-FFF2-40B4-BE49-F238E27FC236}">
                <a16:creationId xmlns:a16="http://schemas.microsoft.com/office/drawing/2014/main" id="{CAD63AF4-7A5D-AF31-CC15-E88CA9BBC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7B5AE-C42F-9539-1C1D-13040C46CD3D}"/>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1814219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0ACADA-A9DF-A4ED-C651-82B7FDAAAB76}"/>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3" name="Footer Placeholder 2">
            <a:extLst>
              <a:ext uri="{FF2B5EF4-FFF2-40B4-BE49-F238E27FC236}">
                <a16:creationId xmlns:a16="http://schemas.microsoft.com/office/drawing/2014/main" id="{1BF33AE0-2DAD-7A7B-06D2-466B564BF4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673FA2-F39B-733B-55E8-BD1C6E81BE71}"/>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453149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A6FF-FC8F-7847-6219-60D1AF306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A1FD98-DB25-5E9B-7C2B-4A745321E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686703-B252-E0E7-D088-D6F4B930B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367A85-9853-5A90-DCCB-4C71C0703599}"/>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6" name="Footer Placeholder 5">
            <a:extLst>
              <a:ext uri="{FF2B5EF4-FFF2-40B4-BE49-F238E27FC236}">
                <a16:creationId xmlns:a16="http://schemas.microsoft.com/office/drawing/2014/main" id="{842E990F-CAEA-E96B-6EB1-7D1955B64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21C8B-0DF7-3AFD-9A40-FB71A134DDDE}"/>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2170414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1733-16B5-58D1-AC56-0A669C7A9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DF018-2CEA-5E4C-25B1-AE14AAB71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BFF4FF-1091-97EF-E8A1-97BDD79B9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77281-427A-CEEA-9707-AC96FA10A3EE}"/>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6" name="Footer Placeholder 5">
            <a:extLst>
              <a:ext uri="{FF2B5EF4-FFF2-40B4-BE49-F238E27FC236}">
                <a16:creationId xmlns:a16="http://schemas.microsoft.com/office/drawing/2014/main" id="{305D5E64-7DEB-4E6A-A682-33ADD180E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C0FF4-375E-0AB8-2895-69F6B8A11491}"/>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140582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42021-BF81-4D2B-94D5-DDF47C8769C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3434859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C8FA-B4DC-32AA-5AD9-F452462D9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7E0D3-43C0-7DF6-BEA3-C7636A4FB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9AB8B-0F5E-B13D-C791-64BFCBB41F7D}"/>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5" name="Footer Placeholder 4">
            <a:extLst>
              <a:ext uri="{FF2B5EF4-FFF2-40B4-BE49-F238E27FC236}">
                <a16:creationId xmlns:a16="http://schemas.microsoft.com/office/drawing/2014/main" id="{0203E6FF-6D2C-A3BE-C723-F22D88FA5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DCA4C-BB7F-5821-74C6-B0B942AABCCE}"/>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3982201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229C4-2F4B-4D3E-5259-2C32C71C00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EC2770-1E31-F9BC-DAE1-94E5ABE296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AAF84-F8FF-B67D-ED5B-72690942D328}"/>
              </a:ext>
            </a:extLst>
          </p:cNvPr>
          <p:cNvSpPr>
            <a:spLocks noGrp="1"/>
          </p:cNvSpPr>
          <p:nvPr>
            <p:ph type="dt" sz="half" idx="10"/>
          </p:nvPr>
        </p:nvSpPr>
        <p:spPr/>
        <p:txBody>
          <a:bodyPr/>
          <a:lstStyle/>
          <a:p>
            <a:fld id="{9A20F4E7-1612-4A6B-B436-6020BB5B93A6}" type="datetimeFigureOut">
              <a:rPr lang="en-US" smtClean="0"/>
              <a:t>9/14/2023</a:t>
            </a:fld>
            <a:endParaRPr lang="en-US"/>
          </a:p>
        </p:txBody>
      </p:sp>
      <p:sp>
        <p:nvSpPr>
          <p:cNvPr id="5" name="Footer Placeholder 4">
            <a:extLst>
              <a:ext uri="{FF2B5EF4-FFF2-40B4-BE49-F238E27FC236}">
                <a16:creationId xmlns:a16="http://schemas.microsoft.com/office/drawing/2014/main" id="{29CCE4BB-2E0C-3961-C66B-4CBF026B4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35046-21C3-8247-4A5E-AE3021AB7F75}"/>
              </a:ext>
            </a:extLst>
          </p:cNvPr>
          <p:cNvSpPr>
            <a:spLocks noGrp="1"/>
          </p:cNvSpPr>
          <p:nvPr>
            <p:ph type="sldNum" sz="quarter" idx="12"/>
          </p:nvPr>
        </p:nvSpPr>
        <p:spPr/>
        <p:txBody>
          <a:bodyPr/>
          <a:lstStyle/>
          <a:p>
            <a:fld id="{AC878065-5B2D-44BA-8001-116E1F78D844}" type="slidenum">
              <a:rPr lang="en-US" smtClean="0"/>
              <a:t>‹#›</a:t>
            </a:fld>
            <a:endParaRPr lang="en-US"/>
          </a:p>
        </p:txBody>
      </p:sp>
    </p:spTree>
    <p:extLst>
      <p:ext uri="{BB962C8B-B14F-4D97-AF65-F5344CB8AC3E}">
        <p14:creationId xmlns:p14="http://schemas.microsoft.com/office/powerpoint/2010/main" val="125096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42021-BF81-4D2B-94D5-DDF47C8769C8}"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74278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842021-BF81-4D2B-94D5-DDF47C8769C8}"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321894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42021-BF81-4D2B-94D5-DDF47C8769C8}"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173097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42021-BF81-4D2B-94D5-DDF47C8769C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16986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42021-BF81-4D2B-94D5-DDF47C8769C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93E60FD-D9CF-436F-9007-87425D41E2F3}" type="slidenum">
              <a:rPr lang="en-US" smtClean="0"/>
              <a:t>‹#›</a:t>
            </a:fld>
            <a:endParaRPr lang="en-US"/>
          </a:p>
        </p:txBody>
      </p:sp>
    </p:spTree>
    <p:extLst>
      <p:ext uri="{BB962C8B-B14F-4D97-AF65-F5344CB8AC3E}">
        <p14:creationId xmlns:p14="http://schemas.microsoft.com/office/powerpoint/2010/main" val="184032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alpha val="5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0">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CA842021-BF81-4D2B-94D5-DDF47C8769C8}" type="datetimeFigureOut">
              <a:rPr lang="en-US" smtClean="0"/>
              <a:t>9/14/2023</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93E60FD-D9CF-436F-9007-87425D41E2F3}" type="slidenum">
              <a:rPr lang="en-US" smtClean="0"/>
              <a:t>‹#›</a:t>
            </a:fld>
            <a:endParaRPr lang="en-US"/>
          </a:p>
        </p:txBody>
      </p:sp>
    </p:spTree>
    <p:extLst>
      <p:ext uri="{BB962C8B-B14F-4D97-AF65-F5344CB8AC3E}">
        <p14:creationId xmlns:p14="http://schemas.microsoft.com/office/powerpoint/2010/main" val="206535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1"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795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23A12-D2AF-9296-9C49-8DC67A6E6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88802F-16C8-0339-E82F-7E7BA6861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DD78E-CDC4-30F3-968E-33F036315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0F4E7-1612-4A6B-B436-6020BB5B93A6}" type="datetimeFigureOut">
              <a:rPr lang="en-US" smtClean="0"/>
              <a:t>9/14/2023</a:t>
            </a:fld>
            <a:endParaRPr lang="en-US"/>
          </a:p>
        </p:txBody>
      </p:sp>
      <p:sp>
        <p:nvSpPr>
          <p:cNvPr id="5" name="Footer Placeholder 4">
            <a:extLst>
              <a:ext uri="{FF2B5EF4-FFF2-40B4-BE49-F238E27FC236}">
                <a16:creationId xmlns:a16="http://schemas.microsoft.com/office/drawing/2014/main" id="{3500770A-B001-C4E0-725D-4783531D6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8F546-E8BC-C2FA-2B59-74F7BF4F9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065-5B2D-44BA-8001-116E1F78D844}" type="slidenum">
              <a:rPr lang="en-US" smtClean="0"/>
              <a:t>‹#›</a:t>
            </a:fld>
            <a:endParaRPr lang="en-US"/>
          </a:p>
        </p:txBody>
      </p:sp>
    </p:spTree>
    <p:extLst>
      <p:ext uri="{BB962C8B-B14F-4D97-AF65-F5344CB8AC3E}">
        <p14:creationId xmlns:p14="http://schemas.microsoft.com/office/powerpoint/2010/main" val="12487257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powerschool.com/msbw/register/step1.action" TargetMode="External"/><Relationship Id="rId2" Type="http://schemas.openxmlformats.org/officeDocument/2006/relationships/hyperlink" Target="https://support.powerschool.com/msbw/main.a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s06web.zoom.us/meeting/register/tZ0ucO2vrj4vG9zuottUnrQlpOt8IEvX0TJZ"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cl/fi/nqvwzqyu2op3dbqkl93ff/23-24-PowerSchool-Trainings-Calendar.docx?rlkey=igtgt32q1f3frbs8r1ooe7seq&amp;dl=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2ZXDzB3mGIOWiNkPVWGC0mshv2nBPXXb/edit#heading=h.17dp8v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ed.sc.gov/data/information-systems/power-school/sis-documents/student-information-system-data-entry-manual/" TargetMode="External"/><Relationship Id="rId4" Type="http://schemas.openxmlformats.org/officeDocument/2006/relationships/hyperlink" Target="https://ed.sc.gov/data/information-systems/power-school/2023-2024-data-collection-schedul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view.officeapps.live.com/op/view.aspx?src=https%3A%2F%2Fed.sc.gov%2Fdata%2Finformation-systems%2Fdata-dictionaries%2Fcourse-activity-codes%2F&amp;wdOrigin=BROWSE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ppportal.ed.sc.gov/my.policy"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hyperlink" Target="https://ed.sc.gov/districts-schools/school-safety/discipline-related-reports/dropout-data/2023-dropout-policies-and-procedures-manual/" TargetMode="Externa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etHUsPpQ18w" TargetMode="External"/><Relationship Id="rId2" Type="http://schemas.openxmlformats.org/officeDocument/2006/relationships/hyperlink" Target="https://padlet.com/arc5coleman/2022-training-materials-e1tlfinf8fp7g4zj" TargetMode="External"/><Relationship Id="rId1" Type="http://schemas.openxmlformats.org/officeDocument/2006/relationships/slideLayout" Target="../slideLayouts/slideLayout22.xml"/><Relationship Id="rId4" Type="http://schemas.openxmlformats.org/officeDocument/2006/relationships/hyperlink" Target="Powerpoint%20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nkerspublicschools.org/clever" TargetMode="External"/><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support.clever.com/s/?language=en_US" TargetMode="External"/><Relationship Id="rId7" Type="http://schemas.openxmlformats.org/officeDocument/2006/relationships/image" Target="../media/image32.png"/><Relationship Id="rId2" Type="http://schemas.openxmlformats.org/officeDocument/2006/relationships/hyperlink" Target="https://clever.academy/" TargetMode="External"/><Relationship Id="rId1" Type="http://schemas.openxmlformats.org/officeDocument/2006/relationships/slideLayout" Target="../slideLayouts/slideLayout3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SCDE%20Activity%20Coding%20Databa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cie.powerschool.com/publi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AB64-BB49-40C3-99D3-4126E1FF61BA}"/>
              </a:ext>
            </a:extLst>
          </p:cNvPr>
          <p:cNvSpPr>
            <a:spLocks noGrp="1"/>
          </p:cNvSpPr>
          <p:nvPr>
            <p:ph type="ctrTitle"/>
          </p:nvPr>
        </p:nvSpPr>
        <p:spPr/>
        <p:txBody>
          <a:bodyPr/>
          <a:lstStyle/>
          <a:p>
            <a:r>
              <a:rPr lang="en-US" dirty="0"/>
              <a:t>September 2023 PS Admin Monthly Webinar</a:t>
            </a:r>
          </a:p>
        </p:txBody>
      </p:sp>
    </p:spTree>
    <p:extLst>
      <p:ext uri="{BB962C8B-B14F-4D97-AF65-F5344CB8AC3E}">
        <p14:creationId xmlns:p14="http://schemas.microsoft.com/office/powerpoint/2010/main" val="121956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Oval 12">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Oval 14">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Oval 16">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2" name="Rectangle 20">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5AFCA05-CFD0-9942-878D-EBB34FA1E862}"/>
              </a:ext>
            </a:extLst>
          </p:cNvPr>
          <p:cNvSpPr>
            <a:spLocks noGrp="1"/>
          </p:cNvSpPr>
          <p:nvPr>
            <p:ph type="title"/>
          </p:nvPr>
        </p:nvSpPr>
        <p:spPr>
          <a:xfrm>
            <a:off x="7007145" y="1241266"/>
            <a:ext cx="4535926" cy="3153753"/>
          </a:xfrm>
        </p:spPr>
        <p:txBody>
          <a:bodyPr vert="horz" lIns="91440" tIns="45720" rIns="91440" bIns="45720" rtlCol="0" anchor="b">
            <a:normAutofit/>
          </a:bodyPr>
          <a:lstStyle/>
          <a:p>
            <a:pPr algn="ctr"/>
            <a:r>
              <a:rPr lang="en-US" sz="5000" dirty="0"/>
              <a:t>Training &amp; Event Opportunities </a:t>
            </a:r>
          </a:p>
        </p:txBody>
      </p:sp>
      <p:grpSp>
        <p:nvGrpSpPr>
          <p:cNvPr id="23" name="Group 22">
            <a:extLst>
              <a:ext uri="{FF2B5EF4-FFF2-40B4-BE49-F238E27FC236}">
                <a16:creationId xmlns:a16="http://schemas.microsoft.com/office/drawing/2014/main" id="{92E2A38B-A331-42BD-A59C-F4F1740B2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24" name="Rectangle 23">
              <a:extLst>
                <a:ext uri="{FF2B5EF4-FFF2-40B4-BE49-F238E27FC236}">
                  <a16:creationId xmlns:a16="http://schemas.microsoft.com/office/drawing/2014/main" id="{0F89BE3E-643B-4467-BFF5-E0E9C7201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5">
              <a:extLst>
                <a:ext uri="{FF2B5EF4-FFF2-40B4-BE49-F238E27FC236}">
                  <a16:creationId xmlns:a16="http://schemas.microsoft.com/office/drawing/2014/main" id="{F1F53E2C-1354-4C1C-A275-33D77D2F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6" name="Freeform 5">
              <a:extLst>
                <a:ext uri="{FF2B5EF4-FFF2-40B4-BE49-F238E27FC236}">
                  <a16:creationId xmlns:a16="http://schemas.microsoft.com/office/drawing/2014/main" id="{A916AD25-D02C-4BC7-9CBF-79F725AE5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pic>
        <p:nvPicPr>
          <p:cNvPr id="6" name="Graphic 5" descr="Books">
            <a:extLst>
              <a:ext uri="{FF2B5EF4-FFF2-40B4-BE49-F238E27FC236}">
                <a16:creationId xmlns:a16="http://schemas.microsoft.com/office/drawing/2014/main" id="{60DAC513-6B19-4843-8A11-D503561440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7252" y="1114621"/>
            <a:ext cx="4628758" cy="4628758"/>
          </a:xfrm>
          <a:prstGeom prst="rect">
            <a:avLst/>
          </a:prstGeom>
        </p:spPr>
      </p:pic>
    </p:spTree>
    <p:extLst>
      <p:ext uri="{BB962C8B-B14F-4D97-AF65-F5344CB8AC3E}">
        <p14:creationId xmlns:p14="http://schemas.microsoft.com/office/powerpoint/2010/main" val="11634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EF20A740-EED1-D861-620D-FAADF162BBF3}"/>
              </a:ext>
            </a:extLst>
          </p:cNvPr>
          <p:cNvSpPr>
            <a:spLocks noGrp="1"/>
          </p:cNvSpPr>
          <p:nvPr>
            <p:ph type="title"/>
          </p:nvPr>
        </p:nvSpPr>
        <p:spPr>
          <a:xfrm>
            <a:off x="1154955" y="973667"/>
            <a:ext cx="2942210" cy="4833745"/>
          </a:xfrm>
        </p:spPr>
        <p:txBody>
          <a:bodyPr>
            <a:normAutofit/>
          </a:bodyPr>
          <a:lstStyle/>
          <a:p>
            <a:r>
              <a:rPr lang="en-US">
                <a:solidFill>
                  <a:srgbClr val="EBEBEB"/>
                </a:solidFill>
              </a:rPr>
              <a:t>SC Ed Tech Conference</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E90E6C7-EA59-ECF7-D66F-A7ACE379A4C0}"/>
              </a:ext>
            </a:extLst>
          </p:cNvPr>
          <p:cNvGraphicFramePr>
            <a:graphicFrameLocks noGrp="1"/>
          </p:cNvGraphicFramePr>
          <p:nvPr>
            <p:ph idx="1"/>
            <p:extLst>
              <p:ext uri="{D42A27DB-BD31-4B8C-83A1-F6EECF244321}">
                <p14:modId xmlns:p14="http://schemas.microsoft.com/office/powerpoint/2010/main" val="92014226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51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325C-952F-4994-8DAB-AA3BB68F5A5E}"/>
              </a:ext>
            </a:extLst>
          </p:cNvPr>
          <p:cNvSpPr>
            <a:spLocks noGrp="1"/>
          </p:cNvSpPr>
          <p:nvPr>
            <p:ph type="title"/>
          </p:nvPr>
        </p:nvSpPr>
        <p:spPr>
          <a:xfrm>
            <a:off x="1154954" y="755009"/>
            <a:ext cx="8825659" cy="925624"/>
          </a:xfrm>
        </p:spPr>
        <p:txBody>
          <a:bodyPr/>
          <a:lstStyle/>
          <a:p>
            <a:r>
              <a:rPr lang="en-US" sz="2800" dirty="0"/>
              <a:t>PowerSchool Master Schedule Building Workshop</a:t>
            </a:r>
          </a:p>
        </p:txBody>
      </p:sp>
      <p:sp>
        <p:nvSpPr>
          <p:cNvPr id="3" name="Content Placeholder 2">
            <a:extLst>
              <a:ext uri="{FF2B5EF4-FFF2-40B4-BE49-F238E27FC236}">
                <a16:creationId xmlns:a16="http://schemas.microsoft.com/office/drawing/2014/main" id="{CB19C8A9-96A4-4A10-A3AF-7BA5CEDB5C76}"/>
              </a:ext>
            </a:extLst>
          </p:cNvPr>
          <p:cNvSpPr>
            <a:spLocks noGrp="1"/>
          </p:cNvSpPr>
          <p:nvPr>
            <p:ph idx="1"/>
          </p:nvPr>
        </p:nvSpPr>
        <p:spPr>
          <a:xfrm>
            <a:off x="1154954" y="2332139"/>
            <a:ext cx="9683622" cy="3984771"/>
          </a:xfrm>
        </p:spPr>
        <p:txBody>
          <a:bodyPr>
            <a:normAutofit/>
          </a:bodyPr>
          <a:lstStyle/>
          <a:p>
            <a:r>
              <a:rPr lang="en-US" sz="2000" dirty="0"/>
              <a:t>Two-Day Interactive Workshop</a:t>
            </a:r>
          </a:p>
          <a:p>
            <a:pPr lvl="1"/>
            <a:r>
              <a:rPr lang="en-US" sz="1800" dirty="0"/>
              <a:t>In-Person Option ($1000 per person)</a:t>
            </a:r>
          </a:p>
          <a:p>
            <a:pPr lvl="1"/>
            <a:r>
              <a:rPr lang="en-US" sz="1800" dirty="0"/>
              <a:t>Online Option ($600 per person)</a:t>
            </a:r>
          </a:p>
          <a:p>
            <a:pPr lvl="1"/>
            <a:r>
              <a:rPr lang="en-US" sz="1800" dirty="0"/>
              <a:t>Multiple Dates (starting October)</a:t>
            </a:r>
          </a:p>
          <a:p>
            <a:r>
              <a:rPr lang="en-US" sz="2000" dirty="0"/>
              <a:t>Hands-on, comprehensive training</a:t>
            </a:r>
          </a:p>
          <a:p>
            <a:r>
              <a:rPr lang="en-US" sz="2000" dirty="0"/>
              <a:t>Manual Construction methods for all levels of users</a:t>
            </a:r>
          </a:p>
          <a:p>
            <a:r>
              <a:rPr lang="en-US" sz="2000" dirty="0"/>
              <a:t>Link to Page: </a:t>
            </a:r>
            <a:r>
              <a:rPr lang="en-US" sz="2000" dirty="0">
                <a:hlinkClick r:id="rId2"/>
              </a:rPr>
              <a:t>https://support.powerschool.com/msbw/main.action</a:t>
            </a:r>
            <a:endParaRPr lang="en-US" sz="2000" dirty="0"/>
          </a:p>
          <a:p>
            <a:r>
              <a:rPr lang="en-US" sz="2000" dirty="0"/>
              <a:t>Link to Register: </a:t>
            </a:r>
            <a:r>
              <a:rPr lang="en-US" sz="2000" dirty="0">
                <a:hlinkClick r:id="rId3"/>
              </a:rPr>
              <a:t>https://support.powerschool.com/msbw/register/step1.action</a:t>
            </a:r>
            <a:r>
              <a:rPr lang="en-US" sz="2000" dirty="0"/>
              <a:t> </a:t>
            </a:r>
          </a:p>
        </p:txBody>
      </p:sp>
    </p:spTree>
    <p:extLst>
      <p:ext uri="{BB962C8B-B14F-4D97-AF65-F5344CB8AC3E}">
        <p14:creationId xmlns:p14="http://schemas.microsoft.com/office/powerpoint/2010/main" val="39620063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19" name="Rectangle 18">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03AE2DF-32CD-A4B3-17BB-74A206FFF520}"/>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600"/>
              <a:t>SCDE Upcoming Training Date</a:t>
            </a:r>
          </a:p>
        </p:txBody>
      </p:sp>
      <p:grpSp>
        <p:nvGrpSpPr>
          <p:cNvPr id="21" name="Group 20">
            <a:extLst>
              <a:ext uri="{FF2B5EF4-FFF2-40B4-BE49-F238E27FC236}">
                <a16:creationId xmlns:a16="http://schemas.microsoft.com/office/drawing/2014/main" id="{227140B8-92FC-43F0-8CCA-F40052CE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14FEF32-7604-4713-A9F1-9D90A6F78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95AD3905-A7DD-4026-B7FD-C203CC305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467A9BDB-6572-473C-B2E5-C1AC2F716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graphicFrame>
        <p:nvGraphicFramePr>
          <p:cNvPr id="4" name="Table 3">
            <a:extLst>
              <a:ext uri="{FF2B5EF4-FFF2-40B4-BE49-F238E27FC236}">
                <a16:creationId xmlns:a16="http://schemas.microsoft.com/office/drawing/2014/main" id="{7D771774-4144-07F6-48B7-E77021525124}"/>
              </a:ext>
            </a:extLst>
          </p:cNvPr>
          <p:cNvGraphicFramePr>
            <a:graphicFrameLocks noGrp="1"/>
          </p:cNvGraphicFramePr>
          <p:nvPr>
            <p:extLst>
              <p:ext uri="{D42A27DB-BD31-4B8C-83A1-F6EECF244321}">
                <p14:modId xmlns:p14="http://schemas.microsoft.com/office/powerpoint/2010/main" val="3687751835"/>
              </p:ext>
            </p:extLst>
          </p:nvPr>
        </p:nvGraphicFramePr>
        <p:xfrm>
          <a:off x="1079086" y="1544438"/>
          <a:ext cx="6443182" cy="3769123"/>
        </p:xfrm>
        <a:graphic>
          <a:graphicData uri="http://schemas.openxmlformats.org/drawingml/2006/table">
            <a:tbl>
              <a:tblPr firstRow="1" firstCol="1" bandRow="1">
                <a:tableStyleId>{5940675A-B579-460E-94D1-54222C63F5DA}</a:tableStyleId>
              </a:tblPr>
              <a:tblGrid>
                <a:gridCol w="1266545">
                  <a:extLst>
                    <a:ext uri="{9D8B030D-6E8A-4147-A177-3AD203B41FA5}">
                      <a16:colId xmlns:a16="http://schemas.microsoft.com/office/drawing/2014/main" val="88832858"/>
                    </a:ext>
                  </a:extLst>
                </a:gridCol>
                <a:gridCol w="3915455">
                  <a:extLst>
                    <a:ext uri="{9D8B030D-6E8A-4147-A177-3AD203B41FA5}">
                      <a16:colId xmlns:a16="http://schemas.microsoft.com/office/drawing/2014/main" val="2413069037"/>
                    </a:ext>
                  </a:extLst>
                </a:gridCol>
                <a:gridCol w="1261182">
                  <a:extLst>
                    <a:ext uri="{9D8B030D-6E8A-4147-A177-3AD203B41FA5}">
                      <a16:colId xmlns:a16="http://schemas.microsoft.com/office/drawing/2014/main" val="1899405364"/>
                    </a:ext>
                  </a:extLst>
                </a:gridCol>
              </a:tblGrid>
              <a:tr h="3769123">
                <a:tc>
                  <a:txBody>
                    <a:bodyPr/>
                    <a:lstStyle/>
                    <a:p>
                      <a:pPr marL="0" marR="0">
                        <a:lnSpc>
                          <a:spcPct val="105000"/>
                        </a:lnSpc>
                        <a:spcBef>
                          <a:spcPts val="0"/>
                        </a:spcBef>
                        <a:spcAft>
                          <a:spcPts val="0"/>
                        </a:spcAft>
                      </a:pPr>
                      <a:r>
                        <a:rPr lang="en-US" sz="1200" dirty="0">
                          <a:effectLst/>
                          <a:latin typeface="Trebuchet MS" panose="020B0603020202020204" pitchFamily="34" charset="0"/>
                        </a:rPr>
                        <a:t>September 26, 2023</a:t>
                      </a:r>
                    </a:p>
                    <a:p>
                      <a:pPr marL="0" marR="0">
                        <a:lnSpc>
                          <a:spcPct val="105000"/>
                        </a:lnSpc>
                        <a:spcBef>
                          <a:spcPts val="0"/>
                        </a:spcBef>
                        <a:spcAft>
                          <a:spcPts val="0"/>
                        </a:spcAft>
                      </a:pPr>
                      <a:r>
                        <a:rPr lang="en-US" sz="1200" dirty="0">
                          <a:effectLst/>
                          <a:latin typeface="Trebuchet MS" panose="020B0603020202020204" pitchFamily="34" charset="0"/>
                        </a:rPr>
                        <a:t>1:00 pm to 2:30 pm</a:t>
                      </a:r>
                      <a:endParaRPr lang="en-US" sz="1200" dirty="0">
                        <a:effectLst/>
                        <a:latin typeface="Trebuchet MS" panose="020B0603020202020204" pitchFamily="34" charset="0"/>
                        <a:ea typeface="Calibri" panose="020F0502020204030204" pitchFamily="34" charset="0"/>
                      </a:endParaRPr>
                    </a:p>
                  </a:txBody>
                  <a:tcPr marL="77215" marR="77215" marT="0" marB="0"/>
                </a:tc>
                <a:tc>
                  <a:txBody>
                    <a:bodyPr/>
                    <a:lstStyle/>
                    <a:p>
                      <a:pPr marL="0" marR="0">
                        <a:lnSpc>
                          <a:spcPct val="105000"/>
                        </a:lnSpc>
                        <a:spcBef>
                          <a:spcPts val="0"/>
                        </a:spcBef>
                        <a:spcAft>
                          <a:spcPts val="0"/>
                        </a:spcAft>
                      </a:pPr>
                      <a:r>
                        <a:rPr lang="en-US" sz="1600" u="sng" dirty="0">
                          <a:effectLst/>
                          <a:latin typeface="Trebuchet MS" panose="020B0603020202020204" pitchFamily="34" charset="0"/>
                          <a:hlinkClick r:id="rId3"/>
                        </a:rPr>
                        <a:t>Webinar 6: Improving Student Engagement - Lessons Learned and Success Stories from Two South Carolina Districts</a:t>
                      </a:r>
                      <a:r>
                        <a:rPr lang="en-US" sz="1600" dirty="0">
                          <a:effectLst/>
                          <a:latin typeface="Trebuchet MS" panose="020B0603020202020204" pitchFamily="34" charset="0"/>
                        </a:rPr>
                        <a:t> </a:t>
                      </a:r>
                    </a:p>
                    <a:p>
                      <a:pPr marL="0" marR="0">
                        <a:lnSpc>
                          <a:spcPct val="105000"/>
                        </a:lnSpc>
                        <a:spcBef>
                          <a:spcPts val="0"/>
                        </a:spcBef>
                        <a:spcAft>
                          <a:spcPts val="0"/>
                        </a:spcAft>
                      </a:pPr>
                      <a:r>
                        <a:rPr lang="en-US" sz="1400" dirty="0">
                          <a:effectLst/>
                          <a:latin typeface="Trebuchet MS" panose="020B0603020202020204" pitchFamily="34" charset="0"/>
                        </a:rPr>
                        <a:t>This learning session will feature panel discussions by teams from two South Carolina school districts that have successfully improved student engagement to reduce learning loss and to improve student outcomes. These districts will be identified in consultation with the SC DoE and each separate panel discussion will be moderated by NDPC staff. Each district panel will share lessons learned and success strategies for 25-minute periods followed by 15-minute periods for participant questions and feedback. </a:t>
                      </a:r>
                      <a:endParaRPr lang="en-US" sz="1400" dirty="0">
                        <a:effectLst/>
                        <a:latin typeface="Trebuchet MS" panose="020B0603020202020204" pitchFamily="34" charset="0"/>
                        <a:ea typeface="Calibri" panose="020F0502020204030204" pitchFamily="34" charset="0"/>
                      </a:endParaRPr>
                    </a:p>
                  </a:txBody>
                  <a:tcPr marL="77215" marR="77215" marT="0" marB="0"/>
                </a:tc>
                <a:tc>
                  <a:txBody>
                    <a:bodyPr/>
                    <a:lstStyle/>
                    <a:p>
                      <a:pPr marL="0" marR="0" algn="ctr">
                        <a:lnSpc>
                          <a:spcPct val="105000"/>
                        </a:lnSpc>
                        <a:spcBef>
                          <a:spcPts val="0"/>
                        </a:spcBef>
                        <a:spcAft>
                          <a:spcPts val="0"/>
                        </a:spcAft>
                      </a:pPr>
                      <a:r>
                        <a:rPr lang="en-US" sz="1600" dirty="0">
                          <a:effectLst/>
                          <a:latin typeface="Trebuchet MS" panose="020B0603020202020204" pitchFamily="34" charset="0"/>
                        </a:rPr>
                        <a:t>September 2023</a:t>
                      </a:r>
                      <a:endParaRPr lang="en-US" sz="1600" dirty="0">
                        <a:effectLst/>
                        <a:latin typeface="Trebuchet MS" panose="020B0603020202020204" pitchFamily="34" charset="0"/>
                        <a:ea typeface="Calibri" panose="020F0502020204030204" pitchFamily="34" charset="0"/>
                      </a:endParaRPr>
                    </a:p>
                  </a:txBody>
                  <a:tcPr marL="77215" marR="77215" marT="0" marB="0"/>
                </a:tc>
                <a:extLst>
                  <a:ext uri="{0D108BD9-81ED-4DB2-BD59-A6C34878D82A}">
                    <a16:rowId xmlns:a16="http://schemas.microsoft.com/office/drawing/2014/main" val="2794791399"/>
                  </a:ext>
                </a:extLst>
              </a:tr>
            </a:tbl>
          </a:graphicData>
        </a:graphic>
      </p:graphicFrame>
    </p:spTree>
    <p:extLst>
      <p:ext uri="{BB962C8B-B14F-4D97-AF65-F5344CB8AC3E}">
        <p14:creationId xmlns:p14="http://schemas.microsoft.com/office/powerpoint/2010/main" val="421170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22">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35" name="Rectangle 23">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Oval 24">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25">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Oval 26">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0"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41"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CBA06EF-8D8F-4829-9289-7BCACD54719A}"/>
              </a:ext>
            </a:extLst>
          </p:cNvPr>
          <p:cNvSpPr>
            <a:spLocks noGrp="1"/>
          </p:cNvSpPr>
          <p:nvPr>
            <p:ph type="title"/>
          </p:nvPr>
        </p:nvSpPr>
        <p:spPr>
          <a:xfrm>
            <a:off x="554361" y="551127"/>
            <a:ext cx="3699189" cy="1192831"/>
          </a:xfrm>
        </p:spPr>
        <p:txBody>
          <a:bodyPr>
            <a:normAutofit/>
          </a:bodyPr>
          <a:lstStyle/>
          <a:p>
            <a:pPr>
              <a:lnSpc>
                <a:spcPct val="90000"/>
              </a:lnSpc>
            </a:pPr>
            <a:r>
              <a:rPr lang="en-US" sz="2400" b="1" dirty="0"/>
              <a:t>2023-2024 PowerSchool Trainings Calendar</a:t>
            </a:r>
          </a:p>
        </p:txBody>
      </p:sp>
      <p:sp>
        <p:nvSpPr>
          <p:cNvPr id="3" name="Content Placeholder 2">
            <a:extLst>
              <a:ext uri="{FF2B5EF4-FFF2-40B4-BE49-F238E27FC236}">
                <a16:creationId xmlns:a16="http://schemas.microsoft.com/office/drawing/2014/main" id="{C35E4B85-89A9-40A2-A9F8-359018344E78}"/>
              </a:ext>
            </a:extLst>
          </p:cNvPr>
          <p:cNvSpPr>
            <a:spLocks noGrp="1"/>
          </p:cNvSpPr>
          <p:nvPr>
            <p:ph idx="1"/>
          </p:nvPr>
        </p:nvSpPr>
        <p:spPr>
          <a:xfrm>
            <a:off x="645275" y="1743958"/>
            <a:ext cx="3699188" cy="4275842"/>
          </a:xfrm>
        </p:spPr>
        <p:txBody>
          <a:bodyPr>
            <a:normAutofit/>
          </a:bodyPr>
          <a:lstStyle/>
          <a:p>
            <a:pPr>
              <a:lnSpc>
                <a:spcPct val="90000"/>
              </a:lnSpc>
            </a:pPr>
            <a:r>
              <a:rPr lang="en-US" sz="1400" dirty="0">
                <a:solidFill>
                  <a:schemeClr val="bg1"/>
                </a:solidFill>
              </a:rPr>
              <a:t>Please remember, webinars are mandatory.</a:t>
            </a:r>
          </a:p>
          <a:p>
            <a:pPr lvl="1">
              <a:lnSpc>
                <a:spcPct val="90000"/>
              </a:lnSpc>
            </a:pPr>
            <a:r>
              <a:rPr lang="en-US" sz="1400" dirty="0">
                <a:solidFill>
                  <a:schemeClr val="bg1"/>
                </a:solidFill>
              </a:rPr>
              <a:t>If you will not be able to attend the webinar, please send me or Jason Jones an email with the reason. </a:t>
            </a:r>
          </a:p>
          <a:p>
            <a:pPr lvl="1">
              <a:lnSpc>
                <a:spcPct val="90000"/>
              </a:lnSpc>
            </a:pPr>
            <a:r>
              <a:rPr lang="en-US" sz="1400" dirty="0">
                <a:solidFill>
                  <a:schemeClr val="bg1"/>
                </a:solidFill>
              </a:rPr>
              <a:t>Be sure to let me know you are present by putting your name and school in the chat box. This will guarantee you are counted as present.</a:t>
            </a:r>
          </a:p>
          <a:p>
            <a:pPr>
              <a:lnSpc>
                <a:spcPct val="90000"/>
              </a:lnSpc>
            </a:pPr>
            <a:r>
              <a:rPr lang="en-US" sz="1400" b="1" dirty="0">
                <a:solidFill>
                  <a:schemeClr val="bg1"/>
                </a:solidFill>
              </a:rPr>
              <a:t>Training Schedule (Live Link): </a:t>
            </a:r>
            <a:r>
              <a:rPr lang="en-US" sz="1400" b="0" i="0" u="sng" dirty="0">
                <a:solidFill>
                  <a:schemeClr val="bg1"/>
                </a:solidFill>
                <a:effectLst/>
                <a:latin typeface="Calibri" panose="020F0502020204030204" pitchFamily="34" charset="0"/>
                <a:hlinkClick r:id="rId3"/>
              </a:rPr>
              <a:t>https://www.dropbox.com/scl/fi/nqvwzqyu2op3dbqkl93ff/23-24-PowerSchool-Trainings-Calendar.docx?rlkey=igtgt32q1f3frbs8r1ooe7seq&amp;dl=0</a:t>
            </a:r>
            <a:r>
              <a:rPr lang="en-US" sz="1400" b="0" i="0" u="sng" dirty="0">
                <a:solidFill>
                  <a:schemeClr val="bg1"/>
                </a:solidFill>
                <a:effectLst/>
                <a:latin typeface="Calibri" panose="020F0502020204030204" pitchFamily="34" charset="0"/>
              </a:rPr>
              <a:t> </a:t>
            </a:r>
            <a:endParaRPr lang="en-US" sz="1400" b="1" dirty="0">
              <a:solidFill>
                <a:schemeClr val="bg1"/>
              </a:solidFill>
            </a:endParaRPr>
          </a:p>
          <a:p>
            <a:pPr>
              <a:lnSpc>
                <a:spcPct val="90000"/>
              </a:lnSpc>
            </a:pPr>
            <a:endParaRPr lang="en-US" sz="1400" dirty="0">
              <a:solidFill>
                <a:schemeClr val="bg1"/>
              </a:solidFill>
            </a:endParaRPr>
          </a:p>
          <a:p>
            <a:pPr lvl="1">
              <a:lnSpc>
                <a:spcPct val="90000"/>
              </a:lnSpc>
            </a:pPr>
            <a:endParaRPr lang="en-US" sz="1400" dirty="0">
              <a:solidFill>
                <a:schemeClr val="bg1"/>
              </a:solidFill>
            </a:endParaRPr>
          </a:p>
          <a:p>
            <a:pPr lvl="1">
              <a:lnSpc>
                <a:spcPct val="90000"/>
              </a:lnSpc>
            </a:pPr>
            <a:endParaRPr lang="en-US" sz="1400" dirty="0">
              <a:solidFill>
                <a:schemeClr val="bg1"/>
              </a:solidFill>
            </a:endParaRPr>
          </a:p>
        </p:txBody>
      </p:sp>
      <p:pic>
        <p:nvPicPr>
          <p:cNvPr id="6" name="Picture 5">
            <a:extLst>
              <a:ext uri="{FF2B5EF4-FFF2-40B4-BE49-F238E27FC236}">
                <a16:creationId xmlns:a16="http://schemas.microsoft.com/office/drawing/2014/main" id="{76CE6F7B-53F4-88D8-F0F2-3983F90CCBF4}"/>
              </a:ext>
            </a:extLst>
          </p:cNvPr>
          <p:cNvPicPr>
            <a:picLocks noChangeAspect="1"/>
          </p:cNvPicPr>
          <p:nvPr/>
        </p:nvPicPr>
        <p:blipFill>
          <a:blip r:embed="rId4"/>
          <a:stretch>
            <a:fillRect/>
          </a:stretch>
        </p:blipFill>
        <p:spPr>
          <a:xfrm>
            <a:off x="4978315" y="1329640"/>
            <a:ext cx="6974216" cy="4690160"/>
          </a:xfrm>
          <a:prstGeom prst="rect">
            <a:avLst/>
          </a:prstGeom>
        </p:spPr>
      </p:pic>
      <p:sp>
        <p:nvSpPr>
          <p:cNvPr id="33" name="Rectangle 32">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7746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logo for a conference&#10;&#10;Description automatically generated">
            <a:extLst>
              <a:ext uri="{FF2B5EF4-FFF2-40B4-BE49-F238E27FC236}">
                <a16:creationId xmlns:a16="http://schemas.microsoft.com/office/drawing/2014/main" id="{9E10199B-3529-7678-7C49-2365C533C60C}"/>
              </a:ext>
            </a:extLst>
          </p:cNvPr>
          <p:cNvPicPr>
            <a:picLocks noChangeAspect="1"/>
          </p:cNvPicPr>
          <p:nvPr/>
        </p:nvPicPr>
        <p:blipFill>
          <a:blip r:embed="rId2"/>
          <a:stretch>
            <a:fillRect/>
          </a:stretch>
        </p:blipFill>
        <p:spPr>
          <a:xfrm>
            <a:off x="554316" y="2499899"/>
            <a:ext cx="3857427" cy="3519901"/>
          </a:xfrm>
          <a:prstGeom prst="roundRect">
            <a:avLst>
              <a:gd name="adj" fmla="val 1858"/>
            </a:avLst>
          </a:prstGeom>
          <a:effectLst>
            <a:outerShdw blurRad="50800" dist="50800" dir="5400000" algn="tl" rotWithShape="0">
              <a:srgbClr val="000000">
                <a:alpha val="43000"/>
              </a:srgbClr>
            </a:outerShdw>
          </a:effectLst>
        </p:spPr>
      </p:pic>
      <p:graphicFrame>
        <p:nvGraphicFramePr>
          <p:cNvPr id="6" name="Content Placeholder 2">
            <a:extLst>
              <a:ext uri="{FF2B5EF4-FFF2-40B4-BE49-F238E27FC236}">
                <a16:creationId xmlns:a16="http://schemas.microsoft.com/office/drawing/2014/main" id="{A0F16AEB-3EE4-B5DE-A9AA-F963ED70A351}"/>
              </a:ext>
            </a:extLst>
          </p:cNvPr>
          <p:cNvGraphicFramePr>
            <a:graphicFrameLocks noGrp="1"/>
          </p:cNvGraphicFramePr>
          <p:nvPr>
            <p:ph idx="1"/>
            <p:extLst>
              <p:ext uri="{D42A27DB-BD31-4B8C-83A1-F6EECF244321}">
                <p14:modId xmlns:p14="http://schemas.microsoft.com/office/powerpoint/2010/main" val="121429132"/>
              </p:ext>
            </p:extLst>
          </p:nvPr>
        </p:nvGraphicFramePr>
        <p:xfrm>
          <a:off x="4782739" y="2773183"/>
          <a:ext cx="6551597"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93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21" name="Group 6">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2" name="Rectangle 7">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Oval 8">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10">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5" name="Rectangle 1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743ED6FE-02D9-CA19-962B-D685B211AA80}"/>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Announcements &amp; Reminders	</a:t>
            </a:r>
          </a:p>
        </p:txBody>
      </p:sp>
      <p:cxnSp>
        <p:nvCxnSpPr>
          <p:cNvPr id="20" name="Straight Connector 1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0377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7" name="Rectangle 16">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4"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1B24CD6D-EA4E-EEA8-4CC0-E2BD71071C58}"/>
              </a:ext>
            </a:extLst>
          </p:cNvPr>
          <p:cNvSpPr>
            <a:spLocks noGrp="1"/>
          </p:cNvSpPr>
          <p:nvPr>
            <p:ph type="title"/>
          </p:nvPr>
        </p:nvSpPr>
        <p:spPr>
          <a:xfrm>
            <a:off x="629578" y="593990"/>
            <a:ext cx="3816831" cy="2026707"/>
          </a:xfrm>
        </p:spPr>
        <p:txBody>
          <a:bodyPr>
            <a:normAutofit/>
          </a:bodyPr>
          <a:lstStyle/>
          <a:p>
            <a:pPr>
              <a:lnSpc>
                <a:spcPct val="90000"/>
              </a:lnSpc>
            </a:pPr>
            <a:r>
              <a:rPr lang="en-US" sz="3200"/>
              <a:t>Upcoming School Data Collection Deadlines </a:t>
            </a:r>
          </a:p>
        </p:txBody>
      </p:sp>
      <p:sp>
        <p:nvSpPr>
          <p:cNvPr id="3" name="Content Placeholder 2">
            <a:extLst>
              <a:ext uri="{FF2B5EF4-FFF2-40B4-BE49-F238E27FC236}">
                <a16:creationId xmlns:a16="http://schemas.microsoft.com/office/drawing/2014/main" id="{AA6DDBE9-1543-A9E1-EDB0-B3C4D74D2F2C}"/>
              </a:ext>
            </a:extLst>
          </p:cNvPr>
          <p:cNvSpPr>
            <a:spLocks noGrp="1"/>
          </p:cNvSpPr>
          <p:nvPr>
            <p:ph idx="1"/>
          </p:nvPr>
        </p:nvSpPr>
        <p:spPr>
          <a:xfrm>
            <a:off x="624248" y="2543174"/>
            <a:ext cx="3664433" cy="3476625"/>
          </a:xfrm>
        </p:spPr>
        <p:txBody>
          <a:bodyPr>
            <a:normAutofit/>
          </a:bodyPr>
          <a:lstStyle/>
          <a:p>
            <a:pPr marL="0" indent="0">
              <a:buNone/>
            </a:pPr>
            <a:r>
              <a:rPr lang="en-US" sz="2400" b="1" dirty="0">
                <a:solidFill>
                  <a:schemeClr val="bg1"/>
                </a:solidFill>
              </a:rPr>
              <a:t>Resources:</a:t>
            </a:r>
          </a:p>
          <a:p>
            <a:r>
              <a:rPr lang="en-US" sz="2000" dirty="0">
                <a:solidFill>
                  <a:schemeClr val="bg1"/>
                </a:solidFill>
                <a:hlinkClick r:id="rId3"/>
              </a:rPr>
              <a:t>Charter Institute PS Admin Handbook</a:t>
            </a:r>
            <a:endParaRPr lang="en-US" sz="2000" dirty="0">
              <a:solidFill>
                <a:schemeClr val="bg1"/>
              </a:solidFill>
            </a:endParaRPr>
          </a:p>
          <a:p>
            <a:r>
              <a:rPr lang="en-US" sz="2000" dirty="0">
                <a:solidFill>
                  <a:schemeClr val="bg1"/>
                </a:solidFill>
                <a:hlinkClick r:id="rId4"/>
              </a:rPr>
              <a:t>SCDE Data Collection Schedule</a:t>
            </a:r>
            <a:endParaRPr lang="en-US" sz="2000" dirty="0">
              <a:solidFill>
                <a:schemeClr val="bg1"/>
              </a:solidFill>
            </a:endParaRPr>
          </a:p>
          <a:p>
            <a:r>
              <a:rPr lang="en-US" sz="2000" dirty="0">
                <a:solidFill>
                  <a:schemeClr val="bg1"/>
                </a:solidFill>
                <a:hlinkClick r:id="rId5"/>
              </a:rPr>
              <a:t>Student Information System (SIS) Data Entry Manual</a:t>
            </a:r>
            <a:endParaRPr lang="en-US" sz="20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26" name="Rectangle 25">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2">
            <a:extLst>
              <a:ext uri="{FF2B5EF4-FFF2-40B4-BE49-F238E27FC236}">
                <a16:creationId xmlns:a16="http://schemas.microsoft.com/office/drawing/2014/main" id="{891B77FA-D66B-0DDB-5847-9E70B6700422}"/>
              </a:ext>
            </a:extLst>
          </p:cNvPr>
          <p:cNvSpPr>
            <a:spLocks noChangeArrowheads="1"/>
          </p:cNvSpPr>
          <p:nvPr/>
        </p:nvSpPr>
        <p:spPr bwMode="auto">
          <a:xfrm>
            <a:off x="2624138" y="2543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0" rIns="-19044" bIns="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7179B35B-D19B-D0D9-0173-D1E7FD1F95BB}"/>
              </a:ext>
            </a:extLst>
          </p:cNvPr>
          <p:cNvGraphicFramePr>
            <a:graphicFrameLocks noGrp="1"/>
          </p:cNvGraphicFramePr>
          <p:nvPr>
            <p:extLst>
              <p:ext uri="{D42A27DB-BD31-4B8C-83A1-F6EECF244321}">
                <p14:modId xmlns:p14="http://schemas.microsoft.com/office/powerpoint/2010/main" val="1869119235"/>
              </p:ext>
            </p:extLst>
          </p:nvPr>
        </p:nvGraphicFramePr>
        <p:xfrm>
          <a:off x="4981296" y="1429003"/>
          <a:ext cx="7005579" cy="4669115"/>
        </p:xfrm>
        <a:graphic>
          <a:graphicData uri="http://schemas.openxmlformats.org/drawingml/2006/table">
            <a:tbl>
              <a:tblPr firstRow="1" bandRow="1">
                <a:tableStyleId>{5C22544A-7EE6-4342-B048-85BDC9FD1C3A}</a:tableStyleId>
              </a:tblPr>
              <a:tblGrid>
                <a:gridCol w="2733615">
                  <a:extLst>
                    <a:ext uri="{9D8B030D-6E8A-4147-A177-3AD203B41FA5}">
                      <a16:colId xmlns:a16="http://schemas.microsoft.com/office/drawing/2014/main" val="516299430"/>
                    </a:ext>
                  </a:extLst>
                </a:gridCol>
                <a:gridCol w="2217359">
                  <a:extLst>
                    <a:ext uri="{9D8B030D-6E8A-4147-A177-3AD203B41FA5}">
                      <a16:colId xmlns:a16="http://schemas.microsoft.com/office/drawing/2014/main" val="2242497873"/>
                    </a:ext>
                  </a:extLst>
                </a:gridCol>
                <a:gridCol w="2054605">
                  <a:extLst>
                    <a:ext uri="{9D8B030D-6E8A-4147-A177-3AD203B41FA5}">
                      <a16:colId xmlns:a16="http://schemas.microsoft.com/office/drawing/2014/main" val="1986023556"/>
                    </a:ext>
                  </a:extLst>
                </a:gridCol>
              </a:tblGrid>
              <a:tr h="1212766">
                <a:tc>
                  <a:txBody>
                    <a:bodyPr/>
                    <a:lstStyle/>
                    <a:p>
                      <a:pPr algn="ctr" rtl="0" fontAlgn="t"/>
                      <a:r>
                        <a:rPr lang="en-US" sz="1800" b="1" u="none" strike="noStrike">
                          <a:effectLst/>
                        </a:rPr>
                        <a:t>Data Being Collected</a:t>
                      </a:r>
                      <a:endParaRPr lang="en-US" sz="1800" b="1" i="0" u="none" strike="noStrike">
                        <a:solidFill>
                          <a:srgbClr val="31849B"/>
                        </a:solidFill>
                        <a:effectLst/>
                        <a:latin typeface="Cambria" panose="02040503050406030204" pitchFamily="18" charset="0"/>
                      </a:endParaRPr>
                    </a:p>
                  </a:txBody>
                  <a:tcPr marL="12789" marR="12789" marT="12789" marB="0"/>
                </a:tc>
                <a:tc>
                  <a:txBody>
                    <a:bodyPr/>
                    <a:lstStyle/>
                    <a:p>
                      <a:pPr algn="ctr" rtl="0" fontAlgn="t"/>
                      <a:r>
                        <a:rPr lang="en-US" sz="1800" b="1" u="none" strike="noStrike" dirty="0">
                          <a:effectLst/>
                        </a:rPr>
                        <a:t>Charter Institute at Erskine Deadline</a:t>
                      </a:r>
                      <a:endParaRPr lang="en-US" sz="1800" b="1" i="0" u="none" strike="noStrike" dirty="0">
                        <a:solidFill>
                          <a:srgbClr val="31849B"/>
                        </a:solidFill>
                        <a:effectLst/>
                        <a:latin typeface="Cambria" panose="02040503050406030204" pitchFamily="18" charset="0"/>
                      </a:endParaRPr>
                    </a:p>
                  </a:txBody>
                  <a:tcPr marL="12789" marR="12789" marT="12789" marB="0"/>
                </a:tc>
                <a:tc>
                  <a:txBody>
                    <a:bodyPr/>
                    <a:lstStyle/>
                    <a:p>
                      <a:pPr algn="ctr" rtl="0" fontAlgn="t"/>
                      <a:r>
                        <a:rPr lang="en-US" sz="1800" b="1" u="none" strike="noStrike" dirty="0">
                          <a:effectLst/>
                        </a:rPr>
                        <a:t>SCDE Deadline</a:t>
                      </a:r>
                      <a:endParaRPr lang="en-US" sz="1800" b="1" i="0" u="none" strike="noStrike" dirty="0">
                        <a:solidFill>
                          <a:srgbClr val="31849B"/>
                        </a:solidFill>
                        <a:effectLst/>
                        <a:latin typeface="Cambria" panose="02040503050406030204" pitchFamily="18" charset="0"/>
                      </a:endParaRPr>
                    </a:p>
                  </a:txBody>
                  <a:tcPr marL="12789" marR="12789" marT="12789" marB="0"/>
                </a:tc>
                <a:extLst>
                  <a:ext uri="{0D108BD9-81ED-4DB2-BD59-A6C34878D82A}">
                    <a16:rowId xmlns:a16="http://schemas.microsoft.com/office/drawing/2014/main" val="2754861003"/>
                  </a:ext>
                </a:extLst>
              </a:tr>
              <a:tr h="640138">
                <a:tc>
                  <a:txBody>
                    <a:bodyPr/>
                    <a:lstStyle/>
                    <a:p>
                      <a:pPr algn="l" rtl="0" fontAlgn="t"/>
                      <a:r>
                        <a:rPr lang="en-US" sz="1400" u="none" strike="noStrike" dirty="0">
                          <a:effectLst/>
                        </a:rPr>
                        <a:t>Current Year Dropout Data</a:t>
                      </a:r>
                      <a:endParaRPr lang="en-US" sz="1400" b="1" i="0" u="none" strike="noStrike" dirty="0">
                        <a:solidFill>
                          <a:srgbClr val="31849B"/>
                        </a:solidFill>
                        <a:effectLst/>
                        <a:latin typeface="Cambria" panose="02040503050406030204" pitchFamily="18" charset="0"/>
                      </a:endParaRPr>
                    </a:p>
                  </a:txBody>
                  <a:tcPr marL="12789" marR="12789" marT="12789" marB="0"/>
                </a:tc>
                <a:tc>
                  <a:txBody>
                    <a:bodyPr/>
                    <a:lstStyle/>
                    <a:p>
                      <a:pPr algn="l" rtl="0" fontAlgn="t"/>
                      <a:r>
                        <a:rPr lang="en-US" sz="1400" u="none" strike="noStrike" dirty="0">
                          <a:effectLst/>
                        </a:rPr>
                        <a:t>September 22, 2023</a:t>
                      </a:r>
                      <a:endParaRPr lang="en-US" sz="1400" b="0" i="0" u="none" strike="noStrike" dirty="0">
                        <a:solidFill>
                          <a:srgbClr val="31849B"/>
                        </a:solidFill>
                        <a:effectLst/>
                        <a:latin typeface="Cambria" panose="02040503050406030204" pitchFamily="18" charset="0"/>
                      </a:endParaRPr>
                    </a:p>
                  </a:txBody>
                  <a:tcPr marL="12789" marR="12789" marT="12789" marB="0"/>
                </a:tc>
                <a:tc>
                  <a:txBody>
                    <a:bodyPr/>
                    <a:lstStyle/>
                    <a:p>
                      <a:pPr algn="l" rtl="0" fontAlgn="t"/>
                      <a:r>
                        <a:rPr lang="en-US" sz="1400" u="none" strike="noStrike" dirty="0">
                          <a:effectLst/>
                        </a:rPr>
                        <a:t>September 5-22, 2023 @ 9 AM</a:t>
                      </a:r>
                      <a:endParaRPr lang="en-US" sz="1400" b="0" i="0" u="none" strike="noStrike" dirty="0">
                        <a:solidFill>
                          <a:srgbClr val="31849B"/>
                        </a:solidFill>
                        <a:effectLst/>
                        <a:latin typeface="Cambria" panose="02040503050406030204" pitchFamily="18" charset="0"/>
                      </a:endParaRPr>
                    </a:p>
                  </a:txBody>
                  <a:tcPr marL="12789" marR="12789" marT="12789" marB="0"/>
                </a:tc>
                <a:extLst>
                  <a:ext uri="{0D108BD9-81ED-4DB2-BD59-A6C34878D82A}">
                    <a16:rowId xmlns:a16="http://schemas.microsoft.com/office/drawing/2014/main" val="2154143220"/>
                  </a:ext>
                </a:extLst>
              </a:tr>
              <a:tr h="485426">
                <a:tc>
                  <a:txBody>
                    <a:bodyPr/>
                    <a:lstStyle/>
                    <a:p>
                      <a:pPr marL="0" algn="l" defTabSz="457200" rtl="0" eaLnBrk="1" fontAlgn="t" latinLnBrk="0" hangingPunct="1"/>
                      <a:r>
                        <a:rPr lang="pt-BR" sz="1400" u="none" strike="noStrike" kern="1200" dirty="0">
                          <a:solidFill>
                            <a:schemeClr val="dk1"/>
                          </a:solidFill>
                          <a:effectLst/>
                          <a:latin typeface="+mn-lt"/>
                          <a:ea typeface="+mn-ea"/>
                          <a:cs typeface="+mn-cs"/>
                        </a:rPr>
                        <a:t>Precode: Spring NAEP</a:t>
                      </a: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September 20, 2023</a:t>
                      </a: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September 20, 2023 @ 4 PM</a:t>
                      </a:r>
                    </a:p>
                  </a:txBody>
                  <a:tcPr marL="12789" marR="12789" marT="12789" marB="0"/>
                </a:tc>
                <a:extLst>
                  <a:ext uri="{0D108BD9-81ED-4DB2-BD59-A6C34878D82A}">
                    <a16:rowId xmlns:a16="http://schemas.microsoft.com/office/drawing/2014/main" val="3336410828"/>
                  </a:ext>
                </a:extLst>
              </a:tr>
              <a:tr h="485426">
                <a:tc>
                  <a:txBody>
                    <a:bodyPr/>
                    <a:lstStyle/>
                    <a:p>
                      <a:pPr marL="0" algn="l" defTabSz="457200" rtl="0" eaLnBrk="1" fontAlgn="t" latinLnBrk="0" hangingPunct="1"/>
                      <a:r>
                        <a:rPr lang="pt-BR" sz="1400" u="none" strike="noStrike" kern="1200" dirty="0">
                          <a:solidFill>
                            <a:schemeClr val="dk1"/>
                          </a:solidFill>
                          <a:effectLst/>
                          <a:latin typeface="+mn-lt"/>
                          <a:ea typeface="+mn-ea"/>
                          <a:cs typeface="+mn-cs"/>
                        </a:rPr>
                        <a:t>Confirm IGP Setup for Schools</a:t>
                      </a: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October 20, 2023</a:t>
                      </a:r>
                    </a:p>
                  </a:txBody>
                  <a:tcPr marL="12789" marR="12789" marT="12789" marB="0"/>
                </a:tc>
                <a:tc>
                  <a:txBody>
                    <a:bodyPr/>
                    <a:lstStyle/>
                    <a:p>
                      <a:pPr marL="0" algn="ctr" defTabSz="457200" rtl="0" eaLnBrk="1" fontAlgn="t" latinLnBrk="0" hangingPunct="1"/>
                      <a:r>
                        <a:rPr lang="en-US" sz="1400" u="none" strike="noStrike" kern="1200" dirty="0">
                          <a:solidFill>
                            <a:schemeClr val="dk1"/>
                          </a:solidFill>
                          <a:effectLst/>
                          <a:latin typeface="+mn-lt"/>
                          <a:ea typeface="+mn-ea"/>
                          <a:cs typeface="+mn-cs"/>
                        </a:rPr>
                        <a:t>N/A</a:t>
                      </a:r>
                    </a:p>
                  </a:txBody>
                  <a:tcPr marL="12789" marR="12789" marT="12789" marB="0"/>
                </a:tc>
                <a:extLst>
                  <a:ext uri="{0D108BD9-81ED-4DB2-BD59-A6C34878D82A}">
                    <a16:rowId xmlns:a16="http://schemas.microsoft.com/office/drawing/2014/main" val="3829328848"/>
                  </a:ext>
                </a:extLst>
              </a:tr>
              <a:tr h="640138">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QDC1 (district’s 45th day) IM, Dropout</a:t>
                      </a:r>
                      <a:endParaRPr lang="pt-BR" sz="1400" u="none" strike="noStrike" kern="1200" dirty="0">
                        <a:solidFill>
                          <a:schemeClr val="dk1"/>
                        </a:solidFill>
                        <a:effectLst/>
                        <a:latin typeface="+mn-lt"/>
                        <a:ea typeface="+mn-ea"/>
                        <a:cs typeface="+mn-cs"/>
                      </a:endParaRP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October 27, 2023</a:t>
                      </a: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September 20-October 27, 2023 @ 9 AM</a:t>
                      </a:r>
                    </a:p>
                  </a:txBody>
                  <a:tcPr marL="12789" marR="12789" marT="12789" marB="0"/>
                </a:tc>
                <a:extLst>
                  <a:ext uri="{0D108BD9-81ED-4DB2-BD59-A6C34878D82A}">
                    <a16:rowId xmlns:a16="http://schemas.microsoft.com/office/drawing/2014/main" val="1043314293"/>
                  </a:ext>
                </a:extLst>
              </a:tr>
              <a:tr h="565083">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Precode Fall EOCEP</a:t>
                      </a:r>
                    </a:p>
                    <a:p>
                      <a:pPr marL="0" algn="l" defTabSz="457200" rtl="0" eaLnBrk="1" fontAlgn="t" latinLnBrk="0" hangingPunct="1"/>
                      <a:endParaRPr lang="pt-BR" sz="1400" u="none" strike="noStrike" kern="1200" dirty="0">
                        <a:solidFill>
                          <a:schemeClr val="dk1"/>
                        </a:solidFill>
                        <a:effectLst/>
                        <a:latin typeface="+mn-lt"/>
                        <a:ea typeface="+mn-ea"/>
                        <a:cs typeface="+mn-cs"/>
                      </a:endParaRP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October 13, 2023</a:t>
                      </a: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October 23, 2023 @ 5 PM</a:t>
                      </a:r>
                    </a:p>
                  </a:txBody>
                  <a:tcPr marL="12789" marR="12789" marT="12789" marB="0"/>
                </a:tc>
                <a:extLst>
                  <a:ext uri="{0D108BD9-81ED-4DB2-BD59-A6C34878D82A}">
                    <a16:rowId xmlns:a16="http://schemas.microsoft.com/office/drawing/2014/main" val="3372288352"/>
                  </a:ext>
                </a:extLst>
              </a:tr>
              <a:tr h="640138">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45 Day Funding Reports</a:t>
                      </a:r>
                    </a:p>
                    <a:p>
                      <a:pPr marL="0" algn="l" defTabSz="457200" rtl="0" eaLnBrk="1" fontAlgn="t" latinLnBrk="0" hangingPunct="1"/>
                      <a:endParaRPr lang="pt-BR" sz="1400" u="none" strike="noStrike" kern="1200" dirty="0">
                        <a:solidFill>
                          <a:schemeClr val="dk1"/>
                        </a:solidFill>
                        <a:effectLst/>
                        <a:latin typeface="+mn-lt"/>
                        <a:ea typeface="+mn-ea"/>
                        <a:cs typeface="+mn-cs"/>
                      </a:endParaRP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November 1, 2023</a:t>
                      </a:r>
                    </a:p>
                  </a:txBody>
                  <a:tcPr marL="12789" marR="12789" marT="12789" marB="0"/>
                </a:tc>
                <a:tc>
                  <a:txBody>
                    <a:bodyPr/>
                    <a:lstStyle/>
                    <a:p>
                      <a:pPr marL="0" algn="l" defTabSz="457200" rtl="0" eaLnBrk="1" fontAlgn="t" latinLnBrk="0" hangingPunct="1"/>
                      <a:r>
                        <a:rPr lang="en-US" sz="1400" u="none" strike="noStrike" kern="1200" dirty="0">
                          <a:solidFill>
                            <a:schemeClr val="dk1"/>
                          </a:solidFill>
                          <a:effectLst/>
                          <a:latin typeface="+mn-lt"/>
                          <a:ea typeface="+mn-ea"/>
                          <a:cs typeface="+mn-cs"/>
                        </a:rPr>
                        <a:t>November 7, 2023 @ 4 PM</a:t>
                      </a:r>
                    </a:p>
                  </a:txBody>
                  <a:tcPr marL="12789" marR="12789" marT="12789" marB="0"/>
                </a:tc>
                <a:extLst>
                  <a:ext uri="{0D108BD9-81ED-4DB2-BD59-A6C34878D82A}">
                    <a16:rowId xmlns:a16="http://schemas.microsoft.com/office/drawing/2014/main" val="2807297258"/>
                  </a:ext>
                </a:extLst>
              </a:tr>
            </a:tbl>
          </a:graphicData>
        </a:graphic>
      </p:graphicFrame>
    </p:spTree>
    <p:extLst>
      <p:ext uri="{BB962C8B-B14F-4D97-AF65-F5344CB8AC3E}">
        <p14:creationId xmlns:p14="http://schemas.microsoft.com/office/powerpoint/2010/main" val="219470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1100-8D48-4EE6-8B84-806829366E62}"/>
              </a:ext>
            </a:extLst>
          </p:cNvPr>
          <p:cNvSpPr>
            <a:spLocks noGrp="1"/>
          </p:cNvSpPr>
          <p:nvPr>
            <p:ph type="title"/>
          </p:nvPr>
        </p:nvSpPr>
        <p:spPr/>
        <p:txBody>
          <a:bodyPr/>
          <a:lstStyle/>
          <a:p>
            <a:r>
              <a:rPr lang="en-US" dirty="0"/>
              <a:t>English Proficiency (MLP) Reminder</a:t>
            </a:r>
          </a:p>
        </p:txBody>
      </p:sp>
      <p:sp>
        <p:nvSpPr>
          <p:cNvPr id="3" name="Content Placeholder 2">
            <a:extLst>
              <a:ext uri="{FF2B5EF4-FFF2-40B4-BE49-F238E27FC236}">
                <a16:creationId xmlns:a16="http://schemas.microsoft.com/office/drawing/2014/main" id="{EAD68161-4FE5-43CD-BAE9-0CDC85CFDD25}"/>
              </a:ext>
            </a:extLst>
          </p:cNvPr>
          <p:cNvSpPr>
            <a:spLocks noGrp="1"/>
          </p:cNvSpPr>
          <p:nvPr>
            <p:ph idx="1"/>
          </p:nvPr>
        </p:nvSpPr>
        <p:spPr>
          <a:xfrm>
            <a:off x="687897" y="2416029"/>
            <a:ext cx="10821797" cy="4278386"/>
          </a:xfrm>
        </p:spPr>
        <p:txBody>
          <a:bodyPr>
            <a:normAutofit/>
          </a:bodyPr>
          <a:lstStyle/>
          <a:p>
            <a:pPr marL="457200" lvl="1" indent="0">
              <a:buNone/>
            </a:pPr>
            <a:r>
              <a:rPr lang="en-US" b="1" i="1" dirty="0"/>
              <a:t>Start Page &gt; Student Selection &gt; Compliance &gt; South Carolina Student Information</a:t>
            </a:r>
          </a:p>
          <a:p>
            <a:pPr lvl="1"/>
            <a:r>
              <a:rPr lang="en-US" sz="1800" dirty="0"/>
              <a:t>Every student should have a value for English Proficiency, even if it is “AW” – Awaiting testing results. </a:t>
            </a:r>
          </a:p>
          <a:p>
            <a:pPr lvl="2"/>
            <a:r>
              <a:rPr lang="en-US" sz="1600" dirty="0"/>
              <a:t>Work closely with your Multi-language/ESOL coordinator to ensure coding of proper values</a:t>
            </a:r>
          </a:p>
          <a:p>
            <a:pPr lvl="2"/>
            <a:r>
              <a:rPr lang="en-US" sz="1600" dirty="0"/>
              <a:t>Most will be defaulted to “9,” which is Native Speaker (English)</a:t>
            </a:r>
          </a:p>
          <a:p>
            <a:pPr lvl="2"/>
            <a:r>
              <a:rPr lang="en-US" sz="1600" dirty="0"/>
              <a:t>To find blank values: </a:t>
            </a:r>
            <a:r>
              <a:rPr lang="en-US" sz="1600" dirty="0" err="1"/>
              <a:t>S_SC_STU_X.Engl_Prof</a:t>
            </a:r>
            <a:r>
              <a:rPr lang="en-US" sz="1600" dirty="0"/>
              <a:t>=</a:t>
            </a:r>
          </a:p>
          <a:p>
            <a:pPr lvl="2"/>
            <a:r>
              <a:rPr lang="en-US" sz="1600" dirty="0"/>
              <a:t>Level Data &gt; MLP (**new name**) Tab</a:t>
            </a:r>
          </a:p>
          <a:p>
            <a:pPr lvl="3"/>
            <a:r>
              <a:rPr lang="en-US" sz="1400" dirty="0"/>
              <a:t>AW – Awaiting will throw an error in Level Data, but it’s there to alert coordinators to get the correct value into PowerSchool once a student is tested</a:t>
            </a:r>
          </a:p>
          <a:p>
            <a:pPr lvl="3"/>
            <a:r>
              <a:rPr lang="en-US" sz="1400" dirty="0"/>
              <a:t>30 Day Window!</a:t>
            </a:r>
          </a:p>
          <a:p>
            <a:pPr lvl="2"/>
            <a:endParaRPr lang="en-US" sz="1600" dirty="0"/>
          </a:p>
        </p:txBody>
      </p:sp>
    </p:spTree>
    <p:extLst>
      <p:ext uri="{BB962C8B-B14F-4D97-AF65-F5344CB8AC3E}">
        <p14:creationId xmlns:p14="http://schemas.microsoft.com/office/powerpoint/2010/main" val="369087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7743-77CB-4922-5056-01B3D10B6E75}"/>
              </a:ext>
            </a:extLst>
          </p:cNvPr>
          <p:cNvSpPr>
            <a:spLocks noGrp="1"/>
          </p:cNvSpPr>
          <p:nvPr>
            <p:ph type="title"/>
          </p:nvPr>
        </p:nvSpPr>
        <p:spPr/>
        <p:txBody>
          <a:bodyPr/>
          <a:lstStyle/>
          <a:p>
            <a:r>
              <a:rPr lang="en-US" sz="2800" dirty="0"/>
              <a:t>Overlapping Section Enrollments &amp; Invalid Courses</a:t>
            </a:r>
          </a:p>
        </p:txBody>
      </p:sp>
      <p:sp>
        <p:nvSpPr>
          <p:cNvPr id="3" name="Content Placeholder 2">
            <a:extLst>
              <a:ext uri="{FF2B5EF4-FFF2-40B4-BE49-F238E27FC236}">
                <a16:creationId xmlns:a16="http://schemas.microsoft.com/office/drawing/2014/main" id="{AF00DEE9-9ED2-0EAD-E40D-F8BDD2E6F578}"/>
              </a:ext>
            </a:extLst>
          </p:cNvPr>
          <p:cNvSpPr>
            <a:spLocks noGrp="1"/>
          </p:cNvSpPr>
          <p:nvPr>
            <p:ph idx="1"/>
          </p:nvPr>
        </p:nvSpPr>
        <p:spPr/>
        <p:txBody>
          <a:bodyPr>
            <a:normAutofit/>
          </a:bodyPr>
          <a:lstStyle/>
          <a:p>
            <a:r>
              <a:rPr lang="en-US" dirty="0"/>
              <a:t>Overlapping Sections</a:t>
            </a:r>
          </a:p>
          <a:p>
            <a:pPr lvl="1"/>
            <a:r>
              <a:rPr lang="en-US" dirty="0"/>
              <a:t>See Level Data: Enrollment Tab, Page 2</a:t>
            </a:r>
          </a:p>
          <a:p>
            <a:r>
              <a:rPr lang="en-US" dirty="0"/>
              <a:t>Invalid Course Codes	</a:t>
            </a:r>
          </a:p>
          <a:p>
            <a:pPr lvl="1"/>
            <a:r>
              <a:rPr lang="en-US" dirty="0"/>
              <a:t>See SAS/DQR Reports (starting September 20 – QDC1)</a:t>
            </a:r>
          </a:p>
          <a:p>
            <a:pPr lvl="1"/>
            <a:r>
              <a:rPr lang="en-US" dirty="0"/>
              <a:t>See </a:t>
            </a:r>
            <a:r>
              <a:rPr lang="en-US" dirty="0">
                <a:hlinkClick r:id="rId2"/>
              </a:rPr>
              <a:t>Activity Course Database</a:t>
            </a:r>
            <a:endParaRPr lang="en-US" dirty="0"/>
          </a:p>
          <a:p>
            <a:pPr lvl="1"/>
            <a:r>
              <a:rPr lang="en-US" dirty="0"/>
              <a:t>If you do not have access, please send an email to Jason Jones or Jessica Crowe to obtain access to SCDE DQR Reports.</a:t>
            </a:r>
          </a:p>
          <a:p>
            <a:pPr lvl="1"/>
            <a:r>
              <a:rPr lang="en-US" dirty="0"/>
              <a:t>Segment towards end on how to correct.</a:t>
            </a:r>
          </a:p>
        </p:txBody>
      </p:sp>
    </p:spTree>
    <p:extLst>
      <p:ext uri="{BB962C8B-B14F-4D97-AF65-F5344CB8AC3E}">
        <p14:creationId xmlns:p14="http://schemas.microsoft.com/office/powerpoint/2010/main" val="181770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C7FBDC0-591A-4A6C-92A7-1F192E91C188}"/>
              </a:ext>
            </a:extLst>
          </p:cNvPr>
          <p:cNvSpPr>
            <a:spLocks noGrp="1"/>
          </p:cNvSpPr>
          <p:nvPr>
            <p:ph type="title"/>
          </p:nvPr>
        </p:nvSpPr>
        <p:spPr>
          <a:xfrm>
            <a:off x="1154955" y="973667"/>
            <a:ext cx="2942210" cy="4833745"/>
          </a:xfrm>
        </p:spPr>
        <p:txBody>
          <a:bodyPr>
            <a:normAutofit/>
          </a:bodyPr>
          <a:lstStyle/>
          <a:p>
            <a:r>
              <a:rPr lang="en-US">
                <a:solidFill>
                  <a:srgbClr val="EBEBEB"/>
                </a:solidFill>
              </a:rPr>
              <a:t>AGENDA</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F8CDE89E-AC7A-44CC-A3DE-7A1A77C361A6}"/>
              </a:ext>
            </a:extLst>
          </p:cNvPr>
          <p:cNvGraphicFramePr>
            <a:graphicFrameLocks noGrp="1"/>
          </p:cNvGraphicFramePr>
          <p:nvPr>
            <p:ph idx="1"/>
            <p:extLst>
              <p:ext uri="{D42A27DB-BD31-4B8C-83A1-F6EECF244321}">
                <p14:modId xmlns:p14="http://schemas.microsoft.com/office/powerpoint/2010/main" val="2762324527"/>
              </p:ext>
            </p:extLst>
          </p:nvPr>
        </p:nvGraphicFramePr>
        <p:xfrm>
          <a:off x="5194300" y="808038"/>
          <a:ext cx="672177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39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B429-2B1E-48A7-9AD2-9CC15F9CAE1C}"/>
              </a:ext>
            </a:extLst>
          </p:cNvPr>
          <p:cNvSpPr>
            <a:spLocks noGrp="1"/>
          </p:cNvSpPr>
          <p:nvPr>
            <p:ph type="title"/>
          </p:nvPr>
        </p:nvSpPr>
        <p:spPr/>
        <p:txBody>
          <a:bodyPr/>
          <a:lstStyle/>
          <a:p>
            <a:r>
              <a:rPr lang="en-US" dirty="0"/>
              <a:t>EFA Best Practices	</a:t>
            </a:r>
          </a:p>
        </p:txBody>
      </p:sp>
      <p:sp>
        <p:nvSpPr>
          <p:cNvPr id="3" name="Content Placeholder 2">
            <a:extLst>
              <a:ext uri="{FF2B5EF4-FFF2-40B4-BE49-F238E27FC236}">
                <a16:creationId xmlns:a16="http://schemas.microsoft.com/office/drawing/2014/main" id="{F39D7E87-97D5-488F-BB31-74759662BC7F}"/>
              </a:ext>
            </a:extLst>
          </p:cNvPr>
          <p:cNvSpPr>
            <a:spLocks noGrp="1"/>
          </p:cNvSpPr>
          <p:nvPr>
            <p:ph idx="1"/>
          </p:nvPr>
        </p:nvSpPr>
        <p:spPr>
          <a:xfrm>
            <a:off x="1006678" y="2399250"/>
            <a:ext cx="10117123" cy="4001550"/>
          </a:xfrm>
        </p:spPr>
        <p:txBody>
          <a:bodyPr>
            <a:normAutofit fontScale="70000" lnSpcReduction="20000"/>
          </a:bodyPr>
          <a:lstStyle/>
          <a:p>
            <a:r>
              <a:rPr lang="en-US" sz="2200" dirty="0"/>
              <a:t>When transferring your student out of school (withdrawing), close out your EFA 			</a:t>
            </a:r>
            <a:br>
              <a:rPr lang="en-US" sz="2200" dirty="0"/>
            </a:br>
            <a:r>
              <a:rPr lang="en-US" sz="1900" i="1" dirty="0"/>
              <a:t>(Home &gt; Student Selection &gt; Compliance&gt; EFA/EIA Classification &gt; EFA History Tab)</a:t>
            </a:r>
            <a:br>
              <a:rPr lang="en-US" sz="1900" i="1" dirty="0"/>
            </a:br>
            <a:endParaRPr lang="en-US" sz="1900" i="1" dirty="0"/>
          </a:p>
          <a:p>
            <a:pPr lvl="1"/>
            <a:r>
              <a:rPr lang="en-US" sz="2200" dirty="0"/>
              <a:t>The end date should be your school exit date</a:t>
            </a:r>
          </a:p>
          <a:p>
            <a:pPr lvl="1"/>
            <a:r>
              <a:rPr lang="en-US" sz="2200" dirty="0"/>
              <a:t>Make sure that you are aware of the next school’s entry/start date so that these dates do not overlap</a:t>
            </a:r>
          </a:p>
          <a:p>
            <a:pPr lvl="1"/>
            <a:r>
              <a:rPr lang="en-US" sz="2200" dirty="0"/>
              <a:t>If you receive a student record where your enrollment dates will overlap, they will error out.</a:t>
            </a:r>
          </a:p>
          <a:p>
            <a:pPr lvl="1"/>
            <a:r>
              <a:rPr lang="en-US" sz="2200" dirty="0"/>
              <a:t>In the event this happens, contact the school. If you cannot resolve, put in a help ticket.</a:t>
            </a:r>
            <a:br>
              <a:rPr lang="en-US" sz="2200" dirty="0"/>
            </a:br>
            <a:endParaRPr lang="en-US" sz="2200" dirty="0"/>
          </a:p>
          <a:p>
            <a:r>
              <a:rPr lang="en-US" sz="2200" dirty="0"/>
              <a:t>Make sure when you receive a records request, you are paying attention to the next school’s start date for the student before exiting.</a:t>
            </a:r>
          </a:p>
          <a:p>
            <a:pPr lvl="1"/>
            <a:r>
              <a:rPr lang="en-US" sz="2200" i="1" dirty="0"/>
              <a:t>Communication is key!</a:t>
            </a:r>
            <a:br>
              <a:rPr lang="en-US" sz="2200" i="1" dirty="0"/>
            </a:br>
            <a:endParaRPr lang="en-US" sz="2200" i="1" dirty="0"/>
          </a:p>
          <a:p>
            <a:r>
              <a:rPr lang="en-US" sz="2200" b="1" dirty="0"/>
              <a:t>DO NOT DELETE EFAs </a:t>
            </a:r>
            <a:r>
              <a:rPr lang="en-US" sz="2200" dirty="0"/>
              <a:t>unless it is a </a:t>
            </a:r>
            <a:r>
              <a:rPr lang="en-US" sz="2200" i="1" u="sng" dirty="0"/>
              <a:t>NO SHOW EFA</a:t>
            </a:r>
            <a:r>
              <a:rPr lang="en-US" sz="2200" dirty="0"/>
              <a:t>!</a:t>
            </a:r>
            <a:br>
              <a:rPr lang="en-US" dirty="0"/>
            </a:br>
            <a:br>
              <a:rPr lang="en-US" dirty="0"/>
            </a:br>
            <a:br>
              <a:rPr lang="en-US" dirty="0"/>
            </a:br>
            <a:endParaRPr lang="en-US" dirty="0"/>
          </a:p>
        </p:txBody>
      </p:sp>
    </p:spTree>
    <p:extLst>
      <p:ext uri="{BB962C8B-B14F-4D97-AF65-F5344CB8AC3E}">
        <p14:creationId xmlns:p14="http://schemas.microsoft.com/office/powerpoint/2010/main" val="6841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3">
                                            <p:txEl>
                                              <p:pRg st="7" end="7"/>
                                            </p:txEl>
                                          </p:spTgt>
                                        </p:tgtEl>
                                        <p:attrNameLst>
                                          <p:attrName>style.color</p:attrName>
                                        </p:attrNameLst>
                                      </p:cBhvr>
                                      <p:to>
                                        <a:schemeClr val="bg1"/>
                                      </p:to>
                                    </p:animClr>
                                    <p:animClr clrSpc="rgb" dir="cw">
                                      <p:cBhvr>
                                        <p:cTn id="7" dur="250" autoRev="1" fill="remove"/>
                                        <p:tgtEl>
                                          <p:spTgt spid="3">
                                            <p:txEl>
                                              <p:pRg st="7" end="7"/>
                                            </p:txEl>
                                          </p:spTgt>
                                        </p:tgtEl>
                                        <p:attrNameLst>
                                          <p:attrName>fillcolor</p:attrName>
                                        </p:attrNameLst>
                                      </p:cBhvr>
                                      <p:to>
                                        <a:schemeClr val="bg1"/>
                                      </p:to>
                                    </p:animClr>
                                    <p:set>
                                      <p:cBhvr>
                                        <p:cTn id="8" dur="250" autoRev="1" fill="remove"/>
                                        <p:tgtEl>
                                          <p:spTgt spid="3">
                                            <p:txEl>
                                              <p:pRg st="7" end="7"/>
                                            </p:txEl>
                                          </p:spTgt>
                                        </p:tgtEl>
                                        <p:attrNameLst>
                                          <p:attrName>fill.type</p:attrName>
                                        </p:attrNameLst>
                                      </p:cBhvr>
                                      <p:to>
                                        <p:strVal val="solid"/>
                                      </p:to>
                                    </p:set>
                                    <p:set>
                                      <p:cBhvr>
                                        <p:cTn id="9"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3A80-1B0D-E036-021C-783CEC52B87B}"/>
              </a:ext>
            </a:extLst>
          </p:cNvPr>
          <p:cNvSpPr>
            <a:spLocks noGrp="1"/>
          </p:cNvSpPr>
          <p:nvPr>
            <p:ph type="title"/>
          </p:nvPr>
        </p:nvSpPr>
        <p:spPr/>
        <p:txBody>
          <a:bodyPr/>
          <a:lstStyle/>
          <a:p>
            <a:r>
              <a:rPr lang="en-US" dirty="0"/>
              <a:t>Validation Reminders</a:t>
            </a:r>
          </a:p>
        </p:txBody>
      </p:sp>
      <p:sp>
        <p:nvSpPr>
          <p:cNvPr id="3" name="Content Placeholder 2">
            <a:extLst>
              <a:ext uri="{FF2B5EF4-FFF2-40B4-BE49-F238E27FC236}">
                <a16:creationId xmlns:a16="http://schemas.microsoft.com/office/drawing/2014/main" id="{83C4FC90-7CDD-DDDA-D964-32361D7E141F}"/>
              </a:ext>
            </a:extLst>
          </p:cNvPr>
          <p:cNvSpPr>
            <a:spLocks noGrp="1"/>
          </p:cNvSpPr>
          <p:nvPr>
            <p:ph idx="1"/>
          </p:nvPr>
        </p:nvSpPr>
        <p:spPr>
          <a:xfrm>
            <a:off x="1154954" y="2457974"/>
            <a:ext cx="8825659" cy="3561826"/>
          </a:xfrm>
        </p:spPr>
        <p:txBody>
          <a:bodyPr/>
          <a:lstStyle/>
          <a:p>
            <a:r>
              <a:rPr lang="en-US" dirty="0"/>
              <a:t>Please check Level Data and SAS Reports no less than one time a week and clear errors.</a:t>
            </a:r>
          </a:p>
          <a:p>
            <a:r>
              <a:rPr lang="en-US" dirty="0"/>
              <a:t>Reach out to Cantey for assistance if needed; we can help clear or answer questions.</a:t>
            </a:r>
          </a:p>
          <a:p>
            <a:r>
              <a:rPr lang="en-US" b="1" dirty="0"/>
              <a:t>SAS Reports</a:t>
            </a:r>
          </a:p>
          <a:p>
            <a:pPr lvl="1"/>
            <a:r>
              <a:rPr lang="en-US" dirty="0"/>
              <a:t>To login, visit: </a:t>
            </a:r>
            <a:r>
              <a:rPr lang="en-US" dirty="0">
                <a:hlinkClick r:id="rId2"/>
              </a:rPr>
              <a:t>https://appportal.ed.sc.gov/my.policy</a:t>
            </a:r>
            <a:r>
              <a:rPr lang="en-US" dirty="0"/>
              <a:t> &gt; Click Report Portal &gt; Login to SAS &gt; Hover over Data Quality &gt; Click Data Quality &amp; Reporting &gt; Errors by Validation Type (Student, Activity Code, Teacher, State ID, PowerSchool Setup)</a:t>
            </a:r>
            <a:br>
              <a:rPr lang="en-US" dirty="0"/>
            </a:br>
            <a:br>
              <a:rPr lang="en-US" dirty="0"/>
            </a:br>
            <a:endParaRPr lang="en-US" dirty="0"/>
          </a:p>
          <a:p>
            <a:endParaRPr lang="en-US" dirty="0"/>
          </a:p>
        </p:txBody>
      </p:sp>
      <p:pic>
        <p:nvPicPr>
          <p:cNvPr id="7" name="Picture 6">
            <a:extLst>
              <a:ext uri="{FF2B5EF4-FFF2-40B4-BE49-F238E27FC236}">
                <a16:creationId xmlns:a16="http://schemas.microsoft.com/office/drawing/2014/main" id="{37E8D39E-A9AD-15B0-2BA5-1CC3F307658E}"/>
              </a:ext>
            </a:extLst>
          </p:cNvPr>
          <p:cNvPicPr>
            <a:picLocks noChangeAspect="1"/>
          </p:cNvPicPr>
          <p:nvPr/>
        </p:nvPicPr>
        <p:blipFill>
          <a:blip r:embed="rId3"/>
          <a:stretch>
            <a:fillRect/>
          </a:stretch>
        </p:blipFill>
        <p:spPr>
          <a:xfrm>
            <a:off x="8905877" y="5236537"/>
            <a:ext cx="1752845" cy="1295581"/>
          </a:xfrm>
          <a:prstGeom prst="rect">
            <a:avLst/>
          </a:prstGeom>
        </p:spPr>
      </p:pic>
      <p:pic>
        <p:nvPicPr>
          <p:cNvPr id="9" name="Picture 8">
            <a:extLst>
              <a:ext uri="{FF2B5EF4-FFF2-40B4-BE49-F238E27FC236}">
                <a16:creationId xmlns:a16="http://schemas.microsoft.com/office/drawing/2014/main" id="{DE008653-D47A-FDB3-35F2-5F14CFFC05F6}"/>
              </a:ext>
            </a:extLst>
          </p:cNvPr>
          <p:cNvPicPr>
            <a:picLocks noChangeAspect="1"/>
          </p:cNvPicPr>
          <p:nvPr/>
        </p:nvPicPr>
        <p:blipFill>
          <a:blip r:embed="rId4"/>
          <a:stretch>
            <a:fillRect/>
          </a:stretch>
        </p:blipFill>
        <p:spPr>
          <a:xfrm>
            <a:off x="1349254" y="5469934"/>
            <a:ext cx="1724266" cy="828791"/>
          </a:xfrm>
          <a:prstGeom prst="rect">
            <a:avLst/>
          </a:prstGeom>
        </p:spPr>
      </p:pic>
      <p:pic>
        <p:nvPicPr>
          <p:cNvPr id="11" name="Picture 10">
            <a:extLst>
              <a:ext uri="{FF2B5EF4-FFF2-40B4-BE49-F238E27FC236}">
                <a16:creationId xmlns:a16="http://schemas.microsoft.com/office/drawing/2014/main" id="{EA3F49EE-5E8F-2A7F-AC62-FB32260251F8}"/>
              </a:ext>
            </a:extLst>
          </p:cNvPr>
          <p:cNvPicPr>
            <a:picLocks noChangeAspect="1"/>
          </p:cNvPicPr>
          <p:nvPr/>
        </p:nvPicPr>
        <p:blipFill>
          <a:blip r:embed="rId5"/>
          <a:stretch>
            <a:fillRect/>
          </a:stretch>
        </p:blipFill>
        <p:spPr>
          <a:xfrm>
            <a:off x="5219577" y="5419395"/>
            <a:ext cx="1752846" cy="929863"/>
          </a:xfrm>
          <a:prstGeom prst="rect">
            <a:avLst/>
          </a:prstGeom>
        </p:spPr>
      </p:pic>
      <p:sp>
        <p:nvSpPr>
          <p:cNvPr id="12" name="Arrow: Right 11">
            <a:extLst>
              <a:ext uri="{FF2B5EF4-FFF2-40B4-BE49-F238E27FC236}">
                <a16:creationId xmlns:a16="http://schemas.microsoft.com/office/drawing/2014/main" id="{FFCFA861-6C50-B71F-6D52-AA5EB0373949}"/>
              </a:ext>
            </a:extLst>
          </p:cNvPr>
          <p:cNvSpPr/>
          <p:nvPr/>
        </p:nvSpPr>
        <p:spPr>
          <a:xfrm>
            <a:off x="3267821" y="5694330"/>
            <a:ext cx="1515936" cy="32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Arrow: Right 12">
            <a:extLst>
              <a:ext uri="{FF2B5EF4-FFF2-40B4-BE49-F238E27FC236}">
                <a16:creationId xmlns:a16="http://schemas.microsoft.com/office/drawing/2014/main" id="{2603D727-189E-D1C1-6419-2EDDBAFD21C0}"/>
              </a:ext>
            </a:extLst>
          </p:cNvPr>
          <p:cNvSpPr/>
          <p:nvPr/>
        </p:nvSpPr>
        <p:spPr>
          <a:xfrm>
            <a:off x="7181182" y="5721591"/>
            <a:ext cx="1515936" cy="325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193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B848-857B-D5CF-8B6E-A6500DA08E20}"/>
              </a:ext>
            </a:extLst>
          </p:cNvPr>
          <p:cNvSpPr>
            <a:spLocks noGrp="1"/>
          </p:cNvSpPr>
          <p:nvPr>
            <p:ph type="title"/>
          </p:nvPr>
        </p:nvSpPr>
        <p:spPr>
          <a:xfrm>
            <a:off x="1154954" y="973669"/>
            <a:ext cx="8825659" cy="706964"/>
          </a:xfrm>
        </p:spPr>
        <p:txBody>
          <a:bodyPr>
            <a:normAutofit/>
          </a:bodyPr>
          <a:lstStyle/>
          <a:p>
            <a:r>
              <a:rPr lang="en-US">
                <a:solidFill>
                  <a:srgbClr val="FFFFFF"/>
                </a:solidFill>
              </a:rPr>
              <a:t>Section and School Enrollment Audits</a:t>
            </a:r>
          </a:p>
        </p:txBody>
      </p:sp>
      <p:graphicFrame>
        <p:nvGraphicFramePr>
          <p:cNvPr id="5" name="Content Placeholder 2">
            <a:extLst>
              <a:ext uri="{FF2B5EF4-FFF2-40B4-BE49-F238E27FC236}">
                <a16:creationId xmlns:a16="http://schemas.microsoft.com/office/drawing/2014/main" id="{A68E4699-33A3-B953-A5C7-DA3F5A62BE4E}"/>
              </a:ext>
            </a:extLst>
          </p:cNvPr>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21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 name="Title 3">
            <a:extLst>
              <a:ext uri="{FF2B5EF4-FFF2-40B4-BE49-F238E27FC236}">
                <a16:creationId xmlns:a16="http://schemas.microsoft.com/office/drawing/2014/main" id="{81868AA4-4335-4104-861E-9D45459D9F40}"/>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Fall Precode</a:t>
            </a:r>
          </a:p>
        </p:txBody>
      </p:sp>
      <p:cxnSp>
        <p:nvCxnSpPr>
          <p:cNvPr id="14" name="Straight Connector 13">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2339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23">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2" name="Title 1">
            <a:extLst>
              <a:ext uri="{FF2B5EF4-FFF2-40B4-BE49-F238E27FC236}">
                <a16:creationId xmlns:a16="http://schemas.microsoft.com/office/drawing/2014/main" id="{BC1A626C-9A4F-4124-AA8B-98E36283FDCC}"/>
              </a:ext>
            </a:extLst>
          </p:cNvPr>
          <p:cNvSpPr>
            <a:spLocks noGrp="1"/>
          </p:cNvSpPr>
          <p:nvPr>
            <p:ph type="title"/>
          </p:nvPr>
        </p:nvSpPr>
        <p:spPr>
          <a:xfrm>
            <a:off x="1154954" y="973669"/>
            <a:ext cx="8825659" cy="706964"/>
          </a:xfrm>
        </p:spPr>
        <p:txBody>
          <a:bodyPr>
            <a:normAutofit/>
          </a:bodyPr>
          <a:lstStyle/>
          <a:p>
            <a:r>
              <a:rPr lang="en-US" dirty="0">
                <a:solidFill>
                  <a:srgbClr val="FFFFFF"/>
                </a:solidFill>
              </a:rPr>
              <a:t>Fall Precode</a:t>
            </a:r>
          </a:p>
        </p:txBody>
      </p:sp>
      <p:sp>
        <p:nvSpPr>
          <p:cNvPr id="35" name="Rectangle 27">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6" name="Content Placeholder 2">
            <a:extLst>
              <a:ext uri="{FF2B5EF4-FFF2-40B4-BE49-F238E27FC236}">
                <a16:creationId xmlns:a16="http://schemas.microsoft.com/office/drawing/2014/main" id="{1692AB7C-7A31-0AED-354A-275C510ADB0B}"/>
              </a:ext>
            </a:extLst>
          </p:cNvPr>
          <p:cNvGraphicFramePr>
            <a:graphicFrameLocks noGrp="1"/>
          </p:cNvGraphicFramePr>
          <p:nvPr>
            <p:ph idx="1"/>
            <p:extLst>
              <p:ext uri="{D42A27DB-BD31-4B8C-83A1-F6EECF244321}">
                <p14:modId xmlns:p14="http://schemas.microsoft.com/office/powerpoint/2010/main" val="402243099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84279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4261A688-98B8-4545-BE14-619A16F37E60}"/>
              </a:ext>
            </a:extLst>
          </p:cNvPr>
          <p:cNvSpPr>
            <a:spLocks noGrp="1"/>
          </p:cNvSpPr>
          <p:nvPr>
            <p:ph type="title"/>
          </p:nvPr>
        </p:nvSpPr>
        <p:spPr>
          <a:xfrm>
            <a:off x="955373" y="1209956"/>
            <a:ext cx="3034580" cy="4438087"/>
          </a:xfrm>
        </p:spPr>
        <p:txBody>
          <a:bodyPr anchor="ctr">
            <a:normAutofit/>
          </a:bodyPr>
          <a:lstStyle/>
          <a:p>
            <a:pPr algn="r"/>
            <a:r>
              <a:rPr lang="en-US" sz="3200" dirty="0">
                <a:solidFill>
                  <a:schemeClr val="tx1"/>
                </a:solidFill>
              </a:rPr>
              <a:t>Fall Precode</a:t>
            </a:r>
          </a:p>
        </p:txBody>
      </p:sp>
      <p:sp>
        <p:nvSpPr>
          <p:cNvPr id="3" name="Content Placeholder 2">
            <a:extLst>
              <a:ext uri="{FF2B5EF4-FFF2-40B4-BE49-F238E27FC236}">
                <a16:creationId xmlns:a16="http://schemas.microsoft.com/office/drawing/2014/main" id="{167562AA-81D1-4768-88FB-483927D0433A}"/>
              </a:ext>
            </a:extLst>
          </p:cNvPr>
          <p:cNvSpPr>
            <a:spLocks noGrp="1"/>
          </p:cNvSpPr>
          <p:nvPr>
            <p:ph idx="1"/>
          </p:nvPr>
        </p:nvSpPr>
        <p:spPr>
          <a:xfrm>
            <a:off x="4524866" y="999241"/>
            <a:ext cx="6287677" cy="4799734"/>
          </a:xfrm>
        </p:spPr>
        <p:txBody>
          <a:bodyPr anchor="ctr">
            <a:normAutofit lnSpcReduction="10000"/>
          </a:bodyPr>
          <a:lstStyle/>
          <a:p>
            <a:pPr marL="0" indent="0">
              <a:lnSpc>
                <a:spcPct val="90000"/>
              </a:lnSpc>
              <a:buNone/>
            </a:pPr>
            <a:r>
              <a:rPr lang="en-US" sz="1400" b="1" dirty="0">
                <a:solidFill>
                  <a:schemeClr val="tx1"/>
                </a:solidFill>
              </a:rPr>
              <a:t>Fall EOCEP Data:</a:t>
            </a:r>
          </a:p>
          <a:p>
            <a:pPr>
              <a:lnSpc>
                <a:spcPct val="90000"/>
              </a:lnSpc>
            </a:pPr>
            <a:r>
              <a:rPr lang="en-US" sz="1600" b="1" dirty="0">
                <a:solidFill>
                  <a:schemeClr val="tx1"/>
                </a:solidFill>
              </a:rPr>
              <a:t>Due October 13, 2023</a:t>
            </a:r>
          </a:p>
          <a:p>
            <a:pPr>
              <a:lnSpc>
                <a:spcPct val="90000"/>
              </a:lnSpc>
            </a:pPr>
            <a:r>
              <a:rPr lang="en-US" sz="1600" dirty="0">
                <a:solidFill>
                  <a:schemeClr val="tx1"/>
                </a:solidFill>
              </a:rPr>
              <a:t>For online and paper test-takers, Precode data should be populated in PowerSchool for any Customized Material and Oral Administration Fields.</a:t>
            </a:r>
          </a:p>
          <a:p>
            <a:pPr>
              <a:lnSpc>
                <a:spcPct val="90000"/>
              </a:lnSpc>
            </a:pPr>
            <a:r>
              <a:rPr lang="en-US" sz="1600" dirty="0">
                <a:solidFill>
                  <a:schemeClr val="tx1"/>
                </a:solidFill>
              </a:rPr>
              <a:t>Precode data is used to populate online test sessions for all students</a:t>
            </a:r>
          </a:p>
          <a:p>
            <a:pPr>
              <a:lnSpc>
                <a:spcPct val="90000"/>
              </a:lnSpc>
            </a:pPr>
            <a:r>
              <a:rPr lang="en-US" sz="1600" dirty="0">
                <a:solidFill>
                  <a:schemeClr val="tx1"/>
                </a:solidFill>
              </a:rPr>
              <a:t>Students coded as paper testers in Precode data will be assigned the “Online-Transcription Form” accommodation in DRC INSIGHT Portal Student Management.</a:t>
            </a:r>
          </a:p>
          <a:p>
            <a:pPr>
              <a:lnSpc>
                <a:spcPct val="90000"/>
              </a:lnSpc>
            </a:pPr>
            <a:r>
              <a:rPr lang="en-US" sz="1600" dirty="0">
                <a:solidFill>
                  <a:schemeClr val="tx1"/>
                </a:solidFill>
              </a:rPr>
              <a:t>For EOCEP English 2, all parts must be taken via the same mode </a:t>
            </a:r>
          </a:p>
          <a:p>
            <a:pPr>
              <a:lnSpc>
                <a:spcPct val="90000"/>
              </a:lnSpc>
            </a:pPr>
            <a:r>
              <a:rPr lang="en-US" sz="1600" dirty="0">
                <a:solidFill>
                  <a:schemeClr val="tx1"/>
                </a:solidFill>
              </a:rPr>
              <a:t>The PowerSchool fields for customized test form and oral/signed administration in the subject area are used across testing programs. </a:t>
            </a:r>
          </a:p>
          <a:p>
            <a:pPr lvl="1">
              <a:lnSpc>
                <a:spcPct val="90000"/>
              </a:lnSpc>
            </a:pPr>
            <a:r>
              <a:rPr lang="en-US" dirty="0">
                <a:solidFill>
                  <a:schemeClr val="tx1"/>
                </a:solidFill>
              </a:rPr>
              <a:t>Contact the SCDE for further instructions if the values for these fields should not apply to both testing programs for a student.</a:t>
            </a:r>
          </a:p>
          <a:p>
            <a:pPr marL="457200" lvl="1" indent="0">
              <a:lnSpc>
                <a:spcPct val="90000"/>
              </a:lnSpc>
              <a:buNone/>
            </a:pPr>
            <a:endParaRPr lang="en-US" sz="1400" b="1"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04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Oval 11">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Oval 13">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Oval 15">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Content Placeholder 4">
            <a:extLst>
              <a:ext uri="{FF2B5EF4-FFF2-40B4-BE49-F238E27FC236}">
                <a16:creationId xmlns:a16="http://schemas.microsoft.com/office/drawing/2014/main" id="{5E61A94D-3DB2-4BAF-AACA-9F711BCE7274}"/>
              </a:ext>
            </a:extLst>
          </p:cNvPr>
          <p:cNvPicPr>
            <a:picLocks noGrp="1" noChangeAspect="1"/>
          </p:cNvPicPr>
          <p:nvPr>
            <p:ph idx="1"/>
          </p:nvPr>
        </p:nvPicPr>
        <p:blipFill>
          <a:blip r:embed="rId3"/>
          <a:stretch>
            <a:fillRect/>
          </a:stretch>
        </p:blipFill>
        <p:spPr>
          <a:xfrm>
            <a:off x="195925" y="473812"/>
            <a:ext cx="11796974" cy="6163917"/>
          </a:xfrm>
          <a:prstGeom prst="roundRect">
            <a:avLst>
              <a:gd name="adj" fmla="val 1329"/>
            </a:avLst>
          </a:prstGeom>
          <a:effectLst>
            <a:outerShdw blurRad="50800" dist="50800" dir="5400000" algn="tl" rotWithShape="0">
              <a:srgbClr val="000000">
                <a:alpha val="43000"/>
              </a:srgbClr>
            </a:outerShdw>
          </a:effectLst>
        </p:spPr>
      </p:pic>
      <p:sp>
        <p:nvSpPr>
          <p:cNvPr id="2" name="TextBox 1">
            <a:extLst>
              <a:ext uri="{FF2B5EF4-FFF2-40B4-BE49-F238E27FC236}">
                <a16:creationId xmlns:a16="http://schemas.microsoft.com/office/drawing/2014/main" id="{57AE102C-FCD4-31E7-BF70-C34FB9891520}"/>
              </a:ext>
            </a:extLst>
          </p:cNvPr>
          <p:cNvSpPr txBox="1"/>
          <p:nvPr/>
        </p:nvSpPr>
        <p:spPr>
          <a:xfrm>
            <a:off x="311085" y="122548"/>
            <a:ext cx="9756742" cy="369332"/>
          </a:xfrm>
          <a:prstGeom prst="rect">
            <a:avLst/>
          </a:prstGeom>
          <a:noFill/>
        </p:spPr>
        <p:txBody>
          <a:bodyPr wrap="square" rtlCol="0">
            <a:spAutoFit/>
          </a:bodyPr>
          <a:lstStyle/>
          <a:p>
            <a:r>
              <a:rPr lang="en-US" dirty="0"/>
              <a:t>PS Home &gt; Student Selection &gt; Compliance &gt; Precode: </a:t>
            </a:r>
          </a:p>
        </p:txBody>
      </p:sp>
    </p:spTree>
    <p:extLst>
      <p:ext uri="{BB962C8B-B14F-4D97-AF65-F5344CB8AC3E}">
        <p14:creationId xmlns:p14="http://schemas.microsoft.com/office/powerpoint/2010/main" val="22418490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 name="Oval 5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7" name="Rectangle 5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6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4E7B9FCC-09BD-4226-86BF-DF56F5EC791C}"/>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Fall EOC Precode Fields Collected</a:t>
            </a:r>
          </a:p>
        </p:txBody>
      </p:sp>
      <p:sp>
        <p:nvSpPr>
          <p:cNvPr id="63" name="Rectangle 6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Table 7">
            <a:extLst>
              <a:ext uri="{FF2B5EF4-FFF2-40B4-BE49-F238E27FC236}">
                <a16:creationId xmlns:a16="http://schemas.microsoft.com/office/drawing/2014/main" id="{305A6E93-A522-4CCD-A2F6-B3555EF4F547}"/>
              </a:ext>
            </a:extLst>
          </p:cNvPr>
          <p:cNvGraphicFramePr>
            <a:graphicFrameLocks noGrp="1"/>
          </p:cNvGraphicFramePr>
          <p:nvPr>
            <p:ph idx="1"/>
            <p:extLst>
              <p:ext uri="{D42A27DB-BD31-4B8C-83A1-F6EECF244321}">
                <p14:modId xmlns:p14="http://schemas.microsoft.com/office/powerpoint/2010/main" val="3863617753"/>
              </p:ext>
            </p:extLst>
          </p:nvPr>
        </p:nvGraphicFramePr>
        <p:xfrm>
          <a:off x="5406810" y="808038"/>
          <a:ext cx="5966255" cy="5246696"/>
        </p:xfrm>
        <a:graphic>
          <a:graphicData uri="http://schemas.openxmlformats.org/drawingml/2006/table">
            <a:tbl>
              <a:tblPr firstRow="1" bandRow="1">
                <a:solidFill>
                  <a:schemeClr val="bg1"/>
                </a:solidFill>
                <a:tableStyleId>{93296810-A885-4BE3-A3E7-6D5BEEA58F35}</a:tableStyleId>
              </a:tblPr>
              <a:tblGrid>
                <a:gridCol w="1653467">
                  <a:extLst>
                    <a:ext uri="{9D8B030D-6E8A-4147-A177-3AD203B41FA5}">
                      <a16:colId xmlns:a16="http://schemas.microsoft.com/office/drawing/2014/main" val="2036984187"/>
                    </a:ext>
                  </a:extLst>
                </a:gridCol>
                <a:gridCol w="4312788">
                  <a:extLst>
                    <a:ext uri="{9D8B030D-6E8A-4147-A177-3AD203B41FA5}">
                      <a16:colId xmlns:a16="http://schemas.microsoft.com/office/drawing/2014/main" val="2146492280"/>
                    </a:ext>
                  </a:extLst>
                </a:gridCol>
              </a:tblGrid>
              <a:tr h="403592">
                <a:tc>
                  <a:txBody>
                    <a:bodyPr/>
                    <a:lstStyle/>
                    <a:p>
                      <a:pPr algn="ctr"/>
                      <a:r>
                        <a:rPr lang="en-US" sz="1300" b="0" cap="none" spc="0">
                          <a:solidFill>
                            <a:schemeClr val="bg1"/>
                          </a:solidFill>
                        </a:rPr>
                        <a:t>Display Name</a:t>
                      </a:r>
                    </a:p>
                  </a:txBody>
                  <a:tcPr marL="110845" marR="9971" marT="85266" marB="85266"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cap="none" spc="0">
                          <a:solidFill>
                            <a:schemeClr val="bg1"/>
                          </a:solidFill>
                        </a:rPr>
                        <a:t>PS Field Name</a:t>
                      </a:r>
                    </a:p>
                  </a:txBody>
                  <a:tcPr marL="110845" marR="9971" marT="85266" marB="85266"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extLst>
                  <a:ext uri="{0D108BD9-81ED-4DB2-BD59-A6C34878D82A}">
                    <a16:rowId xmlns:a16="http://schemas.microsoft.com/office/drawing/2014/main" val="2752421376"/>
                  </a:ext>
                </a:extLst>
              </a:tr>
              <a:tr h="403592">
                <a:tc>
                  <a:txBody>
                    <a:bodyPr/>
                    <a:lstStyle/>
                    <a:p>
                      <a:pPr algn="ctr"/>
                      <a:r>
                        <a:rPr lang="en-US" sz="1300" cap="none" spc="0">
                          <a:solidFill>
                            <a:schemeClr val="tx1"/>
                          </a:solidFill>
                        </a:rPr>
                        <a:t>School Number</a:t>
                      </a:r>
                    </a:p>
                  </a:txBody>
                  <a:tcPr marL="110845" marR="99711" marT="85266" marB="852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1300" cap="none" spc="0" err="1">
                          <a:solidFill>
                            <a:schemeClr val="tx1"/>
                          </a:solidFill>
                        </a:rPr>
                        <a:t>SchoolID</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22014102"/>
                  </a:ext>
                </a:extLst>
              </a:tr>
              <a:tr h="403592">
                <a:tc>
                  <a:txBody>
                    <a:bodyPr/>
                    <a:lstStyle/>
                    <a:p>
                      <a:pPr algn="ctr"/>
                      <a:r>
                        <a:rPr lang="en-US" sz="1300" cap="none" spc="0">
                          <a:solidFill>
                            <a:schemeClr val="tx1"/>
                          </a:solidFill>
                        </a:rPr>
                        <a:t>N/A</a:t>
                      </a:r>
                    </a:p>
                  </a:txBody>
                  <a:tcPr marL="110845" marR="99711" marT="85266" marB="852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a:r>
                        <a:rPr lang="en-US" sz="1300" cap="none" spc="0">
                          <a:solidFill>
                            <a:schemeClr val="tx1"/>
                          </a:solidFill>
                        </a:rPr>
                        <a:t>District</a:t>
                      </a: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153084766"/>
                  </a:ext>
                </a:extLst>
              </a:tr>
              <a:tr h="403592">
                <a:tc>
                  <a:txBody>
                    <a:bodyPr/>
                    <a:lstStyle/>
                    <a:p>
                      <a:pPr algn="ctr"/>
                      <a:r>
                        <a:rPr lang="en-US" sz="1300" cap="none" spc="0">
                          <a:solidFill>
                            <a:schemeClr val="tx1"/>
                          </a:solidFill>
                        </a:rPr>
                        <a:t>School Name</a:t>
                      </a:r>
                    </a:p>
                  </a:txBody>
                  <a:tcPr marL="110845" marR="99711" marT="85266" marB="852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1300" cap="none" spc="0">
                          <a:solidFill>
                            <a:schemeClr val="tx1"/>
                          </a:solidFill>
                        </a:rPr>
                        <a:t>School Name</a:t>
                      </a: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94524602"/>
                  </a:ext>
                </a:extLst>
              </a:tr>
              <a:tr h="403592">
                <a:tc>
                  <a:txBody>
                    <a:bodyPr/>
                    <a:lstStyle/>
                    <a:p>
                      <a:pPr algn="ctr"/>
                      <a:r>
                        <a:rPr lang="en-US" sz="1300" cap="none" spc="0">
                          <a:solidFill>
                            <a:schemeClr val="tx1"/>
                          </a:solidFill>
                        </a:rPr>
                        <a:t>Grade Level</a:t>
                      </a:r>
                    </a:p>
                  </a:txBody>
                  <a:tcPr marL="110845" marR="99711" marT="85266" marB="852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cap="none" spc="0" err="1">
                          <a:solidFill>
                            <a:schemeClr val="tx1"/>
                          </a:solidFill>
                        </a:rPr>
                        <a:t>Grade_Level</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736081709"/>
                  </a:ext>
                </a:extLst>
              </a:tr>
              <a:tr h="403592">
                <a:tc>
                  <a:txBody>
                    <a:bodyPr/>
                    <a:lstStyle/>
                    <a:p>
                      <a:pPr algn="ctr"/>
                      <a:r>
                        <a:rPr lang="en-US" sz="1300" cap="none" spc="0">
                          <a:solidFill>
                            <a:schemeClr val="tx1"/>
                          </a:solidFill>
                        </a:rPr>
                        <a:t>True Grade</a:t>
                      </a:r>
                    </a:p>
                  </a:txBody>
                  <a:tcPr marL="110845" marR="99711" marT="85266" marB="852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1300" b="0" u="none" strike="noStrike" kern="1200" cap="none" spc="0" err="1">
                          <a:solidFill>
                            <a:schemeClr val="tx1"/>
                          </a:solidFill>
                          <a:effectLst/>
                        </a:rPr>
                        <a:t>S_SC_STU_X.TrueGrade</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666393618"/>
                  </a:ext>
                </a:extLst>
              </a:tr>
              <a:tr h="403592">
                <a:tc>
                  <a:txBody>
                    <a:bodyPr/>
                    <a:lstStyle/>
                    <a:p>
                      <a:pPr algn="ctr"/>
                      <a:r>
                        <a:rPr lang="en-US" sz="1300" cap="none" spc="0">
                          <a:solidFill>
                            <a:schemeClr val="tx1"/>
                          </a:solidFill>
                        </a:rPr>
                        <a:t>State ID</a:t>
                      </a:r>
                    </a:p>
                  </a:txBody>
                  <a:tcPr marL="110845" marR="99711" marT="85266" marB="852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a:r>
                        <a:rPr lang="en-US" sz="1300" cap="none" spc="0" err="1">
                          <a:solidFill>
                            <a:schemeClr val="tx1"/>
                          </a:solidFill>
                        </a:rPr>
                        <a:t>State_StudentNumber</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366709262"/>
                  </a:ext>
                </a:extLst>
              </a:tr>
              <a:tr h="403592">
                <a:tc>
                  <a:txBody>
                    <a:bodyPr/>
                    <a:lstStyle/>
                    <a:p>
                      <a:pPr algn="ctr"/>
                      <a:r>
                        <a:rPr lang="en-US" sz="1300" cap="none" spc="0">
                          <a:solidFill>
                            <a:schemeClr val="tx1"/>
                          </a:solidFill>
                        </a:rPr>
                        <a:t>Student Number</a:t>
                      </a:r>
                    </a:p>
                  </a:txBody>
                  <a:tcPr marL="110845" marR="99711" marT="85266" marB="852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1300" cap="none" spc="0" err="1">
                          <a:solidFill>
                            <a:schemeClr val="tx1"/>
                          </a:solidFill>
                        </a:rPr>
                        <a:t>Student_Number</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49435227"/>
                  </a:ext>
                </a:extLst>
              </a:tr>
              <a:tr h="403592">
                <a:tc>
                  <a:txBody>
                    <a:bodyPr/>
                    <a:lstStyle/>
                    <a:p>
                      <a:pPr algn="ctr"/>
                      <a:r>
                        <a:rPr lang="en-US" sz="1300" cap="none" spc="0">
                          <a:solidFill>
                            <a:schemeClr val="tx1"/>
                          </a:solidFill>
                        </a:rPr>
                        <a:t>Name</a:t>
                      </a:r>
                    </a:p>
                  </a:txBody>
                  <a:tcPr marL="110845" marR="99711" marT="85266" marB="852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a:r>
                        <a:rPr lang="en-US" sz="1300" cap="none" spc="0" err="1">
                          <a:solidFill>
                            <a:schemeClr val="tx1"/>
                          </a:solidFill>
                        </a:rPr>
                        <a:t>StudentCoreFields.PSCORE_LEGAL_LAST_NAME</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53271655"/>
                  </a:ext>
                </a:extLst>
              </a:tr>
              <a:tr h="403592">
                <a:tc>
                  <a:txBody>
                    <a:bodyPr/>
                    <a:lstStyle/>
                    <a:p>
                      <a:pPr algn="ctr"/>
                      <a:r>
                        <a:rPr lang="en-US" sz="1300" cap="none" spc="0">
                          <a:solidFill>
                            <a:schemeClr val="tx1"/>
                          </a:solidFill>
                        </a:rPr>
                        <a:t>Name</a:t>
                      </a:r>
                    </a:p>
                  </a:txBody>
                  <a:tcPr marL="110845" marR="99711" marT="85266" marB="852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1300" cap="none" spc="0" err="1">
                          <a:solidFill>
                            <a:schemeClr val="tx1"/>
                          </a:solidFill>
                        </a:rPr>
                        <a:t>StudentCoreFields.PSCORE_LEGAL_FIRST_NAME</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6528475"/>
                  </a:ext>
                </a:extLst>
              </a:tr>
              <a:tr h="403592">
                <a:tc>
                  <a:txBody>
                    <a:bodyPr/>
                    <a:lstStyle/>
                    <a:p>
                      <a:pPr algn="ctr"/>
                      <a:r>
                        <a:rPr lang="en-US" sz="1300" cap="none" spc="0">
                          <a:solidFill>
                            <a:schemeClr val="tx1"/>
                          </a:solidFill>
                        </a:rPr>
                        <a:t>Name</a:t>
                      </a:r>
                    </a:p>
                  </a:txBody>
                  <a:tcPr marL="110845" marR="99711" marT="85266" marB="852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a:r>
                        <a:rPr lang="en-US" sz="1300" cap="none" spc="0" err="1">
                          <a:solidFill>
                            <a:schemeClr val="tx1"/>
                          </a:solidFill>
                        </a:rPr>
                        <a:t>StudentCoreFields.PSCORE_LEGAL_MIDDLE_NAME</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253677186"/>
                  </a:ext>
                </a:extLst>
              </a:tr>
              <a:tr h="403592">
                <a:tc>
                  <a:txBody>
                    <a:bodyPr/>
                    <a:lstStyle/>
                    <a:p>
                      <a:pPr algn="ctr"/>
                      <a:r>
                        <a:rPr lang="en-US" sz="1300" cap="none" spc="0">
                          <a:solidFill>
                            <a:schemeClr val="tx1"/>
                          </a:solidFill>
                        </a:rPr>
                        <a:t>Gen (Jr., III, etc.)</a:t>
                      </a:r>
                    </a:p>
                  </a:txBody>
                  <a:tcPr marL="110845" marR="99711" marT="85266" marB="85266">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1300" cap="none" spc="0" err="1">
                          <a:solidFill>
                            <a:schemeClr val="tx1"/>
                          </a:solidFill>
                        </a:rPr>
                        <a:t>S_SC_STU_X.StudentGeneration</a:t>
                      </a:r>
                      <a:endParaRPr lang="en-US" sz="1300" cap="none" spc="0">
                        <a:solidFill>
                          <a:schemeClr val="tx1"/>
                        </a:solidFill>
                      </a:endParaRP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352735514"/>
                  </a:ext>
                </a:extLst>
              </a:tr>
              <a:tr h="403592">
                <a:tc>
                  <a:txBody>
                    <a:bodyPr/>
                    <a:lstStyle/>
                    <a:p>
                      <a:pPr algn="ctr"/>
                      <a:r>
                        <a:rPr lang="en-US" sz="1300" cap="none" spc="0">
                          <a:solidFill>
                            <a:schemeClr val="tx1"/>
                          </a:solidFill>
                        </a:rPr>
                        <a:t>DOB</a:t>
                      </a:r>
                    </a:p>
                  </a:txBody>
                  <a:tcPr marL="110845" marR="99711" marT="85266" marB="85266">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tc>
                  <a:txBody>
                    <a:bodyPr/>
                    <a:lstStyle/>
                    <a:p>
                      <a:pPr algn="ctr"/>
                      <a:r>
                        <a:rPr lang="en-US" sz="1300" cap="none" spc="0">
                          <a:solidFill>
                            <a:schemeClr val="tx1"/>
                          </a:solidFill>
                        </a:rPr>
                        <a:t>DOB</a:t>
                      </a:r>
                    </a:p>
                  </a:txBody>
                  <a:tcPr marL="110845" marR="99711" marT="85266" marB="85266">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2045248502"/>
                  </a:ext>
                </a:extLst>
              </a:tr>
            </a:tbl>
          </a:graphicData>
        </a:graphic>
      </p:graphicFrame>
    </p:spTree>
    <p:extLst>
      <p:ext uri="{BB962C8B-B14F-4D97-AF65-F5344CB8AC3E}">
        <p14:creationId xmlns:p14="http://schemas.microsoft.com/office/powerpoint/2010/main" val="406004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 name="Oval 70">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79" name="Rectangle 78">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E7B9FCC-09BD-4226-86BF-DF56F5EC791C}"/>
              </a:ext>
            </a:extLst>
          </p:cNvPr>
          <p:cNvSpPr>
            <a:spLocks noGrp="1"/>
          </p:cNvSpPr>
          <p:nvPr>
            <p:ph type="title"/>
          </p:nvPr>
        </p:nvSpPr>
        <p:spPr>
          <a:xfrm>
            <a:off x="6937696" y="1599521"/>
            <a:ext cx="4486388" cy="2586586"/>
          </a:xfrm>
        </p:spPr>
        <p:txBody>
          <a:bodyPr vert="horz" lIns="91440" tIns="45720" rIns="91440" bIns="45720" rtlCol="0" anchor="b">
            <a:normAutofit/>
          </a:bodyPr>
          <a:lstStyle/>
          <a:p>
            <a:pPr algn="r">
              <a:lnSpc>
                <a:spcPct val="90000"/>
              </a:lnSpc>
            </a:pPr>
            <a:r>
              <a:rPr lang="en-US" sz="4400"/>
              <a:t>Fall EOC Precode Fields Collected</a:t>
            </a:r>
          </a:p>
        </p:txBody>
      </p:sp>
      <p:grpSp>
        <p:nvGrpSpPr>
          <p:cNvPr id="81" name="Group 80">
            <a:extLst>
              <a:ext uri="{FF2B5EF4-FFF2-40B4-BE49-F238E27FC236}">
                <a16:creationId xmlns:a16="http://schemas.microsoft.com/office/drawing/2014/main" id="{92E2A38B-A331-42BD-A59C-F4F1740B2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82" name="Rectangle 81">
              <a:extLst>
                <a:ext uri="{FF2B5EF4-FFF2-40B4-BE49-F238E27FC236}">
                  <a16:creationId xmlns:a16="http://schemas.microsoft.com/office/drawing/2014/main" id="{0F89BE3E-643B-4467-BFF5-E0E9C7201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Freeform 5">
              <a:extLst>
                <a:ext uri="{FF2B5EF4-FFF2-40B4-BE49-F238E27FC236}">
                  <a16:creationId xmlns:a16="http://schemas.microsoft.com/office/drawing/2014/main" id="{F1F53E2C-1354-4C1C-A275-33D77D2F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84" name="Freeform 5">
              <a:extLst>
                <a:ext uri="{FF2B5EF4-FFF2-40B4-BE49-F238E27FC236}">
                  <a16:creationId xmlns:a16="http://schemas.microsoft.com/office/drawing/2014/main" id="{A916AD25-D02C-4BC7-9CBF-79F725AE5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graphicFrame>
        <p:nvGraphicFramePr>
          <p:cNvPr id="4" name="Table 3">
            <a:extLst>
              <a:ext uri="{FF2B5EF4-FFF2-40B4-BE49-F238E27FC236}">
                <a16:creationId xmlns:a16="http://schemas.microsoft.com/office/drawing/2014/main" id="{BCACE7B4-413E-4A70-A32B-E30B9D1A74CB}"/>
              </a:ext>
            </a:extLst>
          </p:cNvPr>
          <p:cNvGraphicFramePr>
            <a:graphicFrameLocks noGrp="1"/>
          </p:cNvGraphicFramePr>
          <p:nvPr>
            <p:extLst>
              <p:ext uri="{D42A27DB-BD31-4B8C-83A1-F6EECF244321}">
                <p14:modId xmlns:p14="http://schemas.microsoft.com/office/powerpoint/2010/main" val="252652050"/>
              </p:ext>
            </p:extLst>
          </p:nvPr>
        </p:nvGraphicFramePr>
        <p:xfrm>
          <a:off x="1109763" y="1391734"/>
          <a:ext cx="4983738" cy="4205597"/>
        </p:xfrm>
        <a:graphic>
          <a:graphicData uri="http://schemas.openxmlformats.org/drawingml/2006/table">
            <a:tbl>
              <a:tblPr firstRow="1" bandRow="1">
                <a:tableStyleId>{9D7B26C5-4107-4FEC-AEDC-1716B250A1EF}</a:tableStyleId>
              </a:tblPr>
              <a:tblGrid>
                <a:gridCol w="1758278">
                  <a:extLst>
                    <a:ext uri="{9D8B030D-6E8A-4147-A177-3AD203B41FA5}">
                      <a16:colId xmlns:a16="http://schemas.microsoft.com/office/drawing/2014/main" val="4226340224"/>
                    </a:ext>
                  </a:extLst>
                </a:gridCol>
                <a:gridCol w="3225460">
                  <a:extLst>
                    <a:ext uri="{9D8B030D-6E8A-4147-A177-3AD203B41FA5}">
                      <a16:colId xmlns:a16="http://schemas.microsoft.com/office/drawing/2014/main" val="936125013"/>
                    </a:ext>
                  </a:extLst>
                </a:gridCol>
              </a:tblGrid>
              <a:tr h="341561">
                <a:tc>
                  <a:txBody>
                    <a:bodyPr/>
                    <a:lstStyle/>
                    <a:p>
                      <a:pPr algn="ctr"/>
                      <a:r>
                        <a:rPr lang="en-US" sz="1300" b="0" cap="none" spc="60">
                          <a:solidFill>
                            <a:schemeClr val="bg1"/>
                          </a:solidFill>
                        </a:rPr>
                        <a:t>Display Name</a:t>
                      </a:r>
                    </a:p>
                  </a:txBody>
                  <a:tcPr marL="71243" marR="71243" marT="71243" marB="3562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cap="none" spc="60">
                          <a:solidFill>
                            <a:schemeClr val="bg1"/>
                          </a:solidFill>
                        </a:rPr>
                        <a:t>PS Field Name</a:t>
                      </a:r>
                    </a:p>
                  </a:txBody>
                  <a:tcPr marL="71243" marR="71243" marT="71243" marB="35622" anchor="ctr"/>
                </a:tc>
                <a:extLst>
                  <a:ext uri="{0D108BD9-81ED-4DB2-BD59-A6C34878D82A}">
                    <a16:rowId xmlns:a16="http://schemas.microsoft.com/office/drawing/2014/main" val="598601057"/>
                  </a:ext>
                </a:extLst>
              </a:tr>
              <a:tr h="311081">
                <a:tc>
                  <a:txBody>
                    <a:bodyPr/>
                    <a:lstStyle/>
                    <a:p>
                      <a:pPr algn="ctr"/>
                      <a:r>
                        <a:rPr lang="en-US" sz="1100" cap="none" spc="0">
                          <a:solidFill>
                            <a:schemeClr val="tx1"/>
                          </a:solidFill>
                        </a:rPr>
                        <a:t>Gender</a:t>
                      </a:r>
                    </a:p>
                  </a:txBody>
                  <a:tcPr marL="71243" marR="71243" marT="71243" marB="35622"/>
                </a:tc>
                <a:tc>
                  <a:txBody>
                    <a:bodyPr/>
                    <a:lstStyle/>
                    <a:p>
                      <a:pPr algn="ctr"/>
                      <a:r>
                        <a:rPr lang="en-US" sz="1100" cap="none" spc="0" err="1">
                          <a:solidFill>
                            <a:schemeClr val="tx1"/>
                          </a:solidFill>
                        </a:rPr>
                        <a:t>StudentCoreFields.PSCORE_LEGAL_GENDER</a:t>
                      </a:r>
                      <a:endParaRPr lang="en-US" sz="1100" cap="none" spc="0">
                        <a:solidFill>
                          <a:schemeClr val="tx1"/>
                        </a:solidFill>
                      </a:endParaRPr>
                    </a:p>
                  </a:txBody>
                  <a:tcPr marL="71243" marR="71243" marT="71243" marB="35622"/>
                </a:tc>
                <a:extLst>
                  <a:ext uri="{0D108BD9-81ED-4DB2-BD59-A6C34878D82A}">
                    <a16:rowId xmlns:a16="http://schemas.microsoft.com/office/drawing/2014/main" val="2592861252"/>
                  </a:ext>
                </a:extLst>
              </a:tr>
              <a:tr h="311081">
                <a:tc>
                  <a:txBody>
                    <a:bodyPr/>
                    <a:lstStyle/>
                    <a:p>
                      <a:pPr algn="ctr"/>
                      <a:r>
                        <a:rPr lang="en-US" sz="1100" cap="none" spc="0">
                          <a:solidFill>
                            <a:schemeClr val="tx1"/>
                          </a:solidFill>
                        </a:rPr>
                        <a:t>Ethnicity</a:t>
                      </a:r>
                    </a:p>
                  </a:txBody>
                  <a:tcPr marL="71243" marR="71243" marT="71243" marB="35622"/>
                </a:tc>
                <a:tc>
                  <a:txBody>
                    <a:bodyPr/>
                    <a:lstStyle/>
                    <a:p>
                      <a:pPr algn="ctr"/>
                      <a:r>
                        <a:rPr lang="en-US" sz="1100" b="0" u="none" strike="noStrike" kern="1200" cap="none" spc="0" err="1">
                          <a:solidFill>
                            <a:schemeClr val="tx1"/>
                          </a:solidFill>
                          <a:effectLst/>
                        </a:rPr>
                        <a:t>FedEthnicity</a:t>
                      </a:r>
                      <a:endParaRPr lang="en-US" sz="1100" cap="none" spc="0">
                        <a:solidFill>
                          <a:schemeClr val="tx1"/>
                        </a:solidFill>
                      </a:endParaRPr>
                    </a:p>
                  </a:txBody>
                  <a:tcPr marL="71243" marR="71243" marT="71243" marB="35622"/>
                </a:tc>
                <a:extLst>
                  <a:ext uri="{0D108BD9-81ED-4DB2-BD59-A6C34878D82A}">
                    <a16:rowId xmlns:a16="http://schemas.microsoft.com/office/drawing/2014/main" val="2815530026"/>
                  </a:ext>
                </a:extLst>
              </a:tr>
              <a:tr h="311081">
                <a:tc>
                  <a:txBody>
                    <a:bodyPr/>
                    <a:lstStyle/>
                    <a:p>
                      <a:pPr algn="ctr"/>
                      <a:r>
                        <a:rPr lang="en-US" sz="1100" cap="none" spc="0">
                          <a:solidFill>
                            <a:schemeClr val="tx1"/>
                          </a:solidFill>
                        </a:rPr>
                        <a:t>Race</a:t>
                      </a:r>
                    </a:p>
                  </a:txBody>
                  <a:tcPr marL="71243" marR="71243" marT="71243" marB="3562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cap="none" spc="0">
                          <a:solidFill>
                            <a:schemeClr val="tx1"/>
                          </a:solidFill>
                          <a:effectLst/>
                        </a:rPr>
                        <a:t>Search: </a:t>
                      </a:r>
                      <a:r>
                        <a:rPr lang="en-US" sz="1100" b="0" kern="1200" cap="none" spc="0" err="1">
                          <a:solidFill>
                            <a:schemeClr val="tx1"/>
                          </a:solidFill>
                          <a:effectLst/>
                        </a:rPr>
                        <a:t>Racecode</a:t>
                      </a:r>
                      <a:r>
                        <a:rPr lang="en-US" sz="1100" b="0" kern="1200" cap="none" spc="0">
                          <a:solidFill>
                            <a:schemeClr val="tx1"/>
                          </a:solidFill>
                          <a:effectLst/>
                        </a:rPr>
                        <a:t> not in B, W, I, A, P</a:t>
                      </a:r>
                      <a:endParaRPr lang="en-US" sz="1100" b="0" cap="none" spc="0">
                        <a:solidFill>
                          <a:schemeClr val="tx1"/>
                        </a:solidFill>
                      </a:endParaRPr>
                    </a:p>
                  </a:txBody>
                  <a:tcPr marL="71243" marR="71243" marT="71243" marB="35622"/>
                </a:tc>
                <a:extLst>
                  <a:ext uri="{0D108BD9-81ED-4DB2-BD59-A6C34878D82A}">
                    <a16:rowId xmlns:a16="http://schemas.microsoft.com/office/drawing/2014/main" val="3767882634"/>
                  </a:ext>
                </a:extLst>
              </a:tr>
              <a:tr h="311081">
                <a:tc>
                  <a:txBody>
                    <a:bodyPr/>
                    <a:lstStyle/>
                    <a:p>
                      <a:pPr algn="ctr"/>
                      <a:r>
                        <a:rPr lang="en-US" sz="1100" cap="none" spc="0">
                          <a:solidFill>
                            <a:schemeClr val="tx1"/>
                          </a:solidFill>
                        </a:rPr>
                        <a:t>EFA Code Entry</a:t>
                      </a:r>
                    </a:p>
                  </a:txBody>
                  <a:tcPr marL="71243" marR="71243" marT="71243" marB="35622"/>
                </a:tc>
                <a:tc>
                  <a:txBody>
                    <a:bodyPr/>
                    <a:lstStyle/>
                    <a:p>
                      <a:pPr algn="ctr"/>
                      <a:r>
                        <a:rPr lang="en-US" sz="1100" cap="none" spc="0">
                          <a:solidFill>
                            <a:schemeClr val="tx1"/>
                          </a:solidFill>
                        </a:rPr>
                        <a:t>EFA Primary-EFA10</a:t>
                      </a:r>
                    </a:p>
                  </a:txBody>
                  <a:tcPr marL="71243" marR="71243" marT="71243" marB="35622"/>
                </a:tc>
                <a:extLst>
                  <a:ext uri="{0D108BD9-81ED-4DB2-BD59-A6C34878D82A}">
                    <a16:rowId xmlns:a16="http://schemas.microsoft.com/office/drawing/2014/main" val="1455886522"/>
                  </a:ext>
                </a:extLst>
              </a:tr>
              <a:tr h="311081">
                <a:tc>
                  <a:txBody>
                    <a:bodyPr/>
                    <a:lstStyle/>
                    <a:p>
                      <a:pPr algn="ctr"/>
                      <a:r>
                        <a:rPr lang="en-US" sz="1100" cap="none" spc="0">
                          <a:solidFill>
                            <a:schemeClr val="tx1"/>
                          </a:solidFill>
                        </a:rPr>
                        <a:t>Deaf-Blindness</a:t>
                      </a:r>
                    </a:p>
                  </a:txBody>
                  <a:tcPr marL="71243" marR="71243" marT="71243" marB="35622"/>
                </a:tc>
                <a:tc>
                  <a:txBody>
                    <a:bodyPr/>
                    <a:lstStyle/>
                    <a:p>
                      <a:pPr algn="ctr"/>
                      <a:r>
                        <a:rPr lang="en-US" sz="1100" b="0" u="none" strike="noStrike" kern="1200" cap="none" spc="0" err="1">
                          <a:solidFill>
                            <a:schemeClr val="tx1"/>
                          </a:solidFill>
                          <a:effectLst/>
                        </a:rPr>
                        <a:t>S_SC_STU_X.DeafBlindInd</a:t>
                      </a:r>
                      <a:endParaRPr lang="en-US" sz="1100" cap="none" spc="0">
                        <a:solidFill>
                          <a:schemeClr val="tx1"/>
                        </a:solidFill>
                      </a:endParaRPr>
                    </a:p>
                  </a:txBody>
                  <a:tcPr marL="71243" marR="71243" marT="71243" marB="35622"/>
                </a:tc>
                <a:extLst>
                  <a:ext uri="{0D108BD9-81ED-4DB2-BD59-A6C34878D82A}">
                    <a16:rowId xmlns:a16="http://schemas.microsoft.com/office/drawing/2014/main" val="3342942333"/>
                  </a:ext>
                </a:extLst>
              </a:tr>
              <a:tr h="311081">
                <a:tc>
                  <a:txBody>
                    <a:bodyPr/>
                    <a:lstStyle/>
                    <a:p>
                      <a:pPr algn="ctr"/>
                      <a:r>
                        <a:rPr lang="en-US" sz="1100" cap="none" spc="0">
                          <a:solidFill>
                            <a:schemeClr val="tx1"/>
                          </a:solidFill>
                        </a:rPr>
                        <a:t>Multiple Disabilities</a:t>
                      </a:r>
                    </a:p>
                  </a:txBody>
                  <a:tcPr marL="71243" marR="71243" marT="71243" marB="35622"/>
                </a:tc>
                <a:tc>
                  <a:txBody>
                    <a:bodyPr/>
                    <a:lstStyle/>
                    <a:p>
                      <a:pPr algn="ctr"/>
                      <a:r>
                        <a:rPr lang="en-US" sz="1100" b="0" u="none" strike="noStrike" kern="1200" cap="none" spc="0" err="1">
                          <a:solidFill>
                            <a:schemeClr val="tx1"/>
                          </a:solidFill>
                          <a:effectLst/>
                        </a:rPr>
                        <a:t>S_SC_STU_X.MultiDisabInd</a:t>
                      </a:r>
                      <a:endParaRPr lang="en-US" sz="1100" cap="none" spc="0">
                        <a:solidFill>
                          <a:schemeClr val="tx1"/>
                        </a:solidFill>
                      </a:endParaRPr>
                    </a:p>
                  </a:txBody>
                  <a:tcPr marL="71243" marR="71243" marT="71243" marB="35622"/>
                </a:tc>
                <a:extLst>
                  <a:ext uri="{0D108BD9-81ED-4DB2-BD59-A6C34878D82A}">
                    <a16:rowId xmlns:a16="http://schemas.microsoft.com/office/drawing/2014/main" val="2262164035"/>
                  </a:ext>
                </a:extLst>
              </a:tr>
              <a:tr h="311081">
                <a:tc>
                  <a:txBody>
                    <a:bodyPr/>
                    <a:lstStyle/>
                    <a:p>
                      <a:pPr algn="ctr"/>
                      <a:r>
                        <a:rPr lang="en-US" sz="1100" cap="none" spc="0">
                          <a:solidFill>
                            <a:schemeClr val="tx1"/>
                          </a:solidFill>
                        </a:rPr>
                        <a:t>504 Plan</a:t>
                      </a:r>
                    </a:p>
                  </a:txBody>
                  <a:tcPr marL="71243" marR="71243" marT="71243" marB="35622"/>
                </a:tc>
                <a:tc>
                  <a:txBody>
                    <a:bodyPr/>
                    <a:lstStyle/>
                    <a:p>
                      <a:pPr algn="ctr"/>
                      <a:r>
                        <a:rPr lang="nl-NL" sz="1100" b="0" u="none" strike="noStrike" kern="1200" cap="none" spc="0">
                          <a:solidFill>
                            <a:schemeClr val="tx1"/>
                          </a:solidFill>
                          <a:effectLst/>
                        </a:rPr>
                        <a:t>S_SC_STU_X.Plan504Code</a:t>
                      </a:r>
                      <a:endParaRPr lang="en-US" sz="1100" cap="none" spc="0">
                        <a:solidFill>
                          <a:schemeClr val="tx1"/>
                        </a:solidFill>
                      </a:endParaRPr>
                    </a:p>
                  </a:txBody>
                  <a:tcPr marL="71243" marR="71243" marT="71243" marB="35622"/>
                </a:tc>
                <a:extLst>
                  <a:ext uri="{0D108BD9-81ED-4DB2-BD59-A6C34878D82A}">
                    <a16:rowId xmlns:a16="http://schemas.microsoft.com/office/drawing/2014/main" val="2218955368"/>
                  </a:ext>
                </a:extLst>
              </a:tr>
              <a:tr h="311081">
                <a:tc>
                  <a:txBody>
                    <a:bodyPr/>
                    <a:lstStyle/>
                    <a:p>
                      <a:pPr algn="ctr"/>
                      <a:r>
                        <a:rPr lang="en-US" sz="1100" cap="none" spc="0">
                          <a:solidFill>
                            <a:schemeClr val="tx1"/>
                          </a:solidFill>
                        </a:rPr>
                        <a:t>Instructional Setting</a:t>
                      </a:r>
                    </a:p>
                  </a:txBody>
                  <a:tcPr marL="71243" marR="71243" marT="71243" marB="35622"/>
                </a:tc>
                <a:tc>
                  <a:txBody>
                    <a:bodyPr/>
                    <a:lstStyle/>
                    <a:p>
                      <a:pPr algn="ctr"/>
                      <a:r>
                        <a:rPr lang="en-US" sz="1100" b="0" u="none" strike="noStrike" kern="1200" cap="none" spc="0" err="1">
                          <a:solidFill>
                            <a:schemeClr val="tx1"/>
                          </a:solidFill>
                          <a:effectLst/>
                        </a:rPr>
                        <a:t>S_SC_STU_X.InstrSetting</a:t>
                      </a:r>
                      <a:endParaRPr lang="en-US" sz="1100" cap="none" spc="0">
                        <a:solidFill>
                          <a:schemeClr val="tx1"/>
                        </a:solidFill>
                      </a:endParaRPr>
                    </a:p>
                  </a:txBody>
                  <a:tcPr marL="71243" marR="71243" marT="71243" marB="35622"/>
                </a:tc>
                <a:extLst>
                  <a:ext uri="{0D108BD9-81ED-4DB2-BD59-A6C34878D82A}">
                    <a16:rowId xmlns:a16="http://schemas.microsoft.com/office/drawing/2014/main" val="911049718"/>
                  </a:ext>
                </a:extLst>
              </a:tr>
              <a:tr h="311081">
                <a:tc>
                  <a:txBody>
                    <a:bodyPr/>
                    <a:lstStyle/>
                    <a:p>
                      <a:pPr algn="ctr"/>
                      <a:r>
                        <a:rPr lang="en-US" sz="1100" cap="none" spc="0">
                          <a:solidFill>
                            <a:schemeClr val="tx1"/>
                          </a:solidFill>
                        </a:rPr>
                        <a:t>Gifted &amp; Talented Status</a:t>
                      </a:r>
                    </a:p>
                  </a:txBody>
                  <a:tcPr marL="71243" marR="71243" marT="71243" marB="35622"/>
                </a:tc>
                <a:tc>
                  <a:txBody>
                    <a:bodyPr/>
                    <a:lstStyle/>
                    <a:p>
                      <a:pPr algn="ctr"/>
                      <a:r>
                        <a:rPr lang="en-US" sz="1100" b="0" u="none" strike="noStrike" kern="1200" cap="none" spc="0" err="1">
                          <a:solidFill>
                            <a:schemeClr val="tx1"/>
                          </a:solidFill>
                          <a:effectLst/>
                        </a:rPr>
                        <a:t>S_SC_STU_X.GT_Qualified</a:t>
                      </a:r>
                      <a:endParaRPr lang="en-US" sz="1100" cap="none" spc="0">
                        <a:solidFill>
                          <a:schemeClr val="tx1"/>
                        </a:solidFill>
                      </a:endParaRPr>
                    </a:p>
                  </a:txBody>
                  <a:tcPr marL="71243" marR="71243" marT="71243" marB="35622"/>
                </a:tc>
                <a:extLst>
                  <a:ext uri="{0D108BD9-81ED-4DB2-BD59-A6C34878D82A}">
                    <a16:rowId xmlns:a16="http://schemas.microsoft.com/office/drawing/2014/main" val="2857368689"/>
                  </a:ext>
                </a:extLst>
              </a:tr>
              <a:tr h="311081">
                <a:tc>
                  <a:txBody>
                    <a:bodyPr/>
                    <a:lstStyle/>
                    <a:p>
                      <a:pPr algn="ctr"/>
                      <a:r>
                        <a:rPr lang="en-US" sz="1100" cap="none" spc="0">
                          <a:solidFill>
                            <a:schemeClr val="tx1"/>
                          </a:solidFill>
                        </a:rPr>
                        <a:t>Migrant</a:t>
                      </a:r>
                    </a:p>
                  </a:txBody>
                  <a:tcPr marL="71243" marR="71243" marT="71243" marB="35622"/>
                </a:tc>
                <a:tc>
                  <a:txBody>
                    <a:bodyPr/>
                    <a:lstStyle/>
                    <a:p>
                      <a:pPr algn="ctr"/>
                      <a:r>
                        <a:rPr lang="en-US" sz="1100" cap="none" spc="0" err="1">
                          <a:solidFill>
                            <a:schemeClr val="tx1"/>
                          </a:solidFill>
                        </a:rPr>
                        <a:t>S_SC_STU_X.Migrant</a:t>
                      </a:r>
                      <a:endParaRPr lang="en-US" sz="1100" cap="none" spc="0">
                        <a:solidFill>
                          <a:schemeClr val="tx1"/>
                        </a:solidFill>
                      </a:endParaRPr>
                    </a:p>
                  </a:txBody>
                  <a:tcPr marL="71243" marR="71243" marT="71243" marB="35622"/>
                </a:tc>
                <a:extLst>
                  <a:ext uri="{0D108BD9-81ED-4DB2-BD59-A6C34878D82A}">
                    <a16:rowId xmlns:a16="http://schemas.microsoft.com/office/drawing/2014/main" val="3398469268"/>
                  </a:ext>
                </a:extLst>
              </a:tr>
              <a:tr h="311081">
                <a:tc>
                  <a:txBody>
                    <a:bodyPr/>
                    <a:lstStyle/>
                    <a:p>
                      <a:pPr algn="ctr"/>
                      <a:r>
                        <a:rPr lang="en-US" sz="1100" cap="none" spc="0" err="1">
                          <a:solidFill>
                            <a:schemeClr val="tx1"/>
                          </a:solidFill>
                        </a:rPr>
                        <a:t>Engl</a:t>
                      </a:r>
                      <a:r>
                        <a:rPr lang="en-US" sz="1100" cap="none" spc="0">
                          <a:solidFill>
                            <a:schemeClr val="tx1"/>
                          </a:solidFill>
                        </a:rPr>
                        <a:t> Prof</a:t>
                      </a:r>
                    </a:p>
                  </a:txBody>
                  <a:tcPr marL="71243" marR="71243" marT="71243" marB="35622"/>
                </a:tc>
                <a:tc>
                  <a:txBody>
                    <a:bodyPr/>
                    <a:lstStyle/>
                    <a:p>
                      <a:pPr algn="ctr"/>
                      <a:r>
                        <a:rPr lang="en-US" sz="1100" cap="none" spc="0" err="1">
                          <a:solidFill>
                            <a:schemeClr val="tx1"/>
                          </a:solidFill>
                        </a:rPr>
                        <a:t>S_SC_STU_X.Engl_Prof</a:t>
                      </a:r>
                      <a:endParaRPr lang="en-US" sz="1100" cap="none" spc="0">
                        <a:solidFill>
                          <a:schemeClr val="tx1"/>
                        </a:solidFill>
                      </a:endParaRPr>
                    </a:p>
                  </a:txBody>
                  <a:tcPr marL="71243" marR="71243" marT="71243" marB="35622"/>
                </a:tc>
                <a:extLst>
                  <a:ext uri="{0D108BD9-81ED-4DB2-BD59-A6C34878D82A}">
                    <a16:rowId xmlns:a16="http://schemas.microsoft.com/office/drawing/2014/main" val="3182687405"/>
                  </a:ext>
                </a:extLst>
              </a:tr>
              <a:tr h="311081">
                <a:tc>
                  <a:txBody>
                    <a:bodyPr/>
                    <a:lstStyle/>
                    <a:p>
                      <a:pPr algn="ctr"/>
                      <a:r>
                        <a:rPr lang="en-US" sz="1100" cap="none" spc="0">
                          <a:solidFill>
                            <a:schemeClr val="tx1"/>
                          </a:solidFill>
                        </a:rPr>
                        <a:t>Alternate Assessment</a:t>
                      </a:r>
                    </a:p>
                  </a:txBody>
                  <a:tcPr marL="71243" marR="71243" marT="71243" marB="3562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cap="none" spc="0" err="1">
                          <a:solidFill>
                            <a:schemeClr val="tx1"/>
                          </a:solidFill>
                        </a:rPr>
                        <a:t>AtlAssess</a:t>
                      </a:r>
                      <a:r>
                        <a:rPr lang="en-US" sz="1100" cap="none" spc="0">
                          <a:solidFill>
                            <a:schemeClr val="tx1"/>
                          </a:solidFill>
                        </a:rPr>
                        <a:t> - </a:t>
                      </a:r>
                      <a:r>
                        <a:rPr lang="pt-BR" sz="1100" b="0" u="none" strike="noStrike" kern="1200" cap="none" spc="0">
                          <a:solidFill>
                            <a:schemeClr val="tx1"/>
                          </a:solidFill>
                          <a:effectLst/>
                        </a:rPr>
                        <a:t>S_SC_STU_X.AltAssess</a:t>
                      </a:r>
                      <a:endParaRPr lang="en-US" sz="1100" cap="none" spc="0">
                        <a:solidFill>
                          <a:schemeClr val="tx1"/>
                        </a:solidFill>
                      </a:endParaRPr>
                    </a:p>
                  </a:txBody>
                  <a:tcPr marL="71243" marR="71243" marT="71243" marB="35622"/>
                </a:tc>
                <a:extLst>
                  <a:ext uri="{0D108BD9-81ED-4DB2-BD59-A6C34878D82A}">
                    <a16:rowId xmlns:a16="http://schemas.microsoft.com/office/drawing/2014/main" val="3628781993"/>
                  </a:ext>
                </a:extLst>
              </a:tr>
            </a:tbl>
          </a:graphicData>
        </a:graphic>
      </p:graphicFrame>
    </p:spTree>
    <p:extLst>
      <p:ext uri="{BB962C8B-B14F-4D97-AF65-F5344CB8AC3E}">
        <p14:creationId xmlns:p14="http://schemas.microsoft.com/office/powerpoint/2010/main" val="1379437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9FCC-09BD-4226-86BF-DF56F5EC791C}"/>
              </a:ext>
            </a:extLst>
          </p:cNvPr>
          <p:cNvSpPr>
            <a:spLocks noGrp="1"/>
          </p:cNvSpPr>
          <p:nvPr>
            <p:ph type="title"/>
          </p:nvPr>
        </p:nvSpPr>
        <p:spPr>
          <a:xfrm>
            <a:off x="689248" y="838200"/>
            <a:ext cx="9460579" cy="738947"/>
          </a:xfrm>
        </p:spPr>
        <p:txBody>
          <a:bodyPr/>
          <a:lstStyle/>
          <a:p>
            <a:r>
              <a:rPr lang="en-US" sz="3200" dirty="0"/>
              <a:t>EOCEP Course &amp; Teacher Info Collected</a:t>
            </a:r>
          </a:p>
        </p:txBody>
      </p:sp>
      <p:sp>
        <p:nvSpPr>
          <p:cNvPr id="4" name="Content Placeholder 3">
            <a:extLst>
              <a:ext uri="{FF2B5EF4-FFF2-40B4-BE49-F238E27FC236}">
                <a16:creationId xmlns:a16="http://schemas.microsoft.com/office/drawing/2014/main" id="{4493BF53-B191-48B9-B5B8-F5A6C88F5237}"/>
              </a:ext>
            </a:extLst>
          </p:cNvPr>
          <p:cNvSpPr>
            <a:spLocks noGrp="1"/>
          </p:cNvSpPr>
          <p:nvPr>
            <p:ph idx="1"/>
          </p:nvPr>
        </p:nvSpPr>
        <p:spPr>
          <a:xfrm>
            <a:off x="1154954" y="2525086"/>
            <a:ext cx="8825659" cy="3494714"/>
          </a:xfrm>
        </p:spPr>
        <p:txBody>
          <a:bodyPr>
            <a:normAutofit fontScale="85000" lnSpcReduction="20000"/>
          </a:bodyPr>
          <a:lstStyle/>
          <a:p>
            <a:r>
              <a:rPr lang="en-US" dirty="0"/>
              <a:t>Section ID</a:t>
            </a:r>
          </a:p>
          <a:p>
            <a:r>
              <a:rPr lang="en-US" dirty="0"/>
              <a:t>Term ID</a:t>
            </a:r>
          </a:p>
          <a:p>
            <a:r>
              <a:rPr lang="en-US" dirty="0"/>
              <a:t>Tested School ID</a:t>
            </a:r>
          </a:p>
          <a:p>
            <a:r>
              <a:rPr lang="en-US" dirty="0"/>
              <a:t>Start Date</a:t>
            </a:r>
          </a:p>
          <a:p>
            <a:r>
              <a:rPr lang="en-US" dirty="0"/>
              <a:t>End Date</a:t>
            </a:r>
          </a:p>
          <a:p>
            <a:r>
              <a:rPr lang="en-US" dirty="0"/>
              <a:t>Teacher Number</a:t>
            </a:r>
          </a:p>
          <a:p>
            <a:r>
              <a:rPr lang="en-US" dirty="0"/>
              <a:t>Teacher Certificate Number</a:t>
            </a:r>
          </a:p>
          <a:p>
            <a:r>
              <a:rPr lang="en-US" dirty="0"/>
              <a:t>Teacher Last, First, Middle Name</a:t>
            </a:r>
          </a:p>
          <a:p>
            <a:r>
              <a:rPr lang="en-US" dirty="0"/>
              <a:t>Educator ID</a:t>
            </a:r>
          </a:p>
          <a:p>
            <a:r>
              <a:rPr lang="en-US" dirty="0"/>
              <a:t>VSP Teacher Name</a:t>
            </a:r>
          </a:p>
          <a:p>
            <a:r>
              <a:rPr lang="en-US" dirty="0"/>
              <a:t>VSP Certificate Number</a:t>
            </a:r>
          </a:p>
          <a:p>
            <a:endParaRPr lang="en-US" dirty="0"/>
          </a:p>
        </p:txBody>
      </p:sp>
    </p:spTree>
    <p:extLst>
      <p:ext uri="{BB962C8B-B14F-4D97-AF65-F5344CB8AC3E}">
        <p14:creationId xmlns:p14="http://schemas.microsoft.com/office/powerpoint/2010/main" val="17861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2" name="Title 1">
            <a:extLst>
              <a:ext uri="{FF2B5EF4-FFF2-40B4-BE49-F238E27FC236}">
                <a16:creationId xmlns:a16="http://schemas.microsoft.com/office/drawing/2014/main" id="{A9458DEC-4F5A-1CC6-5752-4EDC0745D72A}"/>
              </a:ext>
            </a:extLst>
          </p:cNvPr>
          <p:cNvSpPr>
            <a:spLocks noGrp="1"/>
          </p:cNvSpPr>
          <p:nvPr>
            <p:ph type="title"/>
          </p:nvPr>
        </p:nvSpPr>
        <p:spPr>
          <a:xfrm>
            <a:off x="1423402" y="609728"/>
            <a:ext cx="8825659" cy="1143000"/>
          </a:xfrm>
        </p:spPr>
        <p:txBody>
          <a:bodyPr>
            <a:normAutofit/>
          </a:bodyPr>
          <a:lstStyle/>
          <a:p>
            <a:pPr algn="r"/>
            <a:r>
              <a:rPr lang="en-US" sz="5400" dirty="0">
                <a:solidFill>
                  <a:srgbClr val="FFFFFF"/>
                </a:solidFill>
              </a:rPr>
              <a:t>Celebrations</a:t>
            </a:r>
          </a:p>
        </p:txBody>
      </p:sp>
      <p:sp>
        <p:nvSpPr>
          <p:cNvPr id="19" name="Rectangle 14">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05A4A5CE-0F50-2380-D47B-7EF74CCAB8B2}"/>
              </a:ext>
            </a:extLst>
          </p:cNvPr>
          <p:cNvPicPr>
            <a:picLocks noGrp="1" noChangeAspect="1"/>
          </p:cNvPicPr>
          <p:nvPr>
            <p:ph idx="1"/>
          </p:nvPr>
        </p:nvPicPr>
        <p:blipFill>
          <a:blip r:embed="rId3"/>
          <a:stretch>
            <a:fillRect/>
          </a:stretch>
        </p:blipFill>
        <p:spPr>
          <a:xfrm>
            <a:off x="986256" y="949716"/>
            <a:ext cx="3674578" cy="4958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05C01B90-7A49-566D-1A6C-7E9F33A0B707}"/>
              </a:ext>
            </a:extLst>
          </p:cNvPr>
          <p:cNvSpPr txBox="1"/>
          <p:nvPr/>
        </p:nvSpPr>
        <p:spPr>
          <a:xfrm>
            <a:off x="4316886" y="2576637"/>
            <a:ext cx="6667300" cy="2846933"/>
          </a:xfrm>
          <a:prstGeom prst="rect">
            <a:avLst/>
          </a:prstGeom>
          <a:noFill/>
        </p:spPr>
        <p:txBody>
          <a:bodyPr wrap="square" rtlCol="0">
            <a:spAutoFit/>
          </a:bodyPr>
          <a:lstStyle/>
          <a:p>
            <a:pPr algn="r" defTabSz="832104">
              <a:spcAft>
                <a:spcPts val="600"/>
              </a:spcAft>
            </a:pPr>
            <a:r>
              <a:rPr lang="en-US" sz="3200" kern="1200" dirty="0">
                <a:solidFill>
                  <a:schemeClr val="accent6">
                    <a:lumMod val="60000"/>
                    <a:lumOff val="40000"/>
                  </a:schemeClr>
                </a:solidFill>
                <a:latin typeface="+mn-lt"/>
                <a:ea typeface="+mn-ea"/>
                <a:cs typeface="+mn-cs"/>
              </a:rPr>
              <a:t>Rachel Williamson </a:t>
            </a:r>
            <a:r>
              <a:rPr lang="en-US" sz="3200" kern="1200" dirty="0">
                <a:solidFill>
                  <a:schemeClr val="tx1"/>
                </a:solidFill>
                <a:latin typeface="+mn-lt"/>
                <a:ea typeface="+mn-ea"/>
                <a:cs typeface="+mn-cs"/>
              </a:rPr>
              <a:t>of SCVCS:</a:t>
            </a:r>
          </a:p>
          <a:p>
            <a:pPr algn="r" defTabSz="832104">
              <a:spcAft>
                <a:spcPts val="600"/>
              </a:spcAft>
            </a:pPr>
            <a:endParaRPr lang="en-US" sz="3200" kern="1200" dirty="0">
              <a:solidFill>
                <a:schemeClr val="tx1"/>
              </a:solidFill>
              <a:latin typeface="+mn-lt"/>
              <a:ea typeface="+mn-ea"/>
              <a:cs typeface="+mn-cs"/>
            </a:endParaRPr>
          </a:p>
          <a:p>
            <a:pPr algn="r" defTabSz="832104">
              <a:spcAft>
                <a:spcPts val="600"/>
              </a:spcAft>
            </a:pPr>
            <a:r>
              <a:rPr lang="en-US" sz="3200" kern="1200" dirty="0">
                <a:solidFill>
                  <a:schemeClr val="tx1"/>
                </a:solidFill>
                <a:latin typeface="Bradley Hand ITC" panose="03070402050302030203" pitchFamily="66" charset="0"/>
                <a:cs typeface="Dreaming Outloud Script Pro" panose="03050502040304050704" pitchFamily="66" charset="0"/>
              </a:rPr>
              <a:t>My youngest, Peyton, graduated Spring of this year! </a:t>
            </a:r>
          </a:p>
          <a:p>
            <a:pPr algn="r">
              <a:spcAft>
                <a:spcPts val="600"/>
              </a:spcAft>
            </a:pPr>
            <a:endParaRPr lang="en-US" sz="3600" dirty="0"/>
          </a:p>
        </p:txBody>
      </p:sp>
    </p:spTree>
    <p:extLst>
      <p:ext uri="{BB962C8B-B14F-4D97-AF65-F5344CB8AC3E}">
        <p14:creationId xmlns:p14="http://schemas.microsoft.com/office/powerpoint/2010/main" val="158209228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9FCC-09BD-4226-86BF-DF56F5EC791C}"/>
              </a:ext>
            </a:extLst>
          </p:cNvPr>
          <p:cNvSpPr>
            <a:spLocks noGrp="1"/>
          </p:cNvSpPr>
          <p:nvPr>
            <p:ph type="title"/>
          </p:nvPr>
        </p:nvSpPr>
        <p:spPr>
          <a:xfrm>
            <a:off x="1154954" y="702644"/>
            <a:ext cx="8825659" cy="1164657"/>
          </a:xfrm>
        </p:spPr>
        <p:txBody>
          <a:bodyPr/>
          <a:lstStyle/>
          <a:p>
            <a:pPr algn="ctr"/>
            <a:r>
              <a:rPr lang="en-US" dirty="0"/>
              <a:t>EOCEP Course Codes</a:t>
            </a:r>
            <a:br>
              <a:rPr lang="en-US" dirty="0"/>
            </a:br>
            <a:r>
              <a:rPr lang="en-US" sz="2000" b="1" dirty="0">
                <a:highlight>
                  <a:srgbClr val="000000"/>
                </a:highlight>
              </a:rPr>
              <a:t>Only courses that appear in the following table will be precoded</a:t>
            </a:r>
            <a:endParaRPr lang="en-US" b="1" dirty="0">
              <a:highlight>
                <a:srgbClr val="FFFF00"/>
              </a:highlight>
            </a:endParaRPr>
          </a:p>
        </p:txBody>
      </p:sp>
      <p:pic>
        <p:nvPicPr>
          <p:cNvPr id="4" name="Picture 3">
            <a:extLst>
              <a:ext uri="{FF2B5EF4-FFF2-40B4-BE49-F238E27FC236}">
                <a16:creationId xmlns:a16="http://schemas.microsoft.com/office/drawing/2014/main" id="{640B85DA-C8EB-4E6E-9905-12346E55BFD5}"/>
              </a:ext>
            </a:extLst>
          </p:cNvPr>
          <p:cNvPicPr>
            <a:picLocks noChangeAspect="1"/>
          </p:cNvPicPr>
          <p:nvPr/>
        </p:nvPicPr>
        <p:blipFill>
          <a:blip r:embed="rId2"/>
          <a:stretch>
            <a:fillRect/>
          </a:stretch>
        </p:blipFill>
        <p:spPr>
          <a:xfrm>
            <a:off x="1315306" y="2360896"/>
            <a:ext cx="8504954" cy="3641749"/>
          </a:xfrm>
          <a:prstGeom prst="rect">
            <a:avLst/>
          </a:prstGeom>
        </p:spPr>
      </p:pic>
      <p:sp>
        <p:nvSpPr>
          <p:cNvPr id="7" name="TextBox 6">
            <a:extLst>
              <a:ext uri="{FF2B5EF4-FFF2-40B4-BE49-F238E27FC236}">
                <a16:creationId xmlns:a16="http://schemas.microsoft.com/office/drawing/2014/main" id="{A873C816-9062-4847-B558-911446809AE1}"/>
              </a:ext>
            </a:extLst>
          </p:cNvPr>
          <p:cNvSpPr txBox="1"/>
          <p:nvPr/>
        </p:nvSpPr>
        <p:spPr>
          <a:xfrm>
            <a:off x="1484851" y="5970690"/>
            <a:ext cx="9647340" cy="301621"/>
          </a:xfrm>
          <a:prstGeom prst="rect">
            <a:avLst/>
          </a:prstGeom>
          <a:noFill/>
        </p:spPr>
        <p:txBody>
          <a:bodyPr wrap="square">
            <a:spAutoFit/>
          </a:bodyPr>
          <a:lstStyle/>
          <a:p>
            <a:pPr marL="342900" marR="0" lvl="0" indent="-342900" algn="l" defTabSz="457200" rtl="0" eaLnBrk="1" fontAlgn="auto" latinLnBrk="0" hangingPunct="1">
              <a:lnSpc>
                <a:spcPct val="80000"/>
              </a:lnSpc>
              <a:spcBef>
                <a:spcPts val="1000"/>
              </a:spcBef>
              <a:spcAft>
                <a:spcPts val="0"/>
              </a:spcAft>
              <a:buClr>
                <a:srgbClr val="B01513"/>
              </a:buClr>
              <a:buSzPct val="80000"/>
              <a:buFont typeface="Wingdings 3" charset="2"/>
              <a:buChar char=""/>
              <a:tabLst/>
              <a:defRPr/>
            </a:pPr>
            <a:r>
              <a:rPr kumimoji="0" lang="en-US" sz="1700" b="0"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 English I EOCEP is no longer administered, effective 2020-21.</a:t>
            </a:r>
          </a:p>
        </p:txBody>
      </p:sp>
    </p:spTree>
    <p:extLst>
      <p:ext uri="{BB962C8B-B14F-4D97-AF65-F5344CB8AC3E}">
        <p14:creationId xmlns:p14="http://schemas.microsoft.com/office/powerpoint/2010/main" val="80897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9FCC-09BD-4226-86BF-DF56F5EC791C}"/>
              </a:ext>
            </a:extLst>
          </p:cNvPr>
          <p:cNvSpPr>
            <a:spLocks noGrp="1"/>
          </p:cNvSpPr>
          <p:nvPr>
            <p:ph type="title"/>
          </p:nvPr>
        </p:nvSpPr>
        <p:spPr>
          <a:xfrm>
            <a:off x="1154954" y="702644"/>
            <a:ext cx="8825659" cy="1164657"/>
          </a:xfrm>
        </p:spPr>
        <p:txBody>
          <a:bodyPr/>
          <a:lstStyle/>
          <a:p>
            <a:pPr algn="ctr"/>
            <a:r>
              <a:rPr lang="en-US" sz="3200" dirty="0"/>
              <a:t>Alternate Assessment EOCEP Course Codes</a:t>
            </a:r>
            <a:br>
              <a:rPr lang="en-US" sz="3200" dirty="0"/>
            </a:br>
            <a:r>
              <a:rPr lang="en-US" sz="1800" b="1" dirty="0">
                <a:highlight>
                  <a:srgbClr val="000000"/>
                </a:highlight>
              </a:rPr>
              <a:t>Only courses that appear in the following table will be precoded</a:t>
            </a:r>
            <a:endParaRPr lang="en-US" sz="3200" b="1" dirty="0">
              <a:highlight>
                <a:srgbClr val="FFFF00"/>
              </a:highlight>
            </a:endParaRPr>
          </a:p>
        </p:txBody>
      </p:sp>
      <p:sp>
        <p:nvSpPr>
          <p:cNvPr id="11" name="TextBox 10">
            <a:extLst>
              <a:ext uri="{FF2B5EF4-FFF2-40B4-BE49-F238E27FC236}">
                <a16:creationId xmlns:a16="http://schemas.microsoft.com/office/drawing/2014/main" id="{B0A01758-D4DB-4E1D-82C5-71B7EC171C39}"/>
              </a:ext>
            </a:extLst>
          </p:cNvPr>
          <p:cNvSpPr txBox="1"/>
          <p:nvPr/>
        </p:nvSpPr>
        <p:spPr>
          <a:xfrm>
            <a:off x="1154954" y="2545545"/>
            <a:ext cx="9779783" cy="720197"/>
          </a:xfrm>
          <a:prstGeom prst="rect">
            <a:avLst/>
          </a:prstGeom>
          <a:noFill/>
        </p:spPr>
        <p:txBody>
          <a:bodyPr wrap="square">
            <a:spAutoFit/>
          </a:bodyPr>
          <a:lstStyle/>
          <a:p>
            <a:pPr marL="342900" marR="0" lvl="0" indent="-342900" algn="l" defTabSz="457200" rtl="0" eaLnBrk="1" fontAlgn="auto" latinLnBrk="0" hangingPunct="1">
              <a:lnSpc>
                <a:spcPct val="80000"/>
              </a:lnSpc>
              <a:spcBef>
                <a:spcPts val="1000"/>
              </a:spcBef>
              <a:spcAft>
                <a:spcPts val="0"/>
              </a:spcAft>
              <a:buClr>
                <a:srgbClr val="B01513"/>
              </a:buClr>
              <a:buSzPct val="80000"/>
              <a:buFont typeface="Wingdings 3" charset="2"/>
              <a:buChar char=""/>
              <a:tabLst/>
              <a:defRPr/>
            </a:pPr>
            <a:r>
              <a:rPr kumimoji="0" lang="en-US" sz="17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Use the following PowerSchool codes to precode for students taking Alternate Assessments in high school (grade 9 or above). Students must take all four assessments prior to their third year of high school according to their 9GR.</a:t>
            </a:r>
          </a:p>
        </p:txBody>
      </p:sp>
      <p:pic>
        <p:nvPicPr>
          <p:cNvPr id="4" name="Picture 3">
            <a:extLst>
              <a:ext uri="{FF2B5EF4-FFF2-40B4-BE49-F238E27FC236}">
                <a16:creationId xmlns:a16="http://schemas.microsoft.com/office/drawing/2014/main" id="{E8DD60FA-E052-4B7E-950D-43279FCD7F4A}"/>
              </a:ext>
            </a:extLst>
          </p:cNvPr>
          <p:cNvPicPr>
            <a:picLocks noChangeAspect="1"/>
          </p:cNvPicPr>
          <p:nvPr/>
        </p:nvPicPr>
        <p:blipFill>
          <a:blip r:embed="rId2"/>
          <a:stretch>
            <a:fillRect/>
          </a:stretch>
        </p:blipFill>
        <p:spPr>
          <a:xfrm>
            <a:off x="1829829" y="3592259"/>
            <a:ext cx="8532341" cy="1840797"/>
          </a:xfrm>
          <a:prstGeom prst="rect">
            <a:avLst/>
          </a:prstGeom>
        </p:spPr>
      </p:pic>
    </p:spTree>
    <p:extLst>
      <p:ext uri="{BB962C8B-B14F-4D97-AF65-F5344CB8AC3E}">
        <p14:creationId xmlns:p14="http://schemas.microsoft.com/office/powerpoint/2010/main" val="182349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E2C5-A04D-42EB-8014-85C39366E70C}"/>
              </a:ext>
            </a:extLst>
          </p:cNvPr>
          <p:cNvSpPr>
            <a:spLocks noGrp="1"/>
          </p:cNvSpPr>
          <p:nvPr>
            <p:ph type="title"/>
          </p:nvPr>
        </p:nvSpPr>
        <p:spPr>
          <a:xfrm>
            <a:off x="1003952" y="889779"/>
            <a:ext cx="8825659" cy="706964"/>
          </a:xfrm>
        </p:spPr>
        <p:txBody>
          <a:bodyPr/>
          <a:lstStyle/>
          <a:p>
            <a:r>
              <a:rPr lang="en-US" sz="3200" dirty="0"/>
              <a:t>Fall EOC Precode: Note About </a:t>
            </a:r>
            <a:r>
              <a:rPr lang="en-US" sz="3200" dirty="0">
                <a:solidFill>
                  <a:schemeClr val="accent3">
                    <a:lumMod val="60000"/>
                    <a:lumOff val="40000"/>
                  </a:schemeClr>
                </a:solidFill>
              </a:rPr>
              <a:t>Algebra</a:t>
            </a:r>
          </a:p>
        </p:txBody>
      </p:sp>
      <p:sp>
        <p:nvSpPr>
          <p:cNvPr id="3" name="Content Placeholder 2">
            <a:extLst>
              <a:ext uri="{FF2B5EF4-FFF2-40B4-BE49-F238E27FC236}">
                <a16:creationId xmlns:a16="http://schemas.microsoft.com/office/drawing/2014/main" id="{FBCA277D-4308-41A6-9E51-B2EE75EEC6DE}"/>
              </a:ext>
            </a:extLst>
          </p:cNvPr>
          <p:cNvSpPr>
            <a:spLocks noGrp="1"/>
          </p:cNvSpPr>
          <p:nvPr>
            <p:ph idx="1"/>
          </p:nvPr>
        </p:nvSpPr>
        <p:spPr>
          <a:xfrm>
            <a:off x="1154954" y="2358189"/>
            <a:ext cx="9567589" cy="4090737"/>
          </a:xfrm>
        </p:spPr>
        <p:txBody>
          <a:bodyPr>
            <a:normAutofit fontScale="92500" lnSpcReduction="10000"/>
          </a:bodyPr>
          <a:lstStyle/>
          <a:p>
            <a:r>
              <a:rPr lang="en-US" dirty="0"/>
              <a:t>Students </a:t>
            </a:r>
            <a:r>
              <a:rPr lang="en-US" b="1" dirty="0"/>
              <a:t>must not </a:t>
            </a:r>
            <a:r>
              <a:rPr lang="en-US" dirty="0"/>
              <a:t>enroll in Foundations in Algebra (4116) prior to ninth grade. A school that offers Foundations in Algebra (4116) must subsequently offer Intermediate Algebra (4117). Students who successfully complete Foundations in Algebra (4116) must subsequently enroll in Intermediate Algebra (4117). Upon completion of this two-course sequence, students </a:t>
            </a:r>
            <a:r>
              <a:rPr lang="en-US" b="1" dirty="0"/>
              <a:t>must</a:t>
            </a:r>
            <a:r>
              <a:rPr lang="en-US" dirty="0"/>
              <a:t> take the state-mandated </a:t>
            </a:r>
            <a:r>
              <a:rPr lang="en-US" i="1" dirty="0"/>
              <a:t>Algebra 1 End-of-Course assessment </a:t>
            </a:r>
            <a:r>
              <a:rPr lang="en-US" dirty="0"/>
              <a:t>(Algebra 1 EOCEP) administered at the completion of the second course, Intermediate Algebra (4117). </a:t>
            </a:r>
          </a:p>
          <a:p>
            <a:r>
              <a:rPr lang="en-US" dirty="0"/>
              <a:t>Students may not receive mathematics credits for both Foundations in Algebra (4116) and Algebra 1 (4114). In that case, one course will receive mathematics credit; the other will receive </a:t>
            </a:r>
            <a:r>
              <a:rPr lang="en-US" b="1" i="1" dirty="0"/>
              <a:t>elective credit</a:t>
            </a:r>
            <a:r>
              <a:rPr lang="en-US" dirty="0"/>
              <a:t>. </a:t>
            </a:r>
          </a:p>
          <a:p>
            <a:r>
              <a:rPr lang="en-US" dirty="0"/>
              <a:t>Students who have a final average of D in Algebra 1 (4114) may subsequently enroll in Intermediate Algebra (4117). Students who complete Intermediate Algebra (4117) after Algebra 1 (4114) </a:t>
            </a:r>
            <a:r>
              <a:rPr lang="en-US" b="1" dirty="0"/>
              <a:t>must</a:t>
            </a:r>
            <a:r>
              <a:rPr lang="en-US" dirty="0"/>
              <a:t> re-take the state-mandated Algebra 1 End-of-Course assessment (Algebra 1 EOCEP) administered at the completion of Intermediate Algebra (4117). In that case, one course counts as mathematics graduation credit and the other is an elective credit.</a:t>
            </a:r>
          </a:p>
        </p:txBody>
      </p:sp>
    </p:spTree>
    <p:extLst>
      <p:ext uri="{BB962C8B-B14F-4D97-AF65-F5344CB8AC3E}">
        <p14:creationId xmlns:p14="http://schemas.microsoft.com/office/powerpoint/2010/main" val="141735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6CA9-6434-4D1F-A138-CBD46372D645}"/>
              </a:ext>
            </a:extLst>
          </p:cNvPr>
          <p:cNvSpPr>
            <a:spLocks noGrp="1"/>
          </p:cNvSpPr>
          <p:nvPr>
            <p:ph type="title"/>
          </p:nvPr>
        </p:nvSpPr>
        <p:spPr/>
        <p:txBody>
          <a:bodyPr/>
          <a:lstStyle/>
          <a:p>
            <a:r>
              <a:rPr lang="en-US" dirty="0"/>
              <a:t>Tips for Preventing Violations</a:t>
            </a:r>
          </a:p>
        </p:txBody>
      </p:sp>
      <p:sp>
        <p:nvSpPr>
          <p:cNvPr id="3" name="Content Placeholder 2">
            <a:extLst>
              <a:ext uri="{FF2B5EF4-FFF2-40B4-BE49-F238E27FC236}">
                <a16:creationId xmlns:a16="http://schemas.microsoft.com/office/drawing/2014/main" id="{3752C826-36D9-4EEB-8C25-B3EEEB878981}"/>
              </a:ext>
            </a:extLst>
          </p:cNvPr>
          <p:cNvSpPr>
            <a:spLocks noGrp="1"/>
          </p:cNvSpPr>
          <p:nvPr>
            <p:ph idx="1"/>
          </p:nvPr>
        </p:nvSpPr>
        <p:spPr/>
        <p:txBody>
          <a:bodyPr/>
          <a:lstStyle/>
          <a:p>
            <a:pPr marL="571500" indent="-571500" fontAlgn="base"/>
            <a:r>
              <a:rPr lang="en-US" sz="2800" dirty="0"/>
              <a:t>Collaboration between Special Education, Coordinators/504 Coordinators, and PS Admin</a:t>
            </a:r>
          </a:p>
          <a:p>
            <a:pPr marL="571500" indent="-571500" fontAlgn="base"/>
            <a:r>
              <a:rPr lang="en-US" sz="2800" dirty="0"/>
              <a:t>Early Planning</a:t>
            </a:r>
          </a:p>
          <a:p>
            <a:pPr marL="571500" indent="-571500" fontAlgn="base"/>
            <a:r>
              <a:rPr lang="en-US" sz="2800" dirty="0"/>
              <a:t>Organized system &amp; process in place</a:t>
            </a:r>
          </a:p>
          <a:p>
            <a:pPr marL="571500" indent="-571500" fontAlgn="base"/>
            <a:r>
              <a:rPr lang="en-US" sz="2800" dirty="0"/>
              <a:t>Be aware of </a:t>
            </a:r>
            <a:r>
              <a:rPr lang="en-US" sz="2800" b="1" i="1" dirty="0"/>
              <a:t>your school </a:t>
            </a:r>
            <a:r>
              <a:rPr lang="en-US" sz="2800" dirty="0"/>
              <a:t>testing calendar</a:t>
            </a:r>
          </a:p>
          <a:p>
            <a:endParaRPr lang="en-US" dirty="0"/>
          </a:p>
        </p:txBody>
      </p:sp>
    </p:spTree>
    <p:extLst>
      <p:ext uri="{BB962C8B-B14F-4D97-AF65-F5344CB8AC3E}">
        <p14:creationId xmlns:p14="http://schemas.microsoft.com/office/powerpoint/2010/main" val="420779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908C-DBA8-9A20-94EE-A0C6DE619929}"/>
              </a:ext>
            </a:extLst>
          </p:cNvPr>
          <p:cNvSpPr>
            <a:spLocks noGrp="1"/>
          </p:cNvSpPr>
          <p:nvPr>
            <p:ph type="title"/>
          </p:nvPr>
        </p:nvSpPr>
        <p:spPr/>
        <p:txBody>
          <a:bodyPr/>
          <a:lstStyle/>
          <a:p>
            <a:r>
              <a:rPr lang="en-US" dirty="0"/>
              <a:t>Fall Precode Recap</a:t>
            </a:r>
          </a:p>
        </p:txBody>
      </p:sp>
      <p:sp>
        <p:nvSpPr>
          <p:cNvPr id="3" name="Content Placeholder 2">
            <a:extLst>
              <a:ext uri="{FF2B5EF4-FFF2-40B4-BE49-F238E27FC236}">
                <a16:creationId xmlns:a16="http://schemas.microsoft.com/office/drawing/2014/main" id="{68402B5D-4BB5-8E68-229E-C9BFB77BD210}"/>
              </a:ext>
            </a:extLst>
          </p:cNvPr>
          <p:cNvSpPr>
            <a:spLocks noGrp="1"/>
          </p:cNvSpPr>
          <p:nvPr>
            <p:ph idx="1"/>
          </p:nvPr>
        </p:nvSpPr>
        <p:spPr>
          <a:xfrm>
            <a:off x="1182228" y="2396866"/>
            <a:ext cx="9827543" cy="4195481"/>
          </a:xfrm>
        </p:spPr>
        <p:txBody>
          <a:bodyPr>
            <a:normAutofit/>
          </a:bodyPr>
          <a:lstStyle/>
          <a:p>
            <a:pPr marL="0" indent="0">
              <a:buNone/>
            </a:pPr>
            <a:r>
              <a:rPr lang="en-US" sz="2400" b="1" dirty="0"/>
              <a:t>Pages:</a:t>
            </a:r>
          </a:p>
          <a:p>
            <a:r>
              <a:rPr lang="en-US" sz="2400" dirty="0"/>
              <a:t>Student Demographics – </a:t>
            </a:r>
            <a:r>
              <a:rPr lang="en-US" sz="2400" i="1" dirty="0"/>
              <a:t>Select a student &gt; Demographics</a:t>
            </a:r>
            <a:endParaRPr lang="en-US" sz="2400" dirty="0"/>
          </a:p>
          <a:p>
            <a:r>
              <a:rPr lang="en-US" sz="2400" dirty="0"/>
              <a:t>Teacher Information – </a:t>
            </a:r>
            <a:r>
              <a:rPr lang="en-US" sz="2400" i="1" dirty="0"/>
              <a:t>Select a teacher &gt; Information</a:t>
            </a:r>
          </a:p>
          <a:p>
            <a:r>
              <a:rPr lang="en-US" sz="2400" dirty="0"/>
              <a:t>SC Student Information - </a:t>
            </a:r>
            <a:r>
              <a:rPr lang="en-US" sz="2400" i="1" dirty="0"/>
              <a:t>Select a student &gt; Compliance &gt; South Carolina Student Information</a:t>
            </a:r>
            <a:endParaRPr lang="en-US" sz="2400" dirty="0"/>
          </a:p>
          <a:p>
            <a:r>
              <a:rPr lang="en-US" sz="2400" dirty="0"/>
              <a:t>Precode - </a:t>
            </a:r>
            <a:r>
              <a:rPr lang="en-US" sz="2400" i="1" dirty="0"/>
              <a:t>Select a student &gt; Compliance &gt; Precode</a:t>
            </a:r>
          </a:p>
          <a:p>
            <a:pPr marL="0" indent="0">
              <a:buNone/>
            </a:pPr>
            <a:endParaRPr lang="en-US" sz="2400" dirty="0"/>
          </a:p>
        </p:txBody>
      </p:sp>
    </p:spTree>
    <p:extLst>
      <p:ext uri="{BB962C8B-B14F-4D97-AF65-F5344CB8AC3E}">
        <p14:creationId xmlns:p14="http://schemas.microsoft.com/office/powerpoint/2010/main" val="128297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908C-DBA8-9A20-94EE-A0C6DE619929}"/>
              </a:ext>
            </a:extLst>
          </p:cNvPr>
          <p:cNvSpPr>
            <a:spLocks noGrp="1"/>
          </p:cNvSpPr>
          <p:nvPr>
            <p:ph type="title"/>
          </p:nvPr>
        </p:nvSpPr>
        <p:spPr/>
        <p:txBody>
          <a:bodyPr/>
          <a:lstStyle/>
          <a:p>
            <a:r>
              <a:rPr lang="en-US" dirty="0"/>
              <a:t>Fall Precode Reminder: R2W</a:t>
            </a:r>
          </a:p>
        </p:txBody>
      </p:sp>
      <p:sp>
        <p:nvSpPr>
          <p:cNvPr id="3" name="Content Placeholder 2">
            <a:extLst>
              <a:ext uri="{FF2B5EF4-FFF2-40B4-BE49-F238E27FC236}">
                <a16:creationId xmlns:a16="http://schemas.microsoft.com/office/drawing/2014/main" id="{68402B5D-4BB5-8E68-229E-C9BFB77BD210}"/>
              </a:ext>
            </a:extLst>
          </p:cNvPr>
          <p:cNvSpPr>
            <a:spLocks noGrp="1"/>
          </p:cNvSpPr>
          <p:nvPr>
            <p:ph idx="1"/>
          </p:nvPr>
        </p:nvSpPr>
        <p:spPr>
          <a:xfrm>
            <a:off x="1182227" y="2399251"/>
            <a:ext cx="9827543" cy="3487927"/>
          </a:xfrm>
        </p:spPr>
        <p:txBody>
          <a:bodyPr>
            <a:normAutofit fontScale="77500" lnSpcReduction="20000"/>
          </a:bodyPr>
          <a:lstStyle/>
          <a:p>
            <a:r>
              <a:rPr lang="en-US" sz="2400" b="1" dirty="0"/>
              <a:t>Fall Ready to Work (R2W)</a:t>
            </a:r>
          </a:p>
          <a:p>
            <a:pPr lvl="1"/>
            <a:r>
              <a:rPr lang="en-US" sz="2200" dirty="0"/>
              <a:t>All 9GR21 Students from Spring who did </a:t>
            </a:r>
            <a:r>
              <a:rPr lang="en-US" sz="2200" i="1" dirty="0"/>
              <a:t>not </a:t>
            </a:r>
            <a:r>
              <a:rPr lang="en-US" sz="2200" dirty="0"/>
              <a:t>earn Career Readiness may retake in the Fall</a:t>
            </a:r>
          </a:p>
          <a:p>
            <a:pPr lvl="1"/>
            <a:r>
              <a:rPr lang="en-US" sz="2200" dirty="0"/>
              <a:t>Be sure to interface with Student Testing Coordinator on those who will test so they are coded in PowerSchool</a:t>
            </a:r>
          </a:p>
          <a:p>
            <a:pPr lvl="1"/>
            <a:r>
              <a:rPr lang="en-US" sz="2200" dirty="0"/>
              <a:t>Career Readiness Grade 12 Checkbox must be checked for those 12</a:t>
            </a:r>
            <a:r>
              <a:rPr lang="en-US" sz="2200" baseline="30000" dirty="0"/>
              <a:t>th</a:t>
            </a:r>
            <a:r>
              <a:rPr lang="en-US" sz="2200" dirty="0"/>
              <a:t> graders taking </a:t>
            </a:r>
            <a:r>
              <a:rPr lang="en-US" sz="2200" b="1" i="1" dirty="0"/>
              <a:t>or</a:t>
            </a:r>
            <a:r>
              <a:rPr lang="en-US" sz="2200" dirty="0"/>
              <a:t> retaking the test.</a:t>
            </a:r>
          </a:p>
          <a:p>
            <a:pPr lvl="1"/>
            <a:r>
              <a:rPr lang="en-US" sz="2200" dirty="0"/>
              <a:t>If the student needs paper or accommodations, that data must be filled in as well.</a:t>
            </a:r>
          </a:p>
          <a:p>
            <a:pPr lvl="1"/>
            <a:r>
              <a:rPr lang="en-US" sz="2200" dirty="0"/>
              <a:t>Found on </a:t>
            </a:r>
            <a:r>
              <a:rPr lang="en-US" sz="2200" b="1" dirty="0"/>
              <a:t>Precode</a:t>
            </a:r>
            <a:r>
              <a:rPr lang="en-US" sz="2200" dirty="0"/>
              <a:t> page in student record: </a:t>
            </a:r>
            <a:br>
              <a:rPr lang="en-US" sz="2200" dirty="0"/>
            </a:br>
            <a:r>
              <a:rPr lang="en-US" sz="1700" i="1" dirty="0"/>
              <a:t>Home &gt; Student Selection &gt; Compliance &gt; Precode</a:t>
            </a:r>
            <a:br>
              <a:rPr lang="en-US" sz="2200" dirty="0"/>
            </a:br>
            <a:br>
              <a:rPr lang="en-US" sz="2200" dirty="0"/>
            </a:br>
            <a:endParaRPr lang="en-US" sz="2200" dirty="0"/>
          </a:p>
          <a:p>
            <a:pPr marL="0" indent="0">
              <a:buNone/>
            </a:pPr>
            <a:endParaRPr lang="en-US" sz="2400" dirty="0"/>
          </a:p>
        </p:txBody>
      </p:sp>
      <p:pic>
        <p:nvPicPr>
          <p:cNvPr id="5" name="Picture 4">
            <a:extLst>
              <a:ext uri="{FF2B5EF4-FFF2-40B4-BE49-F238E27FC236}">
                <a16:creationId xmlns:a16="http://schemas.microsoft.com/office/drawing/2014/main" id="{5C6633C4-D0C8-CB64-17FA-AFF19070B202}"/>
              </a:ext>
            </a:extLst>
          </p:cNvPr>
          <p:cNvPicPr>
            <a:picLocks noChangeAspect="1"/>
          </p:cNvPicPr>
          <p:nvPr/>
        </p:nvPicPr>
        <p:blipFill>
          <a:blip r:embed="rId2"/>
          <a:stretch>
            <a:fillRect/>
          </a:stretch>
        </p:blipFill>
        <p:spPr>
          <a:xfrm>
            <a:off x="3038047" y="5172704"/>
            <a:ext cx="6115904" cy="1428949"/>
          </a:xfrm>
          <a:prstGeom prst="rect">
            <a:avLst/>
          </a:prstGeom>
        </p:spPr>
      </p:pic>
    </p:spTree>
    <p:extLst>
      <p:ext uri="{BB962C8B-B14F-4D97-AF65-F5344CB8AC3E}">
        <p14:creationId xmlns:p14="http://schemas.microsoft.com/office/powerpoint/2010/main" val="4203981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45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459FE-FF92-9900-FC19-651CF27DD73F}"/>
              </a:ext>
            </a:extLst>
          </p:cNvPr>
          <p:cNvSpPr>
            <a:spLocks noGrp="1"/>
          </p:cNvSpPr>
          <p:nvPr>
            <p:ph type="title"/>
          </p:nvPr>
        </p:nvSpPr>
        <p:spPr>
          <a:xfrm>
            <a:off x="5087738" y="770467"/>
            <a:ext cx="6298065" cy="3352800"/>
          </a:xfrm>
        </p:spPr>
        <p:txBody>
          <a:bodyPr vert="horz" lIns="91440" tIns="45720" rIns="91440" bIns="45720" rtlCol="0" anchor="b">
            <a:normAutofit/>
          </a:bodyPr>
          <a:lstStyle/>
          <a:p>
            <a:pPr>
              <a:lnSpc>
                <a:spcPct val="80000"/>
              </a:lnSpc>
            </a:pPr>
            <a:r>
              <a:rPr lang="en-US" sz="8800" kern="1200" spc="-120" baseline="0" dirty="0">
                <a:solidFill>
                  <a:srgbClr val="FFFFFF"/>
                </a:solidFill>
                <a:latin typeface="+mj-lt"/>
                <a:ea typeface="+mj-ea"/>
                <a:cs typeface="+mj-cs"/>
              </a:rPr>
              <a:t>Current Year Drop-Out Data</a:t>
            </a:r>
          </a:p>
        </p:txBody>
      </p:sp>
      <p:pic>
        <p:nvPicPr>
          <p:cNvPr id="10" name="Picture 9" descr="Metal pendulum">
            <a:extLst>
              <a:ext uri="{FF2B5EF4-FFF2-40B4-BE49-F238E27FC236}">
                <a16:creationId xmlns:a16="http://schemas.microsoft.com/office/drawing/2014/main" id="{FA7218B4-D027-C335-24DC-4E4C9B9450C1}"/>
              </a:ext>
            </a:extLst>
          </p:cNvPr>
          <p:cNvPicPr>
            <a:picLocks noChangeAspect="1"/>
          </p:cNvPicPr>
          <p:nvPr/>
        </p:nvPicPr>
        <p:blipFill rotWithShape="1">
          <a:blip r:embed="rId2"/>
          <a:srcRect l="34346" r="23517" b="1"/>
          <a:stretch/>
        </p:blipFill>
        <p:spPr>
          <a:xfrm>
            <a:off x="-10288" y="10"/>
            <a:ext cx="4628007" cy="6864408"/>
          </a:xfrm>
          <a:prstGeom prst="rect">
            <a:avLst/>
          </a:prstGeom>
        </p:spPr>
      </p:pic>
    </p:spTree>
    <p:extLst>
      <p:ext uri="{BB962C8B-B14F-4D97-AF65-F5344CB8AC3E}">
        <p14:creationId xmlns:p14="http://schemas.microsoft.com/office/powerpoint/2010/main" val="665795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DD2B3B-DFFF-4472-9451-729C644168BC}"/>
              </a:ext>
            </a:extLst>
          </p:cNvPr>
          <p:cNvSpPr>
            <a:spLocks noGrp="1"/>
          </p:cNvSpPr>
          <p:nvPr>
            <p:ph type="title"/>
          </p:nvPr>
        </p:nvSpPr>
        <p:spPr>
          <a:xfrm>
            <a:off x="593444" y="1013669"/>
            <a:ext cx="8596668" cy="774583"/>
          </a:xfrm>
        </p:spPr>
        <p:txBody>
          <a:bodyPr>
            <a:normAutofit fontScale="90000"/>
          </a:bodyPr>
          <a:lstStyle/>
          <a:p>
            <a:r>
              <a:rPr lang="en-US" b="1" dirty="0"/>
              <a:t>Current Year Dropout Data</a:t>
            </a:r>
            <a:br>
              <a:rPr lang="en-US" dirty="0"/>
            </a:br>
            <a:endParaRPr lang="en-US" dirty="0"/>
          </a:p>
        </p:txBody>
      </p:sp>
      <p:sp>
        <p:nvSpPr>
          <p:cNvPr id="5" name="Content Placeholder 4">
            <a:extLst>
              <a:ext uri="{FF2B5EF4-FFF2-40B4-BE49-F238E27FC236}">
                <a16:creationId xmlns:a16="http://schemas.microsoft.com/office/drawing/2014/main" id="{CC8DB99A-FE8B-4D7F-986B-AB7C3A3D14B8}"/>
              </a:ext>
            </a:extLst>
          </p:cNvPr>
          <p:cNvSpPr>
            <a:spLocks noGrp="1"/>
          </p:cNvSpPr>
          <p:nvPr>
            <p:ph idx="1"/>
          </p:nvPr>
        </p:nvSpPr>
        <p:spPr>
          <a:xfrm>
            <a:off x="593444" y="2002743"/>
            <a:ext cx="11156114" cy="4194493"/>
          </a:xfrm>
        </p:spPr>
        <p:txBody>
          <a:bodyPr>
            <a:normAutofit/>
          </a:bodyPr>
          <a:lstStyle/>
          <a:p>
            <a:pPr marL="0" indent="0">
              <a:buNone/>
            </a:pPr>
            <a:r>
              <a:rPr lang="en-US" sz="2000" dirty="0"/>
              <a:t>Dropout: The State Board of Education defines dropout as a student who leaves school for any reason, other than death, prior to graduation or completion of a course of studies and without transferring to another school or institution.</a:t>
            </a:r>
          </a:p>
          <a:p>
            <a:pPr marL="0" indent="0">
              <a:buNone/>
            </a:pPr>
            <a:endParaRPr lang="en-US" sz="2000" dirty="0"/>
          </a:p>
          <a:p>
            <a:r>
              <a:rPr lang="en-US" sz="2000" b="1" dirty="0"/>
              <a:t>Current Year Dropout Data (School Deadline) – runs through September</a:t>
            </a:r>
            <a:endParaRPr lang="en-US" sz="2000" dirty="0"/>
          </a:p>
          <a:p>
            <a:r>
              <a:rPr lang="en-US" sz="2000" dirty="0"/>
              <a:t>Dropout data should be reported for grade levels seven through twelve (7-12).</a:t>
            </a:r>
          </a:p>
          <a:p>
            <a:r>
              <a:rPr lang="en-US" sz="2000" i="1" dirty="0"/>
              <a:t>2023 Dropout Policies and Procedures Manual: </a:t>
            </a:r>
            <a:r>
              <a:rPr lang="en-US" sz="2000" dirty="0">
                <a:hlinkClick r:id="rId2"/>
              </a:rPr>
              <a:t>https://ed.sc.gov/districts-schools/school-safety/discipline-related-reports/dropout-data/2023-dropout-policies-and-procedures-manual/</a:t>
            </a:r>
            <a:r>
              <a:rPr lang="en-US" sz="2000" dirty="0"/>
              <a:t> </a:t>
            </a:r>
          </a:p>
          <a:p>
            <a:r>
              <a:rPr lang="en-US" dirty="0"/>
              <a:t>The dropout date must fall between October 1, 2022 – September 30, 2023. </a:t>
            </a:r>
          </a:p>
          <a:p>
            <a:endParaRPr lang="en-US" dirty="0"/>
          </a:p>
          <a:p>
            <a:pPr marL="0" indent="0">
              <a:buNone/>
            </a:pPr>
            <a:endParaRPr lang="en-US" dirty="0"/>
          </a:p>
        </p:txBody>
      </p:sp>
    </p:spTree>
    <p:extLst>
      <p:ext uri="{BB962C8B-B14F-4D97-AF65-F5344CB8AC3E}">
        <p14:creationId xmlns:p14="http://schemas.microsoft.com/office/powerpoint/2010/main" val="127181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6F75-6EBB-4250-90A8-CB57A5CB59C9}"/>
              </a:ext>
            </a:extLst>
          </p:cNvPr>
          <p:cNvSpPr>
            <a:spLocks noGrp="1"/>
          </p:cNvSpPr>
          <p:nvPr>
            <p:ph type="title"/>
          </p:nvPr>
        </p:nvSpPr>
        <p:spPr>
          <a:xfrm>
            <a:off x="571424" y="502245"/>
            <a:ext cx="8596668" cy="1320800"/>
          </a:xfrm>
        </p:spPr>
        <p:txBody>
          <a:bodyPr/>
          <a:lstStyle/>
          <a:p>
            <a:r>
              <a:rPr lang="en-US" b="1" dirty="0"/>
              <a:t>Current Year Dropout Data</a:t>
            </a:r>
          </a:p>
        </p:txBody>
      </p:sp>
      <p:sp>
        <p:nvSpPr>
          <p:cNvPr id="3" name="Content Placeholder 2">
            <a:extLst>
              <a:ext uri="{FF2B5EF4-FFF2-40B4-BE49-F238E27FC236}">
                <a16:creationId xmlns:a16="http://schemas.microsoft.com/office/drawing/2014/main" id="{1DC500EB-B549-4F04-9692-AA826BAB8671}"/>
              </a:ext>
            </a:extLst>
          </p:cNvPr>
          <p:cNvSpPr>
            <a:spLocks noGrp="1"/>
          </p:cNvSpPr>
          <p:nvPr>
            <p:ph sz="half" idx="1"/>
          </p:nvPr>
        </p:nvSpPr>
        <p:spPr>
          <a:xfrm>
            <a:off x="1103312" y="1840612"/>
            <a:ext cx="4396339" cy="4195763"/>
          </a:xfrm>
        </p:spPr>
        <p:txBody>
          <a:bodyPr>
            <a:normAutofit fontScale="92500"/>
          </a:bodyPr>
          <a:lstStyle/>
          <a:p>
            <a:r>
              <a:rPr lang="en-US" dirty="0"/>
              <a:t>grade level </a:t>
            </a:r>
            <a:r>
              <a:rPr lang="en-US" b="1" dirty="0"/>
              <a:t>[Grade_Level]</a:t>
            </a:r>
          </a:p>
          <a:p>
            <a:r>
              <a:rPr lang="en-US" dirty="0"/>
              <a:t>full legal name </a:t>
            </a:r>
            <a:r>
              <a:rPr lang="en-US" b="1" dirty="0"/>
              <a:t>[Last_Name, First_Name]</a:t>
            </a:r>
            <a:endParaRPr lang="en-US" dirty="0"/>
          </a:p>
          <a:p>
            <a:r>
              <a:rPr lang="en-US" dirty="0"/>
              <a:t>student’s number </a:t>
            </a:r>
            <a:r>
              <a:rPr lang="en-US" b="1" dirty="0"/>
              <a:t>[Student_Number]</a:t>
            </a:r>
            <a:endParaRPr lang="en-US" dirty="0"/>
          </a:p>
          <a:p>
            <a:r>
              <a:rPr lang="en-US" dirty="0"/>
              <a:t>State ID number</a:t>
            </a:r>
            <a:r>
              <a:rPr lang="en-US" b="1" dirty="0"/>
              <a:t> [State_StudentNumber]</a:t>
            </a:r>
            <a:endParaRPr lang="en-US" dirty="0"/>
          </a:p>
          <a:p>
            <a:r>
              <a:rPr lang="en-US" dirty="0"/>
              <a:t>Ethnicity</a:t>
            </a:r>
            <a:r>
              <a:rPr lang="en-US" b="1" dirty="0"/>
              <a:t> [FedEthnicity]</a:t>
            </a:r>
            <a:endParaRPr lang="en-US" dirty="0"/>
          </a:p>
          <a:p>
            <a:r>
              <a:rPr lang="en-US" dirty="0"/>
              <a:t>gender </a:t>
            </a:r>
            <a:r>
              <a:rPr lang="en-US" b="1" dirty="0"/>
              <a:t>[Gender]</a:t>
            </a:r>
            <a:endParaRPr lang="en-US" dirty="0"/>
          </a:p>
          <a:p>
            <a:r>
              <a:rPr lang="en-US" dirty="0"/>
              <a:t>date of birth</a:t>
            </a:r>
            <a:r>
              <a:rPr lang="en-US" b="1" dirty="0"/>
              <a:t> [DOB]</a:t>
            </a:r>
            <a:endParaRPr lang="en-US" dirty="0"/>
          </a:p>
          <a:p>
            <a:r>
              <a:rPr lang="en-US" dirty="0"/>
              <a:t>Free / Reduced Lunch </a:t>
            </a:r>
            <a:r>
              <a:rPr lang="en-US" b="1" dirty="0"/>
              <a:t>[LunchStatus]</a:t>
            </a:r>
            <a:endParaRPr lang="en-US" dirty="0"/>
          </a:p>
        </p:txBody>
      </p:sp>
      <p:sp>
        <p:nvSpPr>
          <p:cNvPr id="4" name="Content Placeholder 3">
            <a:extLst>
              <a:ext uri="{FF2B5EF4-FFF2-40B4-BE49-F238E27FC236}">
                <a16:creationId xmlns:a16="http://schemas.microsoft.com/office/drawing/2014/main" id="{A1EBD1C6-30C5-40AA-B807-56DC1D0C246E}"/>
              </a:ext>
            </a:extLst>
          </p:cNvPr>
          <p:cNvSpPr>
            <a:spLocks noGrp="1"/>
          </p:cNvSpPr>
          <p:nvPr>
            <p:ph sz="half" idx="2"/>
          </p:nvPr>
        </p:nvSpPr>
        <p:spPr>
          <a:xfrm>
            <a:off x="5620937" y="1836130"/>
            <a:ext cx="4396341" cy="4200245"/>
          </a:xfrm>
        </p:spPr>
        <p:txBody>
          <a:bodyPr>
            <a:normAutofit fontScale="92500"/>
          </a:bodyPr>
          <a:lstStyle/>
          <a:p>
            <a:r>
              <a:rPr lang="en-US" dirty="0"/>
              <a:t>English proficiency</a:t>
            </a:r>
            <a:r>
              <a:rPr lang="en-US" b="1" dirty="0"/>
              <a:t> [Engl_Prof]</a:t>
            </a:r>
            <a:endParaRPr lang="en-US" dirty="0"/>
          </a:p>
          <a:p>
            <a:r>
              <a:rPr lang="en-US" dirty="0"/>
              <a:t>migrant status </a:t>
            </a:r>
            <a:r>
              <a:rPr lang="en-US" b="1" dirty="0"/>
              <a:t>[Migrant]</a:t>
            </a:r>
            <a:endParaRPr lang="en-US" dirty="0"/>
          </a:p>
          <a:p>
            <a:r>
              <a:rPr lang="en-US" dirty="0"/>
              <a:t>Homeless </a:t>
            </a:r>
            <a:r>
              <a:rPr lang="en-US" sz="1700" b="1" dirty="0"/>
              <a:t>[</a:t>
            </a:r>
            <a:r>
              <a:rPr lang="en-US" b="1" dirty="0"/>
              <a:t>Night_Residence]</a:t>
            </a:r>
          </a:p>
          <a:p>
            <a:r>
              <a:rPr lang="en-US" dirty="0"/>
              <a:t>EFA codes</a:t>
            </a:r>
          </a:p>
          <a:p>
            <a:r>
              <a:rPr lang="en-US" dirty="0"/>
              <a:t>exit code </a:t>
            </a:r>
            <a:r>
              <a:rPr lang="en-US" b="1" dirty="0"/>
              <a:t>[ExitCode]</a:t>
            </a:r>
            <a:endParaRPr lang="en-US" dirty="0"/>
          </a:p>
          <a:p>
            <a:r>
              <a:rPr lang="en-US" dirty="0"/>
              <a:t>dropout reason code </a:t>
            </a:r>
            <a:r>
              <a:rPr lang="en-US" b="1" dirty="0"/>
              <a:t>[Dropout_Reason]</a:t>
            </a:r>
            <a:endParaRPr lang="en-US" dirty="0"/>
          </a:p>
          <a:p>
            <a:r>
              <a:rPr lang="en-US" dirty="0"/>
              <a:t>dropout date </a:t>
            </a:r>
            <a:r>
              <a:rPr lang="en-US" b="1" dirty="0"/>
              <a:t>[Dropout_Date]</a:t>
            </a:r>
            <a:endParaRPr lang="en-US" dirty="0"/>
          </a:p>
        </p:txBody>
      </p:sp>
    </p:spTree>
    <p:extLst>
      <p:ext uri="{BB962C8B-B14F-4D97-AF65-F5344CB8AC3E}">
        <p14:creationId xmlns:p14="http://schemas.microsoft.com/office/powerpoint/2010/main" val="40155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458C-E82D-8E29-2B72-DAEC1C87F2AA}"/>
              </a:ext>
            </a:extLst>
          </p:cNvPr>
          <p:cNvSpPr>
            <a:spLocks noGrp="1"/>
          </p:cNvSpPr>
          <p:nvPr>
            <p:ph type="title"/>
          </p:nvPr>
        </p:nvSpPr>
        <p:spPr/>
        <p:txBody>
          <a:bodyPr/>
          <a:lstStyle/>
          <a:p>
            <a:r>
              <a:rPr lang="en-US" dirty="0"/>
              <a:t>Dropout Resources</a:t>
            </a:r>
          </a:p>
        </p:txBody>
      </p:sp>
      <p:sp>
        <p:nvSpPr>
          <p:cNvPr id="4" name="Content Placeholder 3">
            <a:extLst>
              <a:ext uri="{FF2B5EF4-FFF2-40B4-BE49-F238E27FC236}">
                <a16:creationId xmlns:a16="http://schemas.microsoft.com/office/drawing/2014/main" id="{87ABD874-17B6-7C3E-C959-7B7F3B88189B}"/>
              </a:ext>
            </a:extLst>
          </p:cNvPr>
          <p:cNvSpPr>
            <a:spLocks noGrp="1"/>
          </p:cNvSpPr>
          <p:nvPr>
            <p:ph sz="half" idx="2"/>
          </p:nvPr>
        </p:nvSpPr>
        <p:spPr>
          <a:xfrm>
            <a:off x="657224" y="2340528"/>
            <a:ext cx="10017546" cy="3424934"/>
          </a:xfrm>
        </p:spPr>
        <p:txBody>
          <a:bodyPr>
            <a:normAutofit/>
          </a:bodyPr>
          <a:lstStyle/>
          <a:p>
            <a:pPr>
              <a:buFont typeface="Wingdings" panose="05000000000000000000" pitchFamily="2" charset="2"/>
              <a:buChar char="Ø"/>
            </a:pPr>
            <a:r>
              <a:rPr lang="en-US" b="1" dirty="0" err="1"/>
              <a:t>Aveene</a:t>
            </a:r>
            <a:r>
              <a:rPr lang="en-US" b="1" dirty="0"/>
              <a:t> Coleman Padlet</a:t>
            </a:r>
            <a:r>
              <a:rPr lang="en-US" dirty="0"/>
              <a:t>: </a:t>
            </a:r>
            <a:r>
              <a:rPr lang="en-US" dirty="0">
                <a:hlinkClick r:id="rId2"/>
              </a:rPr>
              <a:t>https://padlet.com/arc5coleman/2022-training-materials-e1tlfinf8fp7g4zj</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r>
              <a:rPr lang="en-US" b="1" dirty="0"/>
              <a:t>Dropout Webinar </a:t>
            </a:r>
            <a:r>
              <a:rPr lang="en-US" dirty="0"/>
              <a:t>(2022, 2023 is not available yet): </a:t>
            </a:r>
            <a:r>
              <a:rPr lang="en-US" dirty="0">
                <a:hlinkClick r:id="rId3"/>
              </a:rPr>
              <a:t>https://www.youtube.com/watch?v=etHUsPpQ18w</a:t>
            </a:r>
            <a:r>
              <a:rPr lang="en-US" dirty="0"/>
              <a:t> </a:t>
            </a:r>
          </a:p>
          <a:p>
            <a:endParaRPr lang="en-US" dirty="0"/>
          </a:p>
          <a:p>
            <a:pPr>
              <a:buFont typeface="Wingdings" panose="05000000000000000000" pitchFamily="2" charset="2"/>
              <a:buChar char="Ø"/>
            </a:pPr>
            <a:r>
              <a:rPr lang="en-US" b="1" dirty="0"/>
              <a:t>Dropout Webinar 2023 PowerPoint</a:t>
            </a:r>
            <a:r>
              <a:rPr lang="en-US" dirty="0"/>
              <a:t>: </a:t>
            </a:r>
            <a:r>
              <a:rPr lang="en-US" dirty="0" err="1">
                <a:hlinkClick r:id="rId4"/>
              </a:rPr>
              <a:t>Powerpoint</a:t>
            </a:r>
            <a:r>
              <a:rPr lang="en-US" dirty="0">
                <a:hlinkClick r:id="rId4"/>
              </a:rPr>
              <a:t> Link</a:t>
            </a:r>
            <a:r>
              <a:rPr lang="en-US" dirty="0"/>
              <a:t> </a:t>
            </a:r>
          </a:p>
        </p:txBody>
      </p:sp>
    </p:spTree>
    <p:extLst>
      <p:ext uri="{BB962C8B-B14F-4D97-AF65-F5344CB8AC3E}">
        <p14:creationId xmlns:p14="http://schemas.microsoft.com/office/powerpoint/2010/main" val="79428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6B1ADBF6-F06F-1BC6-43B8-492019A80009}"/>
              </a:ext>
            </a:extLst>
          </p:cNvPr>
          <p:cNvSpPr>
            <a:spLocks noGrp="1"/>
          </p:cNvSpPr>
          <p:nvPr>
            <p:ph type="title"/>
          </p:nvPr>
        </p:nvSpPr>
        <p:spPr>
          <a:xfrm>
            <a:off x="1154954" y="855481"/>
            <a:ext cx="8761413" cy="898674"/>
          </a:xfrm>
        </p:spPr>
        <p:txBody>
          <a:bodyPr anchor="b">
            <a:normAutofit/>
          </a:bodyPr>
          <a:lstStyle/>
          <a:p>
            <a:r>
              <a:rPr lang="en-US" dirty="0">
                <a:solidFill>
                  <a:srgbClr val="FFFFFF"/>
                </a:solidFill>
              </a:rPr>
              <a:t>Celebrations</a:t>
            </a:r>
          </a:p>
        </p:txBody>
      </p:sp>
      <p:sp>
        <p:nvSpPr>
          <p:cNvPr id="3" name="Content Placeholder 2">
            <a:extLst>
              <a:ext uri="{FF2B5EF4-FFF2-40B4-BE49-F238E27FC236}">
                <a16:creationId xmlns:a16="http://schemas.microsoft.com/office/drawing/2014/main" id="{5575BEE3-0DDF-9414-858C-11EFB36A4F5C}"/>
              </a:ext>
            </a:extLst>
          </p:cNvPr>
          <p:cNvSpPr>
            <a:spLocks noGrp="1"/>
          </p:cNvSpPr>
          <p:nvPr>
            <p:ph idx="1"/>
          </p:nvPr>
        </p:nvSpPr>
        <p:spPr>
          <a:xfrm>
            <a:off x="1154954" y="1975478"/>
            <a:ext cx="9742432" cy="3730689"/>
          </a:xfrm>
        </p:spPr>
        <p:txBody>
          <a:bodyPr anchor="ctr">
            <a:normAutofit/>
          </a:bodyPr>
          <a:lstStyle/>
          <a:p>
            <a:pPr marL="0" indent="0">
              <a:buNone/>
            </a:pPr>
            <a:r>
              <a:rPr lang="en-US" sz="2800" dirty="0">
                <a:solidFill>
                  <a:schemeClr val="bg2">
                    <a:lumMod val="40000"/>
                    <a:lumOff val="60000"/>
                  </a:schemeClr>
                </a:solidFill>
              </a:rPr>
              <a:t>Lauren Cafaro </a:t>
            </a:r>
            <a:r>
              <a:rPr lang="en-US" sz="2800" dirty="0">
                <a:solidFill>
                  <a:srgbClr val="EBEBEB"/>
                </a:solidFill>
              </a:rPr>
              <a:t>of </a:t>
            </a:r>
            <a:r>
              <a:rPr lang="en-US" sz="2800" dirty="0">
                <a:solidFill>
                  <a:schemeClr val="accent1">
                    <a:lumMod val="20000"/>
                    <a:lumOff val="80000"/>
                  </a:schemeClr>
                </a:solidFill>
                <a:latin typeface="ADLaM Display" panose="020F0502020204030204" pitchFamily="2" charset="0"/>
                <a:ea typeface="ADLaM Display" panose="020F0502020204030204" pitchFamily="2" charset="0"/>
                <a:cs typeface="ADLaM Display" panose="020F0502020204030204" pitchFamily="2" charset="0"/>
              </a:rPr>
              <a:t>Odyssey Online Learning </a:t>
            </a:r>
            <a:r>
              <a:rPr lang="en-US" sz="2800" dirty="0">
                <a:solidFill>
                  <a:srgbClr val="EBEBEB"/>
                </a:solidFill>
              </a:rPr>
              <a:t>says…</a:t>
            </a:r>
          </a:p>
          <a:p>
            <a:pPr marL="0" indent="0">
              <a:buNone/>
            </a:pPr>
            <a:endParaRPr lang="en-US" dirty="0">
              <a:solidFill>
                <a:srgbClr val="EBEBEB"/>
              </a:solidFill>
            </a:endParaRPr>
          </a:p>
          <a:p>
            <a:pPr marL="0" indent="0">
              <a:buNone/>
            </a:pPr>
            <a:endParaRPr lang="en-US" dirty="0">
              <a:solidFill>
                <a:srgbClr val="EBEBEB"/>
              </a:solidFill>
            </a:endParaRPr>
          </a:p>
          <a:p>
            <a:pPr marL="0" indent="0">
              <a:buNone/>
            </a:pPr>
            <a:r>
              <a:rPr lang="en-US" sz="3600" b="0" i="0" dirty="0">
                <a:solidFill>
                  <a:srgbClr val="EBEBEB"/>
                </a:solidFill>
                <a:effectLst/>
                <a:latin typeface="Sagona ExtraLight" panose="02020303050505020204" pitchFamily="18" charset="0"/>
              </a:rPr>
              <a:t>Only 4 No Show withdrawals to date for the 23/24 school year 🎉🎊🎉</a:t>
            </a:r>
            <a:endParaRPr lang="en-US" sz="3600" dirty="0">
              <a:solidFill>
                <a:srgbClr val="EBEBEB"/>
              </a:solidFill>
              <a:latin typeface="Sagona ExtraLight" panose="02020303050505020204" pitchFamily="18" charset="0"/>
            </a:endParaRPr>
          </a:p>
        </p:txBody>
      </p:sp>
    </p:spTree>
    <p:extLst>
      <p:ext uri="{BB962C8B-B14F-4D97-AF65-F5344CB8AC3E}">
        <p14:creationId xmlns:p14="http://schemas.microsoft.com/office/powerpoint/2010/main" val="134979248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45A275-989C-FC8D-6771-23651E23EA40}"/>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Clever Presentation</a:t>
            </a:r>
          </a:p>
        </p:txBody>
      </p:sp>
      <p:sp>
        <p:nvSpPr>
          <p:cNvPr id="18"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3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5A61481-52FC-2BE7-B92B-3E8300518929}"/>
              </a:ext>
            </a:extLst>
          </p:cNvPr>
          <p:cNvSpPr/>
          <p:nvPr/>
        </p:nvSpPr>
        <p:spPr>
          <a:xfrm>
            <a:off x="6351102" y="2471635"/>
            <a:ext cx="4706178" cy="2867439"/>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3277E0C8-F4A6-5CB3-F488-B9765905C859}"/>
              </a:ext>
            </a:extLst>
          </p:cNvPr>
          <p:cNvSpPr/>
          <p:nvPr/>
        </p:nvSpPr>
        <p:spPr>
          <a:xfrm>
            <a:off x="969942" y="2421939"/>
            <a:ext cx="4706178" cy="2867439"/>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blue and black logo&#10;&#10;Description automatically generated">
            <a:extLst>
              <a:ext uri="{FF2B5EF4-FFF2-40B4-BE49-F238E27FC236}">
                <a16:creationId xmlns:a16="http://schemas.microsoft.com/office/drawing/2014/main" id="{EDFC3848-678A-CAC1-7534-AC962BDF01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4537" y="698776"/>
            <a:ext cx="4763165" cy="1305107"/>
          </a:xfrm>
          <a:prstGeom prst="rect">
            <a:avLst/>
          </a:prstGeom>
        </p:spPr>
      </p:pic>
      <p:sp>
        <p:nvSpPr>
          <p:cNvPr id="5" name="TextBox 4">
            <a:extLst>
              <a:ext uri="{FF2B5EF4-FFF2-40B4-BE49-F238E27FC236}">
                <a16:creationId xmlns:a16="http://schemas.microsoft.com/office/drawing/2014/main" id="{9FE9EFE5-2B83-9E3C-5AFE-4B60CBDF8D65}"/>
              </a:ext>
            </a:extLst>
          </p:cNvPr>
          <p:cNvSpPr txBox="1"/>
          <p:nvPr/>
        </p:nvSpPr>
        <p:spPr>
          <a:xfrm>
            <a:off x="1644924" y="2915839"/>
            <a:ext cx="398062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What is Clever?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PowerSchool and Clever.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Applications.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Purchasing Applications.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828128E-F361-C875-942C-3CAA9CC31959}"/>
              </a:ext>
            </a:extLst>
          </p:cNvPr>
          <p:cNvSpPr txBox="1"/>
          <p:nvPr/>
        </p:nvSpPr>
        <p:spPr>
          <a:xfrm>
            <a:off x="6670815" y="3192838"/>
            <a:ext cx="398062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How is the district here to help?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Application Set-up.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Data Analytics maintenance.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Troubleshooting.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444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6BB777E-8BB9-3776-317E-009443B9035E}"/>
              </a:ext>
            </a:extLst>
          </p:cNvPr>
          <p:cNvGrpSpPr/>
          <p:nvPr/>
        </p:nvGrpSpPr>
        <p:grpSpPr>
          <a:xfrm>
            <a:off x="154934" y="1530626"/>
            <a:ext cx="3651753" cy="3796748"/>
            <a:chOff x="969942" y="854765"/>
            <a:chExt cx="4706178" cy="4434613"/>
          </a:xfrm>
        </p:grpSpPr>
        <p:sp>
          <p:nvSpPr>
            <p:cNvPr id="7" name="Rectangle: Rounded Corners 6">
              <a:extLst>
                <a:ext uri="{FF2B5EF4-FFF2-40B4-BE49-F238E27FC236}">
                  <a16:creationId xmlns:a16="http://schemas.microsoft.com/office/drawing/2014/main" id="{3277E0C8-F4A6-5CB3-F488-B9765905C859}"/>
                </a:ext>
              </a:extLst>
            </p:cNvPr>
            <p:cNvSpPr/>
            <p:nvPr/>
          </p:nvSpPr>
          <p:spPr>
            <a:xfrm>
              <a:off x="969942" y="854765"/>
              <a:ext cx="4706178" cy="4434613"/>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screenshot of a computer&#10;&#10;Description automatically generated">
              <a:extLst>
                <a:ext uri="{FF2B5EF4-FFF2-40B4-BE49-F238E27FC236}">
                  <a16:creationId xmlns:a16="http://schemas.microsoft.com/office/drawing/2014/main" id="{DAE2ACE5-2357-FEDF-998F-06FFA563F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799" y="1333585"/>
              <a:ext cx="4122464" cy="3402411"/>
            </a:xfrm>
            <a:prstGeom prst="rect">
              <a:avLst/>
            </a:prstGeom>
          </p:spPr>
        </p:pic>
        <p:sp>
          <p:nvSpPr>
            <p:cNvPr id="9" name="Oval 8">
              <a:extLst>
                <a:ext uri="{FF2B5EF4-FFF2-40B4-BE49-F238E27FC236}">
                  <a16:creationId xmlns:a16="http://schemas.microsoft.com/office/drawing/2014/main" id="{C5D2FF01-BE8B-8CF2-DB23-67EEA168AC73}"/>
                </a:ext>
              </a:extLst>
            </p:cNvPr>
            <p:cNvSpPr/>
            <p:nvPr/>
          </p:nvSpPr>
          <p:spPr>
            <a:xfrm>
              <a:off x="1401418" y="2531273"/>
              <a:ext cx="1969998" cy="6361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FC766B99-165E-BED0-D320-AFF553AF612D}"/>
              </a:ext>
            </a:extLst>
          </p:cNvPr>
          <p:cNvGrpSpPr/>
          <p:nvPr/>
        </p:nvGrpSpPr>
        <p:grpSpPr>
          <a:xfrm>
            <a:off x="4038456" y="1465158"/>
            <a:ext cx="3651753" cy="3863847"/>
            <a:chOff x="6351102" y="904463"/>
            <a:chExt cx="4706178" cy="4434612"/>
          </a:xfrm>
        </p:grpSpPr>
        <p:sp>
          <p:nvSpPr>
            <p:cNvPr id="8" name="Rectangle: Rounded Corners 7">
              <a:extLst>
                <a:ext uri="{FF2B5EF4-FFF2-40B4-BE49-F238E27FC236}">
                  <a16:creationId xmlns:a16="http://schemas.microsoft.com/office/drawing/2014/main" id="{85A61481-52FC-2BE7-B92B-3E8300518929}"/>
                </a:ext>
              </a:extLst>
            </p:cNvPr>
            <p:cNvSpPr/>
            <p:nvPr/>
          </p:nvSpPr>
          <p:spPr>
            <a:xfrm>
              <a:off x="6351102" y="904463"/>
              <a:ext cx="4706178" cy="4434612"/>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screenshot of a login page&#10;&#10;Description automatically generated">
              <a:extLst>
                <a:ext uri="{FF2B5EF4-FFF2-40B4-BE49-F238E27FC236}">
                  <a16:creationId xmlns:a16="http://schemas.microsoft.com/office/drawing/2014/main" id="{4D6149C1-04B1-EC5E-4FF0-65669980A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058" y="1370865"/>
              <a:ext cx="4179640" cy="3414826"/>
            </a:xfrm>
            <a:prstGeom prst="rect">
              <a:avLst/>
            </a:prstGeom>
          </p:spPr>
        </p:pic>
      </p:grpSp>
      <p:sp>
        <p:nvSpPr>
          <p:cNvPr id="14" name="Rectangle 13">
            <a:extLst>
              <a:ext uri="{FF2B5EF4-FFF2-40B4-BE49-F238E27FC236}">
                <a16:creationId xmlns:a16="http://schemas.microsoft.com/office/drawing/2014/main" id="{A1EDE75E-8EFD-DAB7-0D45-B36BF790835C}"/>
              </a:ext>
            </a:extLst>
          </p:cNvPr>
          <p:cNvSpPr/>
          <p:nvPr/>
        </p:nvSpPr>
        <p:spPr>
          <a:xfrm>
            <a:off x="2830402" y="326478"/>
            <a:ext cx="620394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1464FF"/>
                  </a:solidFill>
                </a:ln>
                <a:solidFill>
                  <a:srgbClr val="4073F6"/>
                </a:solidFill>
                <a:effectLst>
                  <a:innerShdw blurRad="114300">
                    <a:srgbClr val="4073F6"/>
                  </a:innerShdw>
                </a:effectLst>
                <a:uLnTx/>
                <a:uFillTx/>
                <a:latin typeface="Aharoni" panose="02010803020104030203" pitchFamily="2" charset="-79"/>
                <a:ea typeface="+mn-ea"/>
                <a:cs typeface="Aharoni" panose="02010803020104030203" pitchFamily="2" charset="-79"/>
              </a:rPr>
              <a:t>Login Information:</a:t>
            </a:r>
            <a:endPar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haroni" panose="02010803020104030203" pitchFamily="2" charset="-79"/>
              <a:ea typeface="+mn-ea"/>
              <a:cs typeface="Aharoni" panose="02010803020104030203" pitchFamily="2" charset="-79"/>
            </a:endParaRPr>
          </a:p>
        </p:txBody>
      </p:sp>
      <p:sp>
        <p:nvSpPr>
          <p:cNvPr id="16" name="Rectangle: Rounded Corners 15">
            <a:extLst>
              <a:ext uri="{FF2B5EF4-FFF2-40B4-BE49-F238E27FC236}">
                <a16:creationId xmlns:a16="http://schemas.microsoft.com/office/drawing/2014/main" id="{DFB85659-08EB-5BB1-E12D-CEC75F5DB6FE}"/>
              </a:ext>
            </a:extLst>
          </p:cNvPr>
          <p:cNvSpPr/>
          <p:nvPr/>
        </p:nvSpPr>
        <p:spPr>
          <a:xfrm>
            <a:off x="7962533" y="1497077"/>
            <a:ext cx="3984377" cy="3863846"/>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A7340FE-5285-521C-1E17-29C374A30221}"/>
              </a:ext>
            </a:extLst>
          </p:cNvPr>
          <p:cNvSpPr txBox="1"/>
          <p:nvPr/>
        </p:nvSpPr>
        <p:spPr>
          <a:xfrm>
            <a:off x="8299124" y="1782179"/>
            <a:ext cx="25117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Login Information:</a:t>
            </a:r>
          </a:p>
        </p:txBody>
      </p:sp>
      <p:sp>
        <p:nvSpPr>
          <p:cNvPr id="5" name="TextBox 4">
            <a:extLst>
              <a:ext uri="{FF2B5EF4-FFF2-40B4-BE49-F238E27FC236}">
                <a16:creationId xmlns:a16="http://schemas.microsoft.com/office/drawing/2014/main" id="{FA3D5994-BF93-369B-6D81-C6CA17E8BC7E}"/>
              </a:ext>
            </a:extLst>
          </p:cNvPr>
          <p:cNvSpPr txBox="1"/>
          <p:nvPr/>
        </p:nvSpPr>
        <p:spPr>
          <a:xfrm>
            <a:off x="8299123" y="2091459"/>
            <a:ext cx="33097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panose="020F0502020204030204"/>
                <a:ea typeface="+mn-ea"/>
                <a:cs typeface="+mn-cs"/>
              </a:rPr>
              <a:t>Student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Student Username: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SIS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Student Password: Birthday in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MM/DD/YYYY</a:t>
            </a:r>
          </a:p>
        </p:txBody>
      </p:sp>
      <p:sp>
        <p:nvSpPr>
          <p:cNvPr id="6" name="TextBox 5">
            <a:extLst>
              <a:ext uri="{FF2B5EF4-FFF2-40B4-BE49-F238E27FC236}">
                <a16:creationId xmlns:a16="http://schemas.microsoft.com/office/drawing/2014/main" id="{287FED5E-3774-3908-2337-D6D3275536DC}"/>
              </a:ext>
            </a:extLst>
          </p:cNvPr>
          <p:cNvSpPr txBox="1"/>
          <p:nvPr/>
        </p:nvSpPr>
        <p:spPr>
          <a:xfrm>
            <a:off x="8294152" y="3646516"/>
            <a:ext cx="35114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panose="020F0502020204030204"/>
                <a:ea typeface="+mn-ea"/>
                <a:cs typeface="+mn-cs"/>
              </a:rPr>
              <a:t>Teacher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Teacher Username: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Teacher Password: </a:t>
            </a:r>
            <a:r>
              <a:rPr kumimoji="0" lang="en-US" sz="1600" b="1" i="0" u="none" strike="noStrike" kern="1200" cap="none" spc="0" normalizeH="0" baseline="0" noProof="0" dirty="0" err="1">
                <a:ln>
                  <a:noFill/>
                </a:ln>
                <a:solidFill>
                  <a:prstClr val="white"/>
                </a:solidFill>
                <a:effectLst/>
                <a:uLnTx/>
                <a:uFillTx/>
                <a:latin typeface="Calibri" panose="020F0502020204030204"/>
                <a:ea typeface="+mn-ea"/>
                <a:cs typeface="+mn-cs"/>
              </a:rPr>
              <a:t>Charter@Erskine</a:t>
            </a: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DB97AD5-67D0-1D35-EA79-F15972EC8E9E}"/>
              </a:ext>
            </a:extLst>
          </p:cNvPr>
          <p:cNvSpPr/>
          <p:nvPr/>
        </p:nvSpPr>
        <p:spPr>
          <a:xfrm>
            <a:off x="4567031" y="2907196"/>
            <a:ext cx="1528970" cy="238539"/>
          </a:xfrm>
          <a:prstGeom prst="rect">
            <a:avLst/>
          </a:prstGeom>
          <a:solidFill>
            <a:srgbClr val="FFFF00">
              <a:alpha val="27843"/>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32EB5BD-772C-0B38-4B27-9A2ABA9DC078}"/>
              </a:ext>
            </a:extLst>
          </p:cNvPr>
          <p:cNvSpPr/>
          <p:nvPr/>
        </p:nvSpPr>
        <p:spPr>
          <a:xfrm>
            <a:off x="4567030" y="3238293"/>
            <a:ext cx="1528970" cy="238539"/>
          </a:xfrm>
          <a:prstGeom prst="rect">
            <a:avLst/>
          </a:prstGeom>
          <a:solidFill>
            <a:srgbClr val="FFFF00">
              <a:alpha val="27843"/>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527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9D4C1D-CE76-1821-6CE4-B2A101CC5020}"/>
              </a:ext>
            </a:extLst>
          </p:cNvPr>
          <p:cNvGrpSpPr/>
          <p:nvPr/>
        </p:nvGrpSpPr>
        <p:grpSpPr>
          <a:xfrm>
            <a:off x="358950" y="1341398"/>
            <a:ext cx="3538352" cy="4559988"/>
            <a:chOff x="6208645" y="3578089"/>
            <a:chExt cx="4706178" cy="2867439"/>
          </a:xfrm>
        </p:grpSpPr>
        <p:sp>
          <p:nvSpPr>
            <p:cNvPr id="8" name="Rectangle: Rounded Corners 7">
              <a:extLst>
                <a:ext uri="{FF2B5EF4-FFF2-40B4-BE49-F238E27FC236}">
                  <a16:creationId xmlns:a16="http://schemas.microsoft.com/office/drawing/2014/main" id="{4B373824-F8B6-777E-7C4B-ECB57AF98D88}"/>
                </a:ext>
              </a:extLst>
            </p:cNvPr>
            <p:cNvSpPr/>
            <p:nvPr/>
          </p:nvSpPr>
          <p:spPr>
            <a:xfrm>
              <a:off x="6208645" y="3578089"/>
              <a:ext cx="4706178" cy="2867439"/>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 the district, Charter Institute at Erskine, we will request applications per the school’s request; monitor for potential data sync issues; troubleshoot any matters pertaining to login issues, application errors, or syncing problems; </a:t>
              </a:r>
            </a:p>
          </p:txBody>
        </p:sp>
        <p:sp>
          <p:nvSpPr>
            <p:cNvPr id="12" name="TextBox 11">
              <a:extLst>
                <a:ext uri="{FF2B5EF4-FFF2-40B4-BE49-F238E27FC236}">
                  <a16:creationId xmlns:a16="http://schemas.microsoft.com/office/drawing/2014/main" id="{446944A2-D450-343C-D5BA-F9F5F39B36B1}"/>
                </a:ext>
              </a:extLst>
            </p:cNvPr>
            <p:cNvSpPr txBox="1"/>
            <p:nvPr/>
          </p:nvSpPr>
          <p:spPr>
            <a:xfrm>
              <a:off x="6553231" y="3734289"/>
              <a:ext cx="40170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Admin Role: (District)</a:t>
              </a:r>
            </a:p>
          </p:txBody>
        </p:sp>
      </p:grpSp>
      <p:grpSp>
        <p:nvGrpSpPr>
          <p:cNvPr id="5" name="Group 4">
            <a:extLst>
              <a:ext uri="{FF2B5EF4-FFF2-40B4-BE49-F238E27FC236}">
                <a16:creationId xmlns:a16="http://schemas.microsoft.com/office/drawing/2014/main" id="{7A793850-F482-066E-D081-197056652BD0}"/>
              </a:ext>
            </a:extLst>
          </p:cNvPr>
          <p:cNvGrpSpPr/>
          <p:nvPr/>
        </p:nvGrpSpPr>
        <p:grpSpPr>
          <a:xfrm>
            <a:off x="4220868" y="1285454"/>
            <a:ext cx="3538352" cy="4698786"/>
            <a:chOff x="8966893" y="785874"/>
            <a:chExt cx="4706178" cy="2867439"/>
          </a:xfrm>
        </p:grpSpPr>
        <p:sp>
          <p:nvSpPr>
            <p:cNvPr id="10" name="Rectangle: Rounded Corners 9">
              <a:extLst>
                <a:ext uri="{FF2B5EF4-FFF2-40B4-BE49-F238E27FC236}">
                  <a16:creationId xmlns:a16="http://schemas.microsoft.com/office/drawing/2014/main" id="{0A2C223F-CC3A-2797-E249-4DB6D49FD717}"/>
                </a:ext>
              </a:extLst>
            </p:cNvPr>
            <p:cNvSpPr/>
            <p:nvPr/>
          </p:nvSpPr>
          <p:spPr>
            <a:xfrm>
              <a:off x="8966893" y="785874"/>
              <a:ext cx="4706178" cy="2867439"/>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STL role holds the ability at the school level to: Request applications; reset passwords for both student and teachers; see data analytics for applications; Assign and Print badges for teachers; and access “Portal as” for teachers and students for any troubleshooting needs. </a:t>
              </a:r>
            </a:p>
          </p:txBody>
        </p:sp>
        <p:sp>
          <p:nvSpPr>
            <p:cNvPr id="13" name="TextBox 12">
              <a:extLst>
                <a:ext uri="{FF2B5EF4-FFF2-40B4-BE49-F238E27FC236}">
                  <a16:creationId xmlns:a16="http://schemas.microsoft.com/office/drawing/2014/main" id="{321B7223-C33A-8F2A-BB57-C0546AD982BC}"/>
                </a:ext>
              </a:extLst>
            </p:cNvPr>
            <p:cNvSpPr txBox="1"/>
            <p:nvPr/>
          </p:nvSpPr>
          <p:spPr>
            <a:xfrm>
              <a:off x="9146115" y="928679"/>
              <a:ext cx="3846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School Tech Lead (STL), aka “Staff”</a:t>
              </a:r>
            </a:p>
          </p:txBody>
        </p:sp>
      </p:grpSp>
      <p:grpSp>
        <p:nvGrpSpPr>
          <p:cNvPr id="2" name="Group 1">
            <a:extLst>
              <a:ext uri="{FF2B5EF4-FFF2-40B4-BE49-F238E27FC236}">
                <a16:creationId xmlns:a16="http://schemas.microsoft.com/office/drawing/2014/main" id="{55F1FB42-97CC-51CB-E66F-4BD1F8E428F4}"/>
              </a:ext>
            </a:extLst>
          </p:cNvPr>
          <p:cNvGrpSpPr/>
          <p:nvPr/>
        </p:nvGrpSpPr>
        <p:grpSpPr>
          <a:xfrm>
            <a:off x="8089768" y="1285454"/>
            <a:ext cx="3538352" cy="4698787"/>
            <a:chOff x="6505934" y="3349541"/>
            <a:chExt cx="4666419" cy="2930775"/>
          </a:xfrm>
        </p:grpSpPr>
        <p:sp>
          <p:nvSpPr>
            <p:cNvPr id="9" name="Rectangle: Rounded Corners 8">
              <a:extLst>
                <a:ext uri="{FF2B5EF4-FFF2-40B4-BE49-F238E27FC236}">
                  <a16:creationId xmlns:a16="http://schemas.microsoft.com/office/drawing/2014/main" id="{EFFF0AD5-DAB2-F46A-2498-86850EB72386}"/>
                </a:ext>
              </a:extLst>
            </p:cNvPr>
            <p:cNvSpPr/>
            <p:nvPr/>
          </p:nvSpPr>
          <p:spPr>
            <a:xfrm>
              <a:off x="6505934" y="3349541"/>
              <a:ext cx="4666419" cy="2930775"/>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Teachers can: access applications via Clever; create and share teacher pages; mange and print Clever badges for their classroom; reset student passwords; log a class of students out of Clever; view login status for students; Lastly, add and review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exisisting</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Clever Library applications.</a:t>
              </a:r>
            </a:p>
          </p:txBody>
        </p:sp>
        <p:sp>
          <p:nvSpPr>
            <p:cNvPr id="14" name="TextBox 13">
              <a:extLst>
                <a:ext uri="{FF2B5EF4-FFF2-40B4-BE49-F238E27FC236}">
                  <a16:creationId xmlns:a16="http://schemas.microsoft.com/office/drawing/2014/main" id="{90C5DA22-5280-70C4-9B43-D4084C4A0F60}"/>
                </a:ext>
              </a:extLst>
            </p:cNvPr>
            <p:cNvSpPr txBox="1"/>
            <p:nvPr/>
          </p:nvSpPr>
          <p:spPr>
            <a:xfrm>
              <a:off x="6879237" y="3539369"/>
              <a:ext cx="42931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Teacher 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55ADF47A-3188-7510-9454-294446443AED}"/>
              </a:ext>
            </a:extLst>
          </p:cNvPr>
          <p:cNvSpPr/>
          <p:nvPr/>
        </p:nvSpPr>
        <p:spPr>
          <a:xfrm>
            <a:off x="2807963" y="326478"/>
            <a:ext cx="624882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1464FF"/>
                  </a:solidFill>
                </a:ln>
                <a:solidFill>
                  <a:srgbClr val="4073F6"/>
                </a:solidFill>
                <a:effectLst>
                  <a:innerShdw blurRad="114300">
                    <a:srgbClr val="4073F6"/>
                  </a:innerShdw>
                </a:effectLst>
                <a:uLnTx/>
                <a:uFillTx/>
                <a:latin typeface="Aharoni" panose="02010803020104030203" pitchFamily="2" charset="-79"/>
                <a:ea typeface="+mn-ea"/>
                <a:cs typeface="Aharoni" panose="02010803020104030203" pitchFamily="2" charset="-79"/>
              </a:rPr>
              <a:t>Roles Explanation:</a:t>
            </a:r>
            <a:endPar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4166446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FFF21B8-8635-42BF-5237-BF80AB068A11}"/>
              </a:ext>
            </a:extLst>
          </p:cNvPr>
          <p:cNvSpPr/>
          <p:nvPr/>
        </p:nvSpPr>
        <p:spPr>
          <a:xfrm>
            <a:off x="733840" y="1995280"/>
            <a:ext cx="4861891" cy="4649029"/>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Clever Academy: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https://clever.academy/</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645E3693-E6AB-F212-F7BA-520477041772}"/>
              </a:ext>
            </a:extLst>
          </p:cNvPr>
          <p:cNvSpPr/>
          <p:nvPr/>
        </p:nvSpPr>
        <p:spPr>
          <a:xfrm>
            <a:off x="6096000" y="1995279"/>
            <a:ext cx="4861891" cy="4649030"/>
          </a:xfrm>
          <a:prstGeom prst="roundRect">
            <a:avLst/>
          </a:prstGeom>
          <a:solidFill>
            <a:srgbClr val="4073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Clever Support: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https://support.clever.com/s/?language=en_US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black and grey text&#10;&#10;Description automatically generated">
            <a:extLst>
              <a:ext uri="{FF2B5EF4-FFF2-40B4-BE49-F238E27FC236}">
                <a16:creationId xmlns:a16="http://schemas.microsoft.com/office/drawing/2014/main" id="{CFDB9B0E-D925-4011-2A99-8272E1DD7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537" y="1306324"/>
            <a:ext cx="4174435" cy="602812"/>
          </a:xfrm>
          <a:prstGeom prst="rect">
            <a:avLst/>
          </a:prstGeom>
        </p:spPr>
      </p:pic>
      <p:pic>
        <p:nvPicPr>
          <p:cNvPr id="10" name="Graphic 9">
            <a:extLst>
              <a:ext uri="{FF2B5EF4-FFF2-40B4-BE49-F238E27FC236}">
                <a16:creationId xmlns:a16="http://schemas.microsoft.com/office/drawing/2014/main" id="{7C4E3001-80C4-2942-4ADC-1B90C7098D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0403" y="1146065"/>
            <a:ext cx="923330" cy="923330"/>
          </a:xfrm>
          <a:prstGeom prst="rect">
            <a:avLst/>
          </a:prstGeom>
        </p:spPr>
      </p:pic>
      <p:pic>
        <p:nvPicPr>
          <p:cNvPr id="12" name="Picture 11">
            <a:extLst>
              <a:ext uri="{FF2B5EF4-FFF2-40B4-BE49-F238E27FC236}">
                <a16:creationId xmlns:a16="http://schemas.microsoft.com/office/drawing/2014/main" id="{BE5593E2-CB04-E168-D0EF-43D7342155AF}"/>
              </a:ext>
            </a:extLst>
          </p:cNvPr>
          <p:cNvPicPr>
            <a:picLocks noChangeAspect="1"/>
          </p:cNvPicPr>
          <p:nvPr/>
        </p:nvPicPr>
        <p:blipFill rotWithShape="1">
          <a:blip r:embed="rId7"/>
          <a:srcRect l="11025" t="1" r="13281" b="7960"/>
          <a:stretch/>
        </p:blipFill>
        <p:spPr>
          <a:xfrm>
            <a:off x="7829375" y="1226173"/>
            <a:ext cx="1944753" cy="671286"/>
          </a:xfrm>
          <a:prstGeom prst="rect">
            <a:avLst/>
          </a:prstGeom>
        </p:spPr>
      </p:pic>
      <p:sp>
        <p:nvSpPr>
          <p:cNvPr id="23" name="Rectangle: Rounded Corners 22">
            <a:extLst>
              <a:ext uri="{FF2B5EF4-FFF2-40B4-BE49-F238E27FC236}">
                <a16:creationId xmlns:a16="http://schemas.microsoft.com/office/drawing/2014/main" id="{57EB4352-C44F-F1C7-9AEA-0CC3EE402E4D}"/>
              </a:ext>
            </a:extLst>
          </p:cNvPr>
          <p:cNvSpPr/>
          <p:nvPr/>
        </p:nvSpPr>
        <p:spPr>
          <a:xfrm>
            <a:off x="6614491" y="4780722"/>
            <a:ext cx="3841474" cy="1734377"/>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A4955CC5-9402-153D-6587-7F99D2755A95}"/>
              </a:ext>
            </a:extLst>
          </p:cNvPr>
          <p:cNvSpPr/>
          <p:nvPr/>
        </p:nvSpPr>
        <p:spPr>
          <a:xfrm>
            <a:off x="6654247" y="2918609"/>
            <a:ext cx="3732143" cy="1805134"/>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E9E703A5-B95F-5955-433E-B9494C7FBAE9}"/>
              </a:ext>
            </a:extLst>
          </p:cNvPr>
          <p:cNvSpPr/>
          <p:nvPr/>
        </p:nvSpPr>
        <p:spPr>
          <a:xfrm>
            <a:off x="1088334" y="2859833"/>
            <a:ext cx="4055993" cy="2696814"/>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17047841-6DEF-2111-70B5-CC5917E457DF}"/>
              </a:ext>
            </a:extLst>
          </p:cNvPr>
          <p:cNvSpPr/>
          <p:nvPr/>
        </p:nvSpPr>
        <p:spPr>
          <a:xfrm>
            <a:off x="1162878" y="5630519"/>
            <a:ext cx="3906907" cy="660951"/>
          </a:xfrm>
          <a:prstGeom prst="roundRect">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3EE8BE4-29B7-DC71-0B30-2DEFE794782F}"/>
              </a:ext>
            </a:extLst>
          </p:cNvPr>
          <p:cNvSpPr/>
          <p:nvPr/>
        </p:nvSpPr>
        <p:spPr>
          <a:xfrm>
            <a:off x="3908293" y="342901"/>
            <a:ext cx="364875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1464FF"/>
                  </a:solidFill>
                </a:ln>
                <a:solidFill>
                  <a:srgbClr val="4073F6"/>
                </a:solidFill>
                <a:effectLst>
                  <a:innerShdw blurRad="114300">
                    <a:srgbClr val="4073F6"/>
                  </a:innerShdw>
                </a:effectLst>
                <a:uLnTx/>
                <a:uFillTx/>
                <a:latin typeface="Aharoni" panose="02010803020104030203" pitchFamily="2" charset="-79"/>
                <a:ea typeface="+mn-ea"/>
                <a:cs typeface="Aharoni" panose="02010803020104030203" pitchFamily="2" charset="-79"/>
              </a:rPr>
              <a:t>Resources</a:t>
            </a:r>
            <a:r>
              <a:rPr kumimoji="0" lang="en-US"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haroni" panose="02010803020104030203" pitchFamily="2" charset="-79"/>
                <a:ea typeface="+mn-ea"/>
                <a:cs typeface="Aharoni" panose="02010803020104030203" pitchFamily="2" charset="-79"/>
              </a:rPr>
              <a:t>:</a:t>
            </a:r>
          </a:p>
        </p:txBody>
      </p:sp>
    </p:spTree>
    <p:extLst>
      <p:ext uri="{BB962C8B-B14F-4D97-AF65-F5344CB8AC3E}">
        <p14:creationId xmlns:p14="http://schemas.microsoft.com/office/powerpoint/2010/main" val="2957518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31C4541-59AD-E927-1E2A-8237DC8EA1DD}"/>
              </a:ext>
            </a:extLst>
          </p:cNvPr>
          <p:cNvSpPr/>
          <p:nvPr/>
        </p:nvSpPr>
        <p:spPr>
          <a:xfrm>
            <a:off x="1118152" y="1718747"/>
            <a:ext cx="4567031" cy="4735996"/>
          </a:xfrm>
          <a:prstGeom prst="roundRect">
            <a:avLst/>
          </a:prstGeom>
          <a:solidFill>
            <a:srgbClr val="F69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haroni" panose="020F0502020204030204" pitchFamily="2" charset="-79"/>
                <a:ea typeface="+mn-ea"/>
                <a:cs typeface="Aharoni" panose="020F0502020204030204" pitchFamily="2" charset="-79"/>
              </a:rPr>
              <a:t>Bright Arrow Who are they?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BrightArrow</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allows schools to send voice, text and email messages, created and launched from within PowerSchool. Here are some benefits of using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Aharoni" panose="02010803020104030203" pitchFamily="2" charset="-79"/>
              </a:rPr>
              <a:t>BrightArrow</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within your PowerSchool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Entirely embedded into PowerSchool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Unlimited Voice, Text, Email and Social Media Posts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Report Card Emailing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Integrates into PowerSchool Parent Portal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Fully supports PowerSchool’s New Contacts module that was introduced in PowerSchool 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Unlimited Users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PowerTeacher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Pro Integration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“Panic Button” and Anonymous Tip 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Two-Way Direct Chat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821016E9-2F99-F535-B365-0F9B9224F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244" y="144118"/>
            <a:ext cx="2310848" cy="13980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644FB94-048A-BC7D-C179-48BA805C98CA}"/>
              </a:ext>
            </a:extLst>
          </p:cNvPr>
          <p:cNvSpPr/>
          <p:nvPr/>
        </p:nvSpPr>
        <p:spPr>
          <a:xfrm>
            <a:off x="6165572" y="1718747"/>
            <a:ext cx="4567031" cy="4735996"/>
          </a:xfrm>
          <a:prstGeom prst="roundRect">
            <a:avLst/>
          </a:prstGeom>
          <a:solidFill>
            <a:srgbClr val="F69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How does the district play a part?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The</a:t>
            </a:r>
            <a:r>
              <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Charter Institute at Erskine (CIE)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will accompany any demonstration per the request of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After school’s purchase of the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Aharoni" panose="02010803020104030203" pitchFamily="2" charset="-79"/>
              </a:rPr>
              <a:t>BrightArrow</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application, CIE will then set up the application within PowerSchool to sync all data information necessary for the program to run.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CIE will assist in answering any questions as needed by the school on the functionality of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8" name="Rectangle: Rounded Corners 7">
            <a:extLst>
              <a:ext uri="{FF2B5EF4-FFF2-40B4-BE49-F238E27FC236}">
                <a16:creationId xmlns:a16="http://schemas.microsoft.com/office/drawing/2014/main" id="{EFB126B5-0CDE-5E28-5B40-A60BC38BD5BA}"/>
              </a:ext>
            </a:extLst>
          </p:cNvPr>
          <p:cNvSpPr/>
          <p:nvPr/>
        </p:nvSpPr>
        <p:spPr>
          <a:xfrm>
            <a:off x="6165572" y="531384"/>
            <a:ext cx="4364937" cy="899852"/>
          </a:xfrm>
          <a:prstGeom prst="roundRect">
            <a:avLst/>
          </a:prstGeom>
          <a:solidFill>
            <a:srgbClr val="FFCC0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https://brightarrow.com/</a:t>
            </a:r>
          </a:p>
        </p:txBody>
      </p:sp>
    </p:spTree>
    <p:extLst>
      <p:ext uri="{BB962C8B-B14F-4D97-AF65-F5344CB8AC3E}">
        <p14:creationId xmlns:p14="http://schemas.microsoft.com/office/powerpoint/2010/main" val="3722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E09D7-F1C5-43FE-96CD-3F1A3834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85001DD6-D179-4D98-93F4-A13554CB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B84C9BD-F730-4863-A8E3-7A731080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F3B38B2E-C6A6-4E5B-9A65-94DC43FB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a:extLst>
              <a:ext uri="{FF2B5EF4-FFF2-40B4-BE49-F238E27FC236}">
                <a16:creationId xmlns:a16="http://schemas.microsoft.com/office/drawing/2014/main" id="{2EB425DF-B52B-4DC5-8652-BF768DFA3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9" name="Oval 18">
            <a:extLst>
              <a:ext uri="{FF2B5EF4-FFF2-40B4-BE49-F238E27FC236}">
                <a16:creationId xmlns:a16="http://schemas.microsoft.com/office/drawing/2014/main" id="{A9DCACD8-3796-4053-AD88-B22C15F98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B310D740-173C-452A-9CE4-4A0FE37C7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B537EB7B-B4AF-C0E3-1A22-BC2F36AEB23C}"/>
              </a:ext>
            </a:extLst>
          </p:cNvPr>
          <p:cNvSpPr>
            <a:spLocks noGrp="1"/>
          </p:cNvSpPr>
          <p:nvPr>
            <p:ph type="title"/>
          </p:nvPr>
        </p:nvSpPr>
        <p:spPr>
          <a:xfrm>
            <a:off x="8471239" y="973667"/>
            <a:ext cx="2942210" cy="4833745"/>
          </a:xfrm>
        </p:spPr>
        <p:txBody>
          <a:bodyPr>
            <a:normAutofit/>
          </a:bodyPr>
          <a:lstStyle/>
          <a:p>
            <a:r>
              <a:rPr lang="en-US">
                <a:solidFill>
                  <a:srgbClr val="EBEBEB"/>
                </a:solidFill>
              </a:rPr>
              <a:t>Breakout Sessions</a:t>
            </a:r>
          </a:p>
        </p:txBody>
      </p:sp>
      <p:sp>
        <p:nvSpPr>
          <p:cNvPr id="23" name="Rectangle 22">
            <a:extLst>
              <a:ext uri="{FF2B5EF4-FFF2-40B4-BE49-F238E27FC236}">
                <a16:creationId xmlns:a16="http://schemas.microsoft.com/office/drawing/2014/main" id="{2603B99A-AF02-4BA1-999E-2814246A5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6098EEE-D20A-CE18-E03C-F87D18F1FAE5}"/>
              </a:ext>
            </a:extLst>
          </p:cNvPr>
          <p:cNvGraphicFramePr>
            <a:graphicFrameLocks noGrp="1"/>
          </p:cNvGraphicFramePr>
          <p:nvPr>
            <p:ph idx="1"/>
            <p:extLst>
              <p:ext uri="{D42A27DB-BD31-4B8C-83A1-F6EECF244321}">
                <p14:modId xmlns:p14="http://schemas.microsoft.com/office/powerpoint/2010/main" val="1192326713"/>
              </p:ext>
            </p:extLst>
          </p:nvPr>
        </p:nvGraphicFramePr>
        <p:xfrm>
          <a:off x="624674" y="640424"/>
          <a:ext cx="6916750" cy="550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159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 name="Rectangle 7">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8">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7" name="Rectangle 1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3371B030-4D10-6888-2533-DD483FECE379}"/>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Wrap-Up</a:t>
            </a:r>
          </a:p>
        </p:txBody>
      </p:sp>
      <p:cxnSp>
        <p:nvCxnSpPr>
          <p:cNvPr id="20" name="Straight Connector 1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6007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914D-A0DB-3509-8627-B7C12753403F}"/>
              </a:ext>
            </a:extLst>
          </p:cNvPr>
          <p:cNvSpPr>
            <a:spLocks noGrp="1"/>
          </p:cNvSpPr>
          <p:nvPr>
            <p:ph type="title"/>
          </p:nvPr>
        </p:nvSpPr>
        <p:spPr/>
        <p:txBody>
          <a:bodyPr/>
          <a:lstStyle/>
          <a:p>
            <a:r>
              <a:rPr lang="en-US" dirty="0"/>
              <a:t>Correcting Invalid Sections: Overview</a:t>
            </a:r>
          </a:p>
        </p:txBody>
      </p:sp>
      <p:sp>
        <p:nvSpPr>
          <p:cNvPr id="3" name="Content Placeholder 2">
            <a:extLst>
              <a:ext uri="{FF2B5EF4-FFF2-40B4-BE49-F238E27FC236}">
                <a16:creationId xmlns:a16="http://schemas.microsoft.com/office/drawing/2014/main" id="{97F255BE-2DEC-E7F4-2588-B69EFABDA6D5}"/>
              </a:ext>
            </a:extLst>
          </p:cNvPr>
          <p:cNvSpPr>
            <a:spLocks noGrp="1"/>
          </p:cNvSpPr>
          <p:nvPr>
            <p:ph idx="1"/>
          </p:nvPr>
        </p:nvSpPr>
        <p:spPr>
          <a:xfrm>
            <a:off x="503339" y="2265028"/>
            <a:ext cx="11241248" cy="3905774"/>
          </a:xfrm>
        </p:spPr>
        <p:txBody>
          <a:bodyPr>
            <a:normAutofit/>
          </a:bodyPr>
          <a:lstStyle/>
          <a:p>
            <a:pPr marL="0" indent="0">
              <a:buNone/>
            </a:pPr>
            <a:r>
              <a:rPr lang="en-US" b="1" u="sng" dirty="0"/>
              <a:t>Best Practices to Consider:</a:t>
            </a:r>
          </a:p>
          <a:p>
            <a:r>
              <a:rPr lang="en-US" dirty="0"/>
              <a:t>Before completing these steps, you should have the teacher or PS Admin (PT Pro </a:t>
            </a:r>
            <a:r>
              <a:rPr lang="en-US" dirty="0" err="1"/>
              <a:t>Adminstrator</a:t>
            </a:r>
            <a:r>
              <a:rPr lang="en-US" dirty="0"/>
              <a:t>) in the invalid course code section print a copy of the students' assignments and grades. </a:t>
            </a:r>
          </a:p>
          <a:p>
            <a:r>
              <a:rPr lang="en-US" dirty="0"/>
              <a:t>The report that can be ran: </a:t>
            </a:r>
            <a:r>
              <a:rPr lang="en-US" b="1" dirty="0"/>
              <a:t>Individual Student Report</a:t>
            </a:r>
            <a:r>
              <a:rPr lang="en-US" dirty="0"/>
              <a:t>. </a:t>
            </a:r>
          </a:p>
          <a:p>
            <a:r>
              <a:rPr lang="en-US" dirty="0"/>
              <a:t>Once the teacher or PS Admin has printed out the student assignments and grades, a hard copy of student attendance should be printed out also.</a:t>
            </a:r>
          </a:p>
          <a:p>
            <a:pPr lvl="1"/>
            <a:r>
              <a:rPr lang="en-US" dirty="0"/>
              <a:t>These reports will help teachers/staff re-enter assignment, grade, and attendance data back into PowerSchool.</a:t>
            </a:r>
          </a:p>
          <a:p>
            <a:r>
              <a:rPr lang="en-US" dirty="0"/>
              <a:t>Once these reports have been completed, you may proceed.</a:t>
            </a:r>
          </a:p>
          <a:p>
            <a:pPr marL="0" indent="0">
              <a:buNone/>
            </a:pPr>
            <a:endParaRPr lang="en-US" dirty="0"/>
          </a:p>
        </p:txBody>
      </p:sp>
    </p:spTree>
    <p:extLst>
      <p:ext uri="{BB962C8B-B14F-4D97-AF65-F5344CB8AC3E}">
        <p14:creationId xmlns:p14="http://schemas.microsoft.com/office/powerpoint/2010/main" val="3592481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3" name="Content Placeholder 2">
            <a:extLst>
              <a:ext uri="{FF2B5EF4-FFF2-40B4-BE49-F238E27FC236}">
                <a16:creationId xmlns:a16="http://schemas.microsoft.com/office/drawing/2014/main" id="{5CDDB270-99B3-E578-B20E-4FFDBF8B0B07}"/>
              </a:ext>
            </a:extLst>
          </p:cNvPr>
          <p:cNvSpPr>
            <a:spLocks noGrp="1"/>
          </p:cNvSpPr>
          <p:nvPr>
            <p:ph idx="1"/>
          </p:nvPr>
        </p:nvSpPr>
        <p:spPr>
          <a:xfrm>
            <a:off x="1154954" y="2603499"/>
            <a:ext cx="9725567" cy="3755355"/>
          </a:xfrm>
        </p:spPr>
        <p:txBody>
          <a:bodyPr>
            <a:normAutofit/>
          </a:bodyPr>
          <a:lstStyle/>
          <a:p>
            <a:pPr marL="0" indent="0">
              <a:buNone/>
            </a:pPr>
            <a:r>
              <a:rPr lang="en-US" dirty="0"/>
              <a:t>1. Review the SCDE Activity Coding Database to find the proper course code: </a:t>
            </a:r>
            <a:r>
              <a:rPr lang="en-US" dirty="0">
                <a:hlinkClick r:id="rId2"/>
              </a:rPr>
              <a:t>SCDE Activity Coding Database</a:t>
            </a:r>
            <a:r>
              <a:rPr lang="en-US" dirty="0"/>
              <a:t> </a:t>
            </a:r>
          </a:p>
          <a:p>
            <a:pPr marL="0" indent="0">
              <a:buNone/>
            </a:pPr>
            <a:r>
              <a:rPr lang="en-US" dirty="0"/>
              <a:t>2. Ensure that the course code is available in the PS SIS</a:t>
            </a:r>
          </a:p>
          <a:p>
            <a:pPr marL="857250" lvl="1" indent="-400050">
              <a:buFont typeface="+mj-lt"/>
              <a:buAutoNum type="romanLcPeriod"/>
            </a:pPr>
            <a:r>
              <a:rPr lang="en-US" dirty="0"/>
              <a:t>School Management &gt; Courses and Programs &gt; Courses &gt; Manage Courses for this School: Available and Unavailable Tab</a:t>
            </a:r>
          </a:p>
          <a:p>
            <a:pPr marL="1257300" lvl="2" indent="-400050">
              <a:buFont typeface="+mj-lt"/>
              <a:buAutoNum type="alphaLcPeriod"/>
            </a:pPr>
            <a:r>
              <a:rPr lang="en-US" dirty="0"/>
              <a:t>See Available Tab first. If not found on that tab, select unavailable tab.</a:t>
            </a:r>
          </a:p>
          <a:p>
            <a:pPr marL="1257300" lvl="2" indent="-400050">
              <a:buFont typeface="+mj-lt"/>
              <a:buAutoNum type="alphaLcPeriod"/>
            </a:pPr>
            <a:r>
              <a:rPr lang="en-US" dirty="0"/>
              <a:t>Best practices are to have first 4 of course code match the ACD, and the 5 &amp; 6</a:t>
            </a:r>
            <a:r>
              <a:rPr lang="en-US" baseline="30000" dirty="0"/>
              <a:t>th</a:t>
            </a:r>
            <a:r>
              <a:rPr lang="en-US" dirty="0"/>
              <a:t> position of course code be “00” (</a:t>
            </a:r>
            <a:r>
              <a:rPr lang="en-US" dirty="0" err="1"/>
              <a:t>i</a:t>
            </a:r>
            <a:r>
              <a:rPr lang="en-US" dirty="0"/>
              <a:t>. e. 302400CW vs. 302401CW)</a:t>
            </a:r>
          </a:p>
          <a:p>
            <a:pPr marL="1257300" lvl="2" indent="-400050">
              <a:buFont typeface="+mj-lt"/>
              <a:buAutoNum type="alphaLcPeriod"/>
            </a:pPr>
            <a:r>
              <a:rPr lang="en-US" dirty="0"/>
              <a:t>Click the box to check the course code and hit submit.</a:t>
            </a:r>
          </a:p>
          <a:p>
            <a:pPr marL="1257300" lvl="2" indent="-400050">
              <a:buFont typeface="+mj-lt"/>
              <a:buAutoNum type="alphaLcPeriod"/>
            </a:pPr>
            <a:r>
              <a:rPr lang="en-US" dirty="0"/>
              <a:t>If you cannot locate the proper course code, send email to create ticket with Cantey: help@canteytech.com</a:t>
            </a:r>
          </a:p>
        </p:txBody>
      </p:sp>
    </p:spTree>
    <p:extLst>
      <p:ext uri="{BB962C8B-B14F-4D97-AF65-F5344CB8AC3E}">
        <p14:creationId xmlns:p14="http://schemas.microsoft.com/office/powerpoint/2010/main" val="403932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C9776122-8B9A-436F-696E-E7D06CB3EC91}"/>
              </a:ext>
            </a:extLst>
          </p:cNvPr>
          <p:cNvSpPr>
            <a:spLocks noGrp="1"/>
          </p:cNvSpPr>
          <p:nvPr>
            <p:ph type="title"/>
          </p:nvPr>
        </p:nvSpPr>
        <p:spPr>
          <a:xfrm>
            <a:off x="1154954" y="855481"/>
            <a:ext cx="8761413" cy="898674"/>
          </a:xfrm>
        </p:spPr>
        <p:txBody>
          <a:bodyPr anchor="b">
            <a:normAutofit/>
          </a:bodyPr>
          <a:lstStyle/>
          <a:p>
            <a:r>
              <a:rPr lang="en-US" dirty="0">
                <a:solidFill>
                  <a:srgbClr val="FFFFFF"/>
                </a:solidFill>
              </a:rPr>
              <a:t>Shout Out</a:t>
            </a:r>
          </a:p>
        </p:txBody>
      </p:sp>
      <p:sp>
        <p:nvSpPr>
          <p:cNvPr id="3" name="Content Placeholder 2">
            <a:extLst>
              <a:ext uri="{FF2B5EF4-FFF2-40B4-BE49-F238E27FC236}">
                <a16:creationId xmlns:a16="http://schemas.microsoft.com/office/drawing/2014/main" id="{814D9529-BFBB-7AB2-B6DF-EA176F8D82AB}"/>
              </a:ext>
            </a:extLst>
          </p:cNvPr>
          <p:cNvSpPr>
            <a:spLocks noGrp="1"/>
          </p:cNvSpPr>
          <p:nvPr>
            <p:ph idx="1"/>
          </p:nvPr>
        </p:nvSpPr>
        <p:spPr>
          <a:xfrm>
            <a:off x="1154954" y="2079173"/>
            <a:ext cx="9322896" cy="3730689"/>
          </a:xfrm>
        </p:spPr>
        <p:txBody>
          <a:bodyPr anchor="ctr">
            <a:normAutofit/>
          </a:bodyPr>
          <a:lstStyle/>
          <a:p>
            <a:pPr marL="0" indent="0">
              <a:buNone/>
            </a:pPr>
            <a:r>
              <a:rPr lang="en-US" sz="2400" dirty="0">
                <a:solidFill>
                  <a:schemeClr val="accent1">
                    <a:lumMod val="20000"/>
                    <a:lumOff val="80000"/>
                  </a:schemeClr>
                </a:solidFill>
              </a:rPr>
              <a:t>Cricket Trubey </a:t>
            </a:r>
            <a:r>
              <a:rPr lang="en-US" sz="2400" dirty="0">
                <a:solidFill>
                  <a:srgbClr val="EBEBEB"/>
                </a:solidFill>
              </a:rPr>
              <a:t>at </a:t>
            </a:r>
            <a:r>
              <a:rPr lang="en-US" sz="2400" b="1" dirty="0">
                <a:solidFill>
                  <a:schemeClr val="accent1">
                    <a:lumMod val="40000"/>
                    <a:lumOff val="60000"/>
                  </a:schemeClr>
                </a:solidFill>
              </a:rPr>
              <a:t>Oceanside Collegiate Academy </a:t>
            </a:r>
            <a:r>
              <a:rPr lang="en-US" sz="2400" dirty="0">
                <a:solidFill>
                  <a:srgbClr val="EBEBEB"/>
                </a:solidFill>
              </a:rPr>
              <a:t>says…</a:t>
            </a:r>
          </a:p>
          <a:p>
            <a:pPr marL="0" indent="0">
              <a:buNone/>
            </a:pPr>
            <a:endParaRPr lang="en-US" sz="2400" dirty="0">
              <a:solidFill>
                <a:srgbClr val="EBEBEB"/>
              </a:solidFill>
            </a:endParaRPr>
          </a:p>
          <a:p>
            <a:pPr marL="0" indent="0" algn="ctr">
              <a:buNone/>
            </a:pPr>
            <a:r>
              <a:rPr lang="en-US" sz="2400" dirty="0">
                <a:solidFill>
                  <a:srgbClr val="EBEBEB"/>
                </a:solidFill>
              </a:rPr>
              <a:t>Want to send a shout out to Cantey for all your help. It sure is nice doing School Life with y'all!</a:t>
            </a:r>
          </a:p>
        </p:txBody>
      </p:sp>
    </p:spTree>
    <p:extLst>
      <p:ext uri="{BB962C8B-B14F-4D97-AF65-F5344CB8AC3E}">
        <p14:creationId xmlns:p14="http://schemas.microsoft.com/office/powerpoint/2010/main" val="336000870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3" name="Content Placeholder 2">
            <a:extLst>
              <a:ext uri="{FF2B5EF4-FFF2-40B4-BE49-F238E27FC236}">
                <a16:creationId xmlns:a16="http://schemas.microsoft.com/office/drawing/2014/main" id="{5CDDB270-99B3-E578-B20E-4FFDBF8B0B07}"/>
              </a:ext>
            </a:extLst>
          </p:cNvPr>
          <p:cNvSpPr>
            <a:spLocks noGrp="1"/>
          </p:cNvSpPr>
          <p:nvPr>
            <p:ph idx="1"/>
          </p:nvPr>
        </p:nvSpPr>
        <p:spPr>
          <a:xfrm>
            <a:off x="1154954" y="2348917"/>
            <a:ext cx="9725567" cy="4060272"/>
          </a:xfrm>
        </p:spPr>
        <p:txBody>
          <a:bodyPr>
            <a:normAutofit fontScale="85000" lnSpcReduction="20000"/>
          </a:bodyPr>
          <a:lstStyle/>
          <a:p>
            <a:pPr marL="0" indent="0">
              <a:buNone/>
            </a:pPr>
            <a:r>
              <a:rPr lang="en-US" dirty="0"/>
              <a:t>3. Create New Section</a:t>
            </a:r>
          </a:p>
          <a:p>
            <a:pPr marL="857250" lvl="1" indent="-400050">
              <a:buFont typeface="+mj-lt"/>
              <a:buAutoNum type="romanLcPeriod"/>
            </a:pPr>
            <a:r>
              <a:rPr lang="en-US" dirty="0"/>
              <a:t>School Management &gt; Courses and Programs &gt; Course Sections</a:t>
            </a:r>
          </a:p>
          <a:p>
            <a:pPr marL="1257300" lvl="2" indent="-400050">
              <a:buFont typeface="+mj-lt"/>
              <a:buAutoNum type="alphaLcPeriod"/>
            </a:pPr>
            <a:r>
              <a:rPr lang="en-US" dirty="0"/>
              <a:t>Find Course Code and Select</a:t>
            </a:r>
          </a:p>
          <a:p>
            <a:pPr marL="1257300" lvl="2" indent="-400050">
              <a:buFont typeface="+mj-lt"/>
              <a:buAutoNum type="alphaLcPeriod"/>
            </a:pPr>
            <a:r>
              <a:rPr lang="en-US" dirty="0"/>
              <a:t>Click “New”</a:t>
            </a:r>
          </a:p>
          <a:p>
            <a:pPr marL="1257300" lvl="2" indent="-400050">
              <a:buFont typeface="+mj-lt"/>
              <a:buAutoNum type="alphaLcPeriod"/>
            </a:pPr>
            <a:r>
              <a:rPr lang="en-US" dirty="0"/>
              <a:t>Fill out all relevant Course Data including, but not limited to:</a:t>
            </a:r>
          </a:p>
          <a:p>
            <a:pPr marL="1714500" lvl="3" indent="-400050">
              <a:buFont typeface="+mj-lt"/>
              <a:buAutoNum type="alphaLcPeriod"/>
            </a:pPr>
            <a:r>
              <a:rPr lang="en-US" dirty="0"/>
              <a:t>Expression</a:t>
            </a:r>
          </a:p>
          <a:p>
            <a:pPr marL="1714500" lvl="3" indent="-400050">
              <a:buFont typeface="+mj-lt"/>
              <a:buAutoNum type="alphaLcPeriod"/>
            </a:pPr>
            <a:r>
              <a:rPr lang="en-US" dirty="0"/>
              <a:t>Term</a:t>
            </a:r>
          </a:p>
          <a:p>
            <a:pPr marL="1714500" lvl="3" indent="-400050">
              <a:buFont typeface="+mj-lt"/>
              <a:buAutoNum type="alphaLcPeriod"/>
            </a:pPr>
            <a:r>
              <a:rPr lang="en-US" dirty="0"/>
              <a:t>Teacher – Section Lead &amp; Additional Staff (if applicable)</a:t>
            </a:r>
          </a:p>
          <a:p>
            <a:pPr marL="1714500" lvl="3" indent="-400050">
              <a:buFont typeface="+mj-lt"/>
              <a:buAutoNum type="alphaLcPeriod"/>
            </a:pPr>
            <a:r>
              <a:rPr lang="en-US" dirty="0"/>
              <a:t>Gradebook Type = PowerTeacher Pro</a:t>
            </a:r>
          </a:p>
          <a:p>
            <a:pPr marL="1714500" lvl="3" indent="-400050">
              <a:buFont typeface="+mj-lt"/>
              <a:buAutoNum type="alphaLcPeriod"/>
            </a:pPr>
            <a:r>
              <a:rPr lang="en-US" dirty="0"/>
              <a:t>Section Number</a:t>
            </a:r>
          </a:p>
          <a:p>
            <a:pPr marL="1714500" lvl="3" indent="-400050">
              <a:buFont typeface="+mj-lt"/>
              <a:buAutoNum type="alphaLcPeriod"/>
            </a:pPr>
            <a:r>
              <a:rPr lang="en-US" dirty="0"/>
              <a:t>Grade Level</a:t>
            </a:r>
          </a:p>
          <a:p>
            <a:pPr marL="1714500" lvl="3" indent="-400050">
              <a:buFont typeface="+mj-lt"/>
              <a:buAutoNum type="alphaLcPeriod"/>
            </a:pPr>
            <a:r>
              <a:rPr lang="en-US" dirty="0"/>
              <a:t>Maximum Enrollment</a:t>
            </a:r>
          </a:p>
          <a:p>
            <a:pPr marL="1714500" lvl="3" indent="-400050">
              <a:buFont typeface="+mj-lt"/>
              <a:buAutoNum type="alphaLcPeriod"/>
            </a:pPr>
            <a:r>
              <a:rPr lang="en-US" dirty="0"/>
              <a:t>Grade Scale</a:t>
            </a:r>
          </a:p>
          <a:p>
            <a:pPr marL="1714500" lvl="3" indent="-400050">
              <a:buFont typeface="+mj-lt"/>
              <a:buAutoNum type="alphaLcPeriod"/>
            </a:pPr>
            <a:r>
              <a:rPr lang="en-US" dirty="0"/>
              <a:t>Instruction Type</a:t>
            </a:r>
          </a:p>
          <a:p>
            <a:pPr marL="1257300" lvl="2" indent="-400050">
              <a:buFont typeface="+mj-lt"/>
              <a:buAutoNum type="alphaLcPeriod"/>
            </a:pPr>
            <a:r>
              <a:rPr lang="en-US" dirty="0"/>
              <a:t>Click Submit to Save New Section</a:t>
            </a:r>
          </a:p>
          <a:p>
            <a:pPr marL="1714500" lvl="3" indent="-400050">
              <a:buFont typeface="+mj-lt"/>
              <a:buAutoNum type="alphaLcPeriod"/>
            </a:pPr>
            <a:endParaRPr lang="en-US" dirty="0"/>
          </a:p>
          <a:p>
            <a:pPr marL="457200" indent="-400050">
              <a:buFont typeface="+mj-lt"/>
              <a:buAutoNum type="arabicPeriod"/>
            </a:pPr>
            <a:endParaRPr lang="en-US" dirty="0"/>
          </a:p>
        </p:txBody>
      </p:sp>
    </p:spTree>
    <p:extLst>
      <p:ext uri="{BB962C8B-B14F-4D97-AF65-F5344CB8AC3E}">
        <p14:creationId xmlns:p14="http://schemas.microsoft.com/office/powerpoint/2010/main" val="2682658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DB270-99B3-E578-B20E-4FFDBF8B0B07}"/>
              </a:ext>
            </a:extLst>
          </p:cNvPr>
          <p:cNvSpPr>
            <a:spLocks noGrp="1"/>
          </p:cNvSpPr>
          <p:nvPr>
            <p:ph idx="4294967295"/>
          </p:nvPr>
        </p:nvSpPr>
        <p:spPr>
          <a:xfrm>
            <a:off x="196751" y="3996965"/>
            <a:ext cx="4856016" cy="2138936"/>
          </a:xfrm>
        </p:spPr>
        <p:txBody>
          <a:bodyPr>
            <a:normAutofit/>
          </a:bodyPr>
          <a:lstStyle/>
          <a:p>
            <a:pPr marL="0" indent="0" defTabSz="261838">
              <a:spcBef>
                <a:spcPts val="573"/>
              </a:spcBef>
              <a:buNone/>
            </a:pPr>
            <a:r>
              <a:rPr lang="en-US" sz="1600" b="1" i="0" u="sng" kern="1200" dirty="0">
                <a:solidFill>
                  <a:schemeClr val="tx1">
                    <a:lumMod val="75000"/>
                    <a:lumOff val="25000"/>
                  </a:schemeClr>
                </a:solidFill>
                <a:latin typeface="+mn-lt"/>
                <a:ea typeface="+mn-ea"/>
                <a:cs typeface="+mn-cs"/>
              </a:rPr>
              <a:t>Option 2:</a:t>
            </a:r>
          </a:p>
          <a:p>
            <a:pPr marL="0" indent="0" defTabSz="261838">
              <a:spcBef>
                <a:spcPts val="573"/>
              </a:spcBef>
              <a:buNone/>
            </a:pPr>
            <a:r>
              <a:rPr lang="en-US" sz="1400" b="0" i="0" kern="1200" dirty="0">
                <a:solidFill>
                  <a:schemeClr val="tx1">
                    <a:lumMod val="75000"/>
                    <a:lumOff val="25000"/>
                  </a:schemeClr>
                </a:solidFill>
                <a:latin typeface="+mn-lt"/>
                <a:ea typeface="+mn-ea"/>
                <a:cs typeface="+mn-cs"/>
              </a:rPr>
              <a:t>4. While still in the Course Sections page, Find the Course Number/Course that is in error and Click on the Course</a:t>
            </a:r>
          </a:p>
          <a:p>
            <a:pPr marL="0" indent="0" defTabSz="261838">
              <a:spcBef>
                <a:spcPts val="573"/>
              </a:spcBef>
              <a:buNone/>
            </a:pPr>
            <a:r>
              <a:rPr lang="en-US" sz="1400" b="0" i="0" kern="1200" dirty="0">
                <a:solidFill>
                  <a:schemeClr val="tx1">
                    <a:lumMod val="75000"/>
                    <a:lumOff val="25000"/>
                  </a:schemeClr>
                </a:solidFill>
                <a:latin typeface="+mn-lt"/>
                <a:ea typeface="+mn-ea"/>
                <a:cs typeface="+mn-cs"/>
              </a:rPr>
              <a:t>5. On the row with the invalid course code click on the value # under the Enrollment heading to display the section’s class roster. </a:t>
            </a:r>
          </a:p>
          <a:p>
            <a:pPr marL="0" indent="0">
              <a:buNone/>
            </a:pPr>
            <a:endParaRPr lang="en-US" sz="3600" dirty="0"/>
          </a:p>
        </p:txBody>
      </p:sp>
      <p:sp>
        <p:nvSpPr>
          <p:cNvPr id="4" name="Content Placeholder 2">
            <a:extLst>
              <a:ext uri="{FF2B5EF4-FFF2-40B4-BE49-F238E27FC236}">
                <a16:creationId xmlns:a16="http://schemas.microsoft.com/office/drawing/2014/main" id="{B43F9B04-9EB7-55DE-C0A1-0E62E166ED27}"/>
              </a:ext>
            </a:extLst>
          </p:cNvPr>
          <p:cNvSpPr txBox="1">
            <a:spLocks/>
          </p:cNvSpPr>
          <p:nvPr/>
        </p:nvSpPr>
        <p:spPr>
          <a:xfrm>
            <a:off x="0" y="135362"/>
            <a:ext cx="4555115" cy="25032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defTabSz="261838">
              <a:spcBef>
                <a:spcPts val="573"/>
              </a:spcBef>
              <a:buNone/>
            </a:pPr>
            <a:r>
              <a:rPr lang="en-US" sz="1400" b="1" i="0" u="sng" kern="1200" dirty="0">
                <a:solidFill>
                  <a:schemeClr val="tx1">
                    <a:lumMod val="75000"/>
                    <a:lumOff val="25000"/>
                  </a:schemeClr>
                </a:solidFill>
                <a:latin typeface="+mn-lt"/>
                <a:ea typeface="+mn-ea"/>
                <a:cs typeface="+mn-cs"/>
              </a:rPr>
              <a:t>Option 1:</a:t>
            </a:r>
          </a:p>
          <a:p>
            <a:pPr marL="0" indent="0" defTabSz="261838">
              <a:spcBef>
                <a:spcPts val="573"/>
              </a:spcBef>
              <a:buNone/>
            </a:pPr>
            <a:r>
              <a:rPr lang="en-US" sz="1400" b="0" i="0" kern="1200" dirty="0">
                <a:solidFill>
                  <a:schemeClr val="tx1">
                    <a:lumMod val="75000"/>
                    <a:lumOff val="25000"/>
                  </a:schemeClr>
                </a:solidFill>
                <a:latin typeface="+mn-lt"/>
                <a:ea typeface="+mn-ea"/>
                <a:cs typeface="+mn-cs"/>
              </a:rPr>
              <a:t>4. Go back to Start Page and Click People &gt; Staff &gt; Teacher Schedules</a:t>
            </a:r>
          </a:p>
          <a:p>
            <a:pPr marL="0" indent="0" defTabSz="261838">
              <a:spcBef>
                <a:spcPts val="573"/>
              </a:spcBef>
              <a:buNone/>
            </a:pPr>
            <a:r>
              <a:rPr lang="en-US" sz="1400" b="0" i="0" kern="1200" dirty="0">
                <a:solidFill>
                  <a:schemeClr val="tx1">
                    <a:lumMod val="75000"/>
                    <a:lumOff val="25000"/>
                  </a:schemeClr>
                </a:solidFill>
                <a:latin typeface="+mn-lt"/>
                <a:ea typeface="+mn-ea"/>
                <a:cs typeface="+mn-cs"/>
              </a:rPr>
              <a:t>5. Select Teacher Name that you must drop students from</a:t>
            </a:r>
          </a:p>
          <a:p>
            <a:pPr marL="0" indent="0" defTabSz="261838">
              <a:spcBef>
                <a:spcPts val="573"/>
              </a:spcBef>
              <a:buNone/>
            </a:pPr>
            <a:r>
              <a:rPr lang="en-US" sz="1400" b="0" i="0" kern="1200" dirty="0">
                <a:solidFill>
                  <a:schemeClr val="tx1">
                    <a:lumMod val="75000"/>
                    <a:lumOff val="25000"/>
                  </a:schemeClr>
                </a:solidFill>
                <a:latin typeface="+mn-lt"/>
                <a:ea typeface="+mn-ea"/>
                <a:cs typeface="+mn-cs"/>
              </a:rPr>
              <a:t>6. On the row with the invalid course code click on the value # under the Enrollment heading to display the section’s class roster. </a:t>
            </a:r>
            <a:endParaRPr lang="en-US" sz="3200" dirty="0"/>
          </a:p>
        </p:txBody>
      </p:sp>
      <p:pic>
        <p:nvPicPr>
          <p:cNvPr id="6" name="Picture 5">
            <a:extLst>
              <a:ext uri="{FF2B5EF4-FFF2-40B4-BE49-F238E27FC236}">
                <a16:creationId xmlns:a16="http://schemas.microsoft.com/office/drawing/2014/main" id="{2ABC4633-AA76-457C-27B8-CDD490D5865E}"/>
              </a:ext>
            </a:extLst>
          </p:cNvPr>
          <p:cNvPicPr>
            <a:picLocks noChangeAspect="1"/>
          </p:cNvPicPr>
          <p:nvPr/>
        </p:nvPicPr>
        <p:blipFill>
          <a:blip r:embed="rId2"/>
          <a:stretch>
            <a:fillRect/>
          </a:stretch>
        </p:blipFill>
        <p:spPr>
          <a:xfrm>
            <a:off x="2277557" y="1830752"/>
            <a:ext cx="8800056" cy="1615634"/>
          </a:xfrm>
          <a:prstGeom prst="rect">
            <a:avLst/>
          </a:prstGeom>
        </p:spPr>
      </p:pic>
      <p:pic>
        <p:nvPicPr>
          <p:cNvPr id="12" name="Picture 11">
            <a:extLst>
              <a:ext uri="{FF2B5EF4-FFF2-40B4-BE49-F238E27FC236}">
                <a16:creationId xmlns:a16="http://schemas.microsoft.com/office/drawing/2014/main" id="{5F8F2F67-6FA3-35B9-5492-D86DE14D487F}"/>
              </a:ext>
            </a:extLst>
          </p:cNvPr>
          <p:cNvPicPr>
            <a:picLocks noChangeAspect="1"/>
          </p:cNvPicPr>
          <p:nvPr/>
        </p:nvPicPr>
        <p:blipFill>
          <a:blip r:embed="rId3"/>
          <a:stretch>
            <a:fillRect/>
          </a:stretch>
        </p:blipFill>
        <p:spPr>
          <a:xfrm>
            <a:off x="196751" y="5210263"/>
            <a:ext cx="11006047" cy="1584093"/>
          </a:xfrm>
          <a:prstGeom prst="rect">
            <a:avLst/>
          </a:prstGeom>
        </p:spPr>
      </p:pic>
    </p:spTree>
    <p:extLst>
      <p:ext uri="{BB962C8B-B14F-4D97-AF65-F5344CB8AC3E}">
        <p14:creationId xmlns:p14="http://schemas.microsoft.com/office/powerpoint/2010/main" val="2356604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3" name="Content Placeholder 2">
            <a:extLst>
              <a:ext uri="{FF2B5EF4-FFF2-40B4-BE49-F238E27FC236}">
                <a16:creationId xmlns:a16="http://schemas.microsoft.com/office/drawing/2014/main" id="{5CDDB270-99B3-E578-B20E-4FFDBF8B0B07}"/>
              </a:ext>
            </a:extLst>
          </p:cNvPr>
          <p:cNvSpPr>
            <a:spLocks noGrp="1"/>
          </p:cNvSpPr>
          <p:nvPr>
            <p:ph idx="1"/>
          </p:nvPr>
        </p:nvSpPr>
        <p:spPr>
          <a:xfrm>
            <a:off x="1154954" y="2603499"/>
            <a:ext cx="9725567" cy="3755355"/>
          </a:xfrm>
        </p:spPr>
        <p:txBody>
          <a:bodyPr>
            <a:normAutofit/>
          </a:bodyPr>
          <a:lstStyle/>
          <a:p>
            <a:pPr marL="0" indent="0">
              <a:buNone/>
            </a:pPr>
            <a:r>
              <a:rPr lang="en-US" dirty="0"/>
              <a:t>6. Notice that the following buttons are available: </a:t>
            </a:r>
          </a:p>
          <a:p>
            <a:pPr marL="400050" lvl="1" indent="0">
              <a:buNone/>
            </a:pPr>
            <a:r>
              <a:rPr lang="en-US" dirty="0"/>
              <a:t>•	Make Current Student Selection</a:t>
            </a:r>
          </a:p>
          <a:p>
            <a:pPr marL="400050" lvl="1" indent="0">
              <a:buNone/>
            </a:pPr>
            <a:r>
              <a:rPr lang="en-US" dirty="0"/>
              <a:t>•	Add to Current Student Selection</a:t>
            </a:r>
          </a:p>
          <a:p>
            <a:pPr marL="400050" lvl="1" indent="0">
              <a:buNone/>
            </a:pPr>
            <a:r>
              <a:rPr lang="en-US" dirty="0"/>
              <a:t>•	Enroll into Different Class</a:t>
            </a:r>
          </a:p>
          <a:p>
            <a:pPr marL="400050" lvl="1" indent="0">
              <a:buNone/>
            </a:pPr>
            <a:r>
              <a:rPr lang="en-US" dirty="0"/>
              <a:t>•	</a:t>
            </a:r>
            <a:r>
              <a:rPr lang="en-US" b="1" dirty="0">
                <a:highlight>
                  <a:srgbClr val="FFFF00"/>
                </a:highlight>
              </a:rPr>
              <a:t>Recommended - Click Drop from this Class </a:t>
            </a:r>
          </a:p>
          <a:p>
            <a:pPr marL="0" indent="0">
              <a:buNone/>
            </a:pPr>
            <a:r>
              <a:rPr lang="en-US" dirty="0"/>
              <a:t>When completing this task, the exit date must be the first day the student(s) were enrolled in that section/class just like you would do for a No Show.</a:t>
            </a:r>
          </a:p>
          <a:p>
            <a:pPr marL="0" indent="0">
              <a:buNone/>
            </a:pPr>
            <a:endParaRPr lang="en-US" dirty="0"/>
          </a:p>
          <a:p>
            <a:pPr marL="0" indent="0">
              <a:buNone/>
            </a:pPr>
            <a:r>
              <a:rPr lang="en-US" sz="1800" b="1" i="1" dirty="0">
                <a:effectLst/>
                <a:latin typeface="Times New Roman" panose="02020603050405020304" pitchFamily="18" charset="0"/>
                <a:ea typeface="Times New Roman" panose="02020603050405020304" pitchFamily="18" charset="0"/>
              </a:rPr>
              <a:t>Note:  </a:t>
            </a:r>
            <a:r>
              <a:rPr lang="en-US" sz="1800" i="1" dirty="0">
                <a:effectLst/>
                <a:latin typeface="Times New Roman" panose="02020603050405020304" pitchFamily="18" charset="0"/>
                <a:ea typeface="Times New Roman" panose="02020603050405020304" pitchFamily="18" charset="0"/>
              </a:rPr>
              <a:t>You can either keep Select All checked or select individual student(s) by checking and unchecking students.</a:t>
            </a:r>
            <a:endParaRPr lang="en-US" sz="1800" dirty="0">
              <a:effectLst/>
              <a:latin typeface="Times New Roman" panose="02020603050405020304" pitchFamily="18" charset="0"/>
              <a:ea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08410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a:xfrm>
            <a:off x="1154954" y="756853"/>
            <a:ext cx="8825659" cy="706964"/>
          </a:xfrm>
        </p:spPr>
        <p:txBody>
          <a:bodyPr>
            <a:normAutofit/>
          </a:bodyPr>
          <a:lstStyle/>
          <a:p>
            <a:r>
              <a:rPr lang="en-US" dirty="0"/>
              <a:t>Correcting Invalid Sections: Process</a:t>
            </a:r>
          </a:p>
        </p:txBody>
      </p:sp>
      <p:sp>
        <p:nvSpPr>
          <p:cNvPr id="3" name="Content Placeholder 2">
            <a:extLst>
              <a:ext uri="{FF2B5EF4-FFF2-40B4-BE49-F238E27FC236}">
                <a16:creationId xmlns:a16="http://schemas.microsoft.com/office/drawing/2014/main" id="{5CDDB270-99B3-E578-B20E-4FFDBF8B0B07}"/>
              </a:ext>
            </a:extLst>
          </p:cNvPr>
          <p:cNvSpPr>
            <a:spLocks noGrp="1"/>
          </p:cNvSpPr>
          <p:nvPr>
            <p:ph idx="1"/>
          </p:nvPr>
        </p:nvSpPr>
        <p:spPr>
          <a:xfrm>
            <a:off x="1154954" y="2603500"/>
            <a:ext cx="5211979" cy="3416300"/>
          </a:xfrm>
        </p:spPr>
        <p:txBody>
          <a:bodyPr anchor="ctr">
            <a:normAutofit/>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C0BB7634-6066-3D0E-2D69-35FB1CAE2562}"/>
              </a:ext>
            </a:extLst>
          </p:cNvPr>
          <p:cNvPicPr>
            <a:picLocks noChangeAspect="1"/>
          </p:cNvPicPr>
          <p:nvPr/>
        </p:nvPicPr>
        <p:blipFill>
          <a:blip r:embed="rId2"/>
          <a:stretch>
            <a:fillRect/>
          </a:stretch>
        </p:blipFill>
        <p:spPr>
          <a:xfrm>
            <a:off x="817790" y="1680633"/>
            <a:ext cx="10556420" cy="5040688"/>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E0A0964E-DF86-EF47-AF29-6D43467B9162}"/>
              </a:ext>
            </a:extLst>
          </p:cNvPr>
          <p:cNvSpPr/>
          <p:nvPr/>
        </p:nvSpPr>
        <p:spPr>
          <a:xfrm>
            <a:off x="5880683" y="6484690"/>
            <a:ext cx="973123" cy="2366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752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3" name="Content Placeholder 2">
            <a:extLst>
              <a:ext uri="{FF2B5EF4-FFF2-40B4-BE49-F238E27FC236}">
                <a16:creationId xmlns:a16="http://schemas.microsoft.com/office/drawing/2014/main" id="{5CDDB270-99B3-E578-B20E-4FFDBF8B0B07}"/>
              </a:ext>
            </a:extLst>
          </p:cNvPr>
          <p:cNvSpPr>
            <a:spLocks noGrp="1"/>
          </p:cNvSpPr>
          <p:nvPr>
            <p:ph idx="1"/>
          </p:nvPr>
        </p:nvSpPr>
        <p:spPr>
          <a:xfrm>
            <a:off x="1154954" y="2348917"/>
            <a:ext cx="9725567" cy="4060272"/>
          </a:xfrm>
        </p:spPr>
        <p:txBody>
          <a:bodyPr>
            <a:normAutofit/>
          </a:bodyPr>
          <a:lstStyle/>
          <a:p>
            <a:pPr marL="0" indent="0">
              <a:buNone/>
            </a:pPr>
            <a:r>
              <a:rPr lang="en-US" dirty="0"/>
              <a:t>7. After Clicking </a:t>
            </a:r>
            <a:r>
              <a:rPr lang="en-US" b="1" dirty="0"/>
              <a:t>Drop from this Class: </a:t>
            </a:r>
          </a:p>
          <a:p>
            <a:pPr marL="0" indent="0">
              <a:buNone/>
            </a:pPr>
            <a:endParaRPr lang="en-US" dirty="0"/>
          </a:p>
          <a:p>
            <a:pPr marL="457200" indent="-400050">
              <a:buFont typeface="+mj-lt"/>
              <a:buAutoNum type="arabicPeriod"/>
            </a:pPr>
            <a:endParaRPr lang="en-US" dirty="0"/>
          </a:p>
        </p:txBody>
      </p:sp>
      <p:pic>
        <p:nvPicPr>
          <p:cNvPr id="5" name="Picture 4">
            <a:extLst>
              <a:ext uri="{FF2B5EF4-FFF2-40B4-BE49-F238E27FC236}">
                <a16:creationId xmlns:a16="http://schemas.microsoft.com/office/drawing/2014/main" id="{29C367A6-F11E-F7CF-76D2-857994CA4D02}"/>
              </a:ext>
            </a:extLst>
          </p:cNvPr>
          <p:cNvPicPr>
            <a:picLocks noChangeAspect="1"/>
          </p:cNvPicPr>
          <p:nvPr/>
        </p:nvPicPr>
        <p:blipFill>
          <a:blip r:embed="rId2"/>
          <a:stretch>
            <a:fillRect/>
          </a:stretch>
        </p:blipFill>
        <p:spPr>
          <a:xfrm>
            <a:off x="1463019" y="2778392"/>
            <a:ext cx="9109435" cy="3819031"/>
          </a:xfrm>
          <a:prstGeom prst="rect">
            <a:avLst/>
          </a:prstGeom>
        </p:spPr>
      </p:pic>
    </p:spTree>
    <p:extLst>
      <p:ext uri="{BB962C8B-B14F-4D97-AF65-F5344CB8AC3E}">
        <p14:creationId xmlns:p14="http://schemas.microsoft.com/office/powerpoint/2010/main" val="1187641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3" name="Content Placeholder 2">
            <a:extLst>
              <a:ext uri="{FF2B5EF4-FFF2-40B4-BE49-F238E27FC236}">
                <a16:creationId xmlns:a16="http://schemas.microsoft.com/office/drawing/2014/main" id="{5CDDB270-99B3-E578-B20E-4FFDBF8B0B07}"/>
              </a:ext>
            </a:extLst>
          </p:cNvPr>
          <p:cNvSpPr>
            <a:spLocks noGrp="1"/>
          </p:cNvSpPr>
          <p:nvPr>
            <p:ph idx="1"/>
          </p:nvPr>
        </p:nvSpPr>
        <p:spPr>
          <a:xfrm>
            <a:off x="483897" y="2348917"/>
            <a:ext cx="11224205" cy="4060272"/>
          </a:xfrm>
        </p:spPr>
        <p:txBody>
          <a:bodyPr>
            <a:normAutofit/>
          </a:bodyPr>
          <a:lstStyle/>
          <a:p>
            <a:pPr marL="0" indent="0">
              <a:buNone/>
            </a:pPr>
            <a:r>
              <a:rPr lang="en-US" dirty="0"/>
              <a:t>8. Click either Drop Students or Drop Students and Reschedule.</a:t>
            </a:r>
          </a:p>
          <a:p>
            <a:pPr marL="800100" lvl="1" indent="-400050">
              <a:buFont typeface="+mj-lt"/>
              <a:buAutoNum type="romanLcPeriod"/>
            </a:pPr>
            <a:r>
              <a:rPr lang="en-US" dirty="0"/>
              <a:t>You can Select Drop Students and Reschedule </a:t>
            </a:r>
            <a:r>
              <a:rPr lang="en-US" i="1" u="sng" dirty="0"/>
              <a:t>if you have created the new section already</a:t>
            </a:r>
            <a:r>
              <a:rPr lang="en-US" dirty="0"/>
              <a:t>. 	</a:t>
            </a:r>
          </a:p>
          <a:p>
            <a:pPr marL="0" indent="0">
              <a:buNone/>
            </a:pPr>
            <a:r>
              <a:rPr lang="en-US" dirty="0"/>
              <a:t>9. Reschedule the student in the valid section course code by using the first day (the students' first day) of school as their entry date in the class.</a:t>
            </a:r>
          </a:p>
          <a:p>
            <a:pPr marL="800100" lvl="1" indent="-400050">
              <a:buFont typeface="+mj-lt"/>
              <a:buAutoNum type="romanLcPeriod"/>
            </a:pPr>
            <a:r>
              <a:rPr lang="en-US" dirty="0"/>
              <a:t> </a:t>
            </a:r>
            <a:r>
              <a:rPr lang="en-US" b="1" dirty="0"/>
              <a:t>Quick Enroll</a:t>
            </a:r>
          </a:p>
          <a:p>
            <a:pPr marL="1200150" lvl="2" indent="-400050">
              <a:buFont typeface="+mj-lt"/>
              <a:buAutoNum type="romanLcPeriod"/>
            </a:pPr>
            <a:r>
              <a:rPr lang="en-US" dirty="0"/>
              <a:t>Will need Course. Section (</a:t>
            </a:r>
            <a:r>
              <a:rPr lang="en-US" dirty="0" err="1"/>
              <a:t>i</a:t>
            </a:r>
            <a:r>
              <a:rPr lang="en-US" dirty="0"/>
              <a:t>. e. 30240CW.1)</a:t>
            </a:r>
          </a:p>
          <a:p>
            <a:pPr marL="800100" lvl="2" indent="0">
              <a:buNone/>
            </a:pPr>
            <a:endParaRPr lang="en-US" dirty="0"/>
          </a:p>
          <a:p>
            <a:pPr marL="800100" lvl="2" indent="0">
              <a:buNone/>
            </a:pPr>
            <a:endParaRPr lang="en-US" dirty="0"/>
          </a:p>
          <a:p>
            <a:pPr marL="800100" lvl="2" indent="0">
              <a:buNone/>
            </a:pPr>
            <a:endParaRPr lang="en-US" dirty="0"/>
          </a:p>
          <a:p>
            <a:pPr marL="1200150" lvl="2" indent="-400050">
              <a:buFont typeface="+mj-lt"/>
              <a:buAutoNum type="romanLcPeriod"/>
            </a:pPr>
            <a:r>
              <a:rPr lang="en-US" dirty="0"/>
              <a:t>You can filter and search for your newly created section by using the Filters</a:t>
            </a:r>
          </a:p>
        </p:txBody>
      </p:sp>
      <p:pic>
        <p:nvPicPr>
          <p:cNvPr id="6" name="Picture 5">
            <a:extLst>
              <a:ext uri="{FF2B5EF4-FFF2-40B4-BE49-F238E27FC236}">
                <a16:creationId xmlns:a16="http://schemas.microsoft.com/office/drawing/2014/main" id="{EBF5C69C-741E-2927-29ED-9DE51BB998C1}"/>
              </a:ext>
            </a:extLst>
          </p:cNvPr>
          <p:cNvPicPr>
            <a:picLocks noChangeAspect="1"/>
          </p:cNvPicPr>
          <p:nvPr/>
        </p:nvPicPr>
        <p:blipFill>
          <a:blip r:embed="rId2"/>
          <a:stretch>
            <a:fillRect/>
          </a:stretch>
        </p:blipFill>
        <p:spPr>
          <a:xfrm>
            <a:off x="5967830" y="3751869"/>
            <a:ext cx="1950685" cy="1543586"/>
          </a:xfrm>
          <a:prstGeom prst="rect">
            <a:avLst/>
          </a:prstGeom>
        </p:spPr>
      </p:pic>
      <p:pic>
        <p:nvPicPr>
          <p:cNvPr id="8" name="Picture 7">
            <a:extLst>
              <a:ext uri="{FF2B5EF4-FFF2-40B4-BE49-F238E27FC236}">
                <a16:creationId xmlns:a16="http://schemas.microsoft.com/office/drawing/2014/main" id="{B67029F7-6784-6A10-807E-515C2641E919}"/>
              </a:ext>
            </a:extLst>
          </p:cNvPr>
          <p:cNvPicPr>
            <a:picLocks noChangeAspect="1"/>
          </p:cNvPicPr>
          <p:nvPr/>
        </p:nvPicPr>
        <p:blipFill>
          <a:blip r:embed="rId3"/>
          <a:stretch>
            <a:fillRect/>
          </a:stretch>
        </p:blipFill>
        <p:spPr>
          <a:xfrm>
            <a:off x="1313457" y="5884331"/>
            <a:ext cx="8499846" cy="899567"/>
          </a:xfrm>
          <a:prstGeom prst="rect">
            <a:avLst/>
          </a:prstGeom>
        </p:spPr>
      </p:pic>
    </p:spTree>
    <p:extLst>
      <p:ext uri="{BB962C8B-B14F-4D97-AF65-F5344CB8AC3E}">
        <p14:creationId xmlns:p14="http://schemas.microsoft.com/office/powerpoint/2010/main" val="1890213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10" name="Content Placeholder 9">
            <a:extLst>
              <a:ext uri="{FF2B5EF4-FFF2-40B4-BE49-F238E27FC236}">
                <a16:creationId xmlns:a16="http://schemas.microsoft.com/office/drawing/2014/main" id="{6562D92F-F24D-987C-3159-6D4A289B56AB}"/>
              </a:ext>
            </a:extLst>
          </p:cNvPr>
          <p:cNvSpPr>
            <a:spLocks noGrp="1"/>
          </p:cNvSpPr>
          <p:nvPr>
            <p:ph idx="1"/>
          </p:nvPr>
        </p:nvSpPr>
        <p:spPr>
          <a:xfrm>
            <a:off x="1154954" y="2377256"/>
            <a:ext cx="8825659" cy="3416300"/>
          </a:xfrm>
        </p:spPr>
        <p:txBody>
          <a:bodyPr/>
          <a:lstStyle/>
          <a:p>
            <a:pPr marL="0" indent="0">
              <a:buNone/>
            </a:pPr>
            <a:r>
              <a:rPr lang="en-US" dirty="0"/>
              <a:t>9. (</a:t>
            </a:r>
            <a:r>
              <a:rPr lang="en-US" dirty="0" err="1"/>
              <a:t>cont</a:t>
            </a:r>
            <a:r>
              <a:rPr lang="en-US" dirty="0"/>
              <a:t>) Filter Function: Select Course Section from List:</a:t>
            </a:r>
          </a:p>
          <a:p>
            <a:pPr marL="0" indent="0">
              <a:buNone/>
            </a:pPr>
            <a:endParaRPr lang="en-US" dirty="0"/>
          </a:p>
        </p:txBody>
      </p:sp>
      <p:pic>
        <p:nvPicPr>
          <p:cNvPr id="12" name="Picture 11">
            <a:extLst>
              <a:ext uri="{FF2B5EF4-FFF2-40B4-BE49-F238E27FC236}">
                <a16:creationId xmlns:a16="http://schemas.microsoft.com/office/drawing/2014/main" id="{C4CAFD24-DC5B-4AC9-FAEE-9F770DEFD30A}"/>
              </a:ext>
            </a:extLst>
          </p:cNvPr>
          <p:cNvPicPr>
            <a:picLocks noChangeAspect="1"/>
          </p:cNvPicPr>
          <p:nvPr/>
        </p:nvPicPr>
        <p:blipFill>
          <a:blip r:embed="rId2"/>
          <a:stretch>
            <a:fillRect/>
          </a:stretch>
        </p:blipFill>
        <p:spPr>
          <a:xfrm>
            <a:off x="343919" y="2931736"/>
            <a:ext cx="11504162" cy="3752285"/>
          </a:xfrm>
          <a:prstGeom prst="rect">
            <a:avLst/>
          </a:prstGeom>
        </p:spPr>
      </p:pic>
    </p:spTree>
    <p:extLst>
      <p:ext uri="{BB962C8B-B14F-4D97-AF65-F5344CB8AC3E}">
        <p14:creationId xmlns:p14="http://schemas.microsoft.com/office/powerpoint/2010/main" val="747272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717A-3675-5470-DE57-FA42CEE0080B}"/>
              </a:ext>
            </a:extLst>
          </p:cNvPr>
          <p:cNvSpPr>
            <a:spLocks noGrp="1"/>
          </p:cNvSpPr>
          <p:nvPr>
            <p:ph type="title"/>
          </p:nvPr>
        </p:nvSpPr>
        <p:spPr/>
        <p:txBody>
          <a:bodyPr/>
          <a:lstStyle/>
          <a:p>
            <a:r>
              <a:rPr lang="en-US" dirty="0"/>
              <a:t>Correcting Invalid Sections: Process</a:t>
            </a:r>
          </a:p>
        </p:txBody>
      </p:sp>
      <p:sp>
        <p:nvSpPr>
          <p:cNvPr id="10" name="Content Placeholder 9">
            <a:extLst>
              <a:ext uri="{FF2B5EF4-FFF2-40B4-BE49-F238E27FC236}">
                <a16:creationId xmlns:a16="http://schemas.microsoft.com/office/drawing/2014/main" id="{6562D92F-F24D-987C-3159-6D4A289B56AB}"/>
              </a:ext>
            </a:extLst>
          </p:cNvPr>
          <p:cNvSpPr>
            <a:spLocks noGrp="1"/>
          </p:cNvSpPr>
          <p:nvPr>
            <p:ph idx="1"/>
          </p:nvPr>
        </p:nvSpPr>
        <p:spPr>
          <a:xfrm>
            <a:off x="1154954" y="2377256"/>
            <a:ext cx="8825659" cy="4325202"/>
          </a:xfrm>
        </p:spPr>
        <p:txBody>
          <a:bodyPr>
            <a:normAutofit lnSpcReduction="10000"/>
          </a:bodyPr>
          <a:lstStyle/>
          <a:p>
            <a:pPr marL="0" indent="0">
              <a:buNone/>
            </a:pPr>
            <a:r>
              <a:rPr lang="en-US" dirty="0"/>
              <a:t>10. Mass Enroll Preview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11. Click Enroll Students </a:t>
            </a:r>
          </a:p>
        </p:txBody>
      </p:sp>
      <p:pic>
        <p:nvPicPr>
          <p:cNvPr id="16" name="Picture 15">
            <a:extLst>
              <a:ext uri="{FF2B5EF4-FFF2-40B4-BE49-F238E27FC236}">
                <a16:creationId xmlns:a16="http://schemas.microsoft.com/office/drawing/2014/main" id="{7123EF6E-DF2C-A60C-34C3-C61BA9B69C2B}"/>
              </a:ext>
            </a:extLst>
          </p:cNvPr>
          <p:cNvPicPr>
            <a:picLocks noChangeAspect="1"/>
          </p:cNvPicPr>
          <p:nvPr/>
        </p:nvPicPr>
        <p:blipFill>
          <a:blip r:embed="rId2"/>
          <a:stretch>
            <a:fillRect/>
          </a:stretch>
        </p:blipFill>
        <p:spPr>
          <a:xfrm>
            <a:off x="268447" y="2946380"/>
            <a:ext cx="11655106" cy="2847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2641D8EB-30C6-2B52-37AE-11CC845CCB02}"/>
              </a:ext>
            </a:extLst>
          </p:cNvPr>
          <p:cNvPicPr>
            <a:picLocks noChangeAspect="1"/>
          </p:cNvPicPr>
          <p:nvPr/>
        </p:nvPicPr>
        <p:blipFill>
          <a:blip r:embed="rId3"/>
          <a:stretch>
            <a:fillRect/>
          </a:stretch>
        </p:blipFill>
        <p:spPr>
          <a:xfrm>
            <a:off x="4264855" y="6080547"/>
            <a:ext cx="4058216" cy="409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963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914D-A0DB-3509-8627-B7C12753403F}"/>
              </a:ext>
            </a:extLst>
          </p:cNvPr>
          <p:cNvSpPr>
            <a:spLocks noGrp="1"/>
          </p:cNvSpPr>
          <p:nvPr>
            <p:ph type="title"/>
          </p:nvPr>
        </p:nvSpPr>
        <p:spPr>
          <a:xfrm>
            <a:off x="1154954" y="973669"/>
            <a:ext cx="9473897" cy="706964"/>
          </a:xfrm>
        </p:spPr>
        <p:txBody>
          <a:bodyPr/>
          <a:lstStyle/>
          <a:p>
            <a:r>
              <a:rPr lang="en-US" sz="3200" dirty="0"/>
              <a:t>Correcting Invalid Sections: Old Section Data</a:t>
            </a:r>
          </a:p>
        </p:txBody>
      </p:sp>
      <p:sp>
        <p:nvSpPr>
          <p:cNvPr id="3" name="Content Placeholder 2">
            <a:extLst>
              <a:ext uri="{FF2B5EF4-FFF2-40B4-BE49-F238E27FC236}">
                <a16:creationId xmlns:a16="http://schemas.microsoft.com/office/drawing/2014/main" id="{97F255BE-2DEC-E7F4-2588-B69EFABDA6D5}"/>
              </a:ext>
            </a:extLst>
          </p:cNvPr>
          <p:cNvSpPr>
            <a:spLocks noGrp="1"/>
          </p:cNvSpPr>
          <p:nvPr>
            <p:ph idx="1"/>
          </p:nvPr>
        </p:nvSpPr>
        <p:spPr>
          <a:xfrm>
            <a:off x="503339" y="2558642"/>
            <a:ext cx="11241248" cy="3612160"/>
          </a:xfrm>
        </p:spPr>
        <p:txBody>
          <a:bodyPr>
            <a:normAutofit/>
          </a:bodyPr>
          <a:lstStyle/>
          <a:p>
            <a:r>
              <a:rPr lang="en-US" sz="2000" dirty="0"/>
              <a:t>Remove the Expression Data</a:t>
            </a:r>
          </a:p>
          <a:p>
            <a:r>
              <a:rPr lang="en-US" sz="2000" dirty="0"/>
              <a:t>Change Teacher of Record to Staff that does not use PTP</a:t>
            </a:r>
          </a:p>
          <a:p>
            <a:r>
              <a:rPr lang="en-US" sz="2000" dirty="0"/>
              <a:t>Enter “DNU” or Similar Into Room and/or Section Number Info</a:t>
            </a:r>
          </a:p>
          <a:p>
            <a:r>
              <a:rPr lang="en-US" sz="2000" dirty="0"/>
              <a:t>Set Maximum Enrollment to “Zero/0”</a:t>
            </a:r>
          </a:p>
          <a:p>
            <a:pPr marL="0" indent="0">
              <a:buNone/>
            </a:pPr>
            <a:endParaRPr lang="en-US" sz="2000" dirty="0"/>
          </a:p>
        </p:txBody>
      </p:sp>
    </p:spTree>
    <p:extLst>
      <p:ext uri="{BB962C8B-B14F-4D97-AF65-F5344CB8AC3E}">
        <p14:creationId xmlns:p14="http://schemas.microsoft.com/office/powerpoint/2010/main" val="3638540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8" name="Rectangle 7">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8">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 name="Rectangle 13">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7" name="Rectangle 1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6F5CDE63-B2A3-895D-C821-6EDB3064FF40}"/>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Parent and Student Portal Access</a:t>
            </a:r>
          </a:p>
        </p:txBody>
      </p:sp>
      <p:cxnSp>
        <p:nvCxnSpPr>
          <p:cNvPr id="20" name="Straight Connector 1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2274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29" name="Rectangle 28">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4"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D656D72-F159-3354-0E44-8C4590671059}"/>
              </a:ext>
            </a:extLst>
          </p:cNvPr>
          <p:cNvSpPr>
            <a:spLocks noGrp="1"/>
          </p:cNvSpPr>
          <p:nvPr>
            <p:ph type="title"/>
          </p:nvPr>
        </p:nvSpPr>
        <p:spPr>
          <a:xfrm>
            <a:off x="639098" y="629265"/>
            <a:ext cx="4886461" cy="1622322"/>
          </a:xfrm>
        </p:spPr>
        <p:txBody>
          <a:bodyPr>
            <a:normAutofit/>
          </a:bodyPr>
          <a:lstStyle/>
          <a:p>
            <a:r>
              <a:rPr lang="en-US" dirty="0"/>
              <a:t>Celebrations</a:t>
            </a:r>
          </a:p>
        </p:txBody>
      </p:sp>
      <p:sp>
        <p:nvSpPr>
          <p:cNvPr id="3" name="Content Placeholder 2">
            <a:extLst>
              <a:ext uri="{FF2B5EF4-FFF2-40B4-BE49-F238E27FC236}">
                <a16:creationId xmlns:a16="http://schemas.microsoft.com/office/drawing/2014/main" id="{DEBF117E-E780-79FD-94E0-1762720F5AAD}"/>
              </a:ext>
            </a:extLst>
          </p:cNvPr>
          <p:cNvSpPr>
            <a:spLocks noGrp="1"/>
          </p:cNvSpPr>
          <p:nvPr>
            <p:ph idx="1"/>
          </p:nvPr>
        </p:nvSpPr>
        <p:spPr>
          <a:xfrm>
            <a:off x="639098" y="1706252"/>
            <a:ext cx="4886461" cy="4524225"/>
          </a:xfrm>
        </p:spPr>
        <p:txBody>
          <a:bodyPr anchor="ctr">
            <a:normAutofit/>
          </a:bodyPr>
          <a:lstStyle/>
          <a:p>
            <a:pPr marL="0" indent="0">
              <a:buNone/>
            </a:pPr>
            <a:r>
              <a:rPr lang="en-US" dirty="0">
                <a:solidFill>
                  <a:schemeClr val="bg1"/>
                </a:solidFill>
              </a:rPr>
              <a:t>Jennifer Jackson at </a:t>
            </a:r>
            <a:r>
              <a:rPr lang="en-US" b="1" dirty="0">
                <a:solidFill>
                  <a:schemeClr val="bg1"/>
                </a:solidFill>
              </a:rPr>
              <a:t>Gray Collegiate Academy </a:t>
            </a:r>
            <a:r>
              <a:rPr lang="en-US" dirty="0">
                <a:solidFill>
                  <a:schemeClr val="bg1"/>
                </a:solidFill>
              </a:rPr>
              <a:t>says…</a:t>
            </a:r>
          </a:p>
          <a:p>
            <a:pPr marL="0" indent="0">
              <a:buNone/>
            </a:pPr>
            <a:endParaRPr lang="en-US" dirty="0">
              <a:solidFill>
                <a:schemeClr val="bg1"/>
              </a:solidFill>
            </a:endParaRPr>
          </a:p>
          <a:p>
            <a:pPr marL="0" indent="0">
              <a:buNone/>
            </a:pPr>
            <a:r>
              <a:rPr lang="en-US" dirty="0">
                <a:solidFill>
                  <a:schemeClr val="bg1"/>
                </a:solidFill>
              </a:rPr>
              <a:t>We welcomed twin grandbabies into our ever-growing family. Cohen and Cooper Jackson. Born June 18, 2023. They join Everleigh Kelly, our oldest grandchild, who turned one in June.</a:t>
            </a:r>
          </a:p>
        </p:txBody>
      </p:sp>
      <p:pic>
        <p:nvPicPr>
          <p:cNvPr id="5" name="Picture 4">
            <a:extLst>
              <a:ext uri="{FF2B5EF4-FFF2-40B4-BE49-F238E27FC236}">
                <a16:creationId xmlns:a16="http://schemas.microsoft.com/office/drawing/2014/main" id="{26296DED-CC5C-A7DA-7927-C009645DF4BF}"/>
              </a:ext>
            </a:extLst>
          </p:cNvPr>
          <p:cNvPicPr>
            <a:picLocks noChangeAspect="1"/>
          </p:cNvPicPr>
          <p:nvPr/>
        </p:nvPicPr>
        <p:blipFill rotWithShape="1">
          <a:blip r:embed="rId3"/>
          <a:srcRect r="1110" b="-3"/>
          <a:stretch/>
        </p:blipFill>
        <p:spPr>
          <a:xfrm>
            <a:off x="6172200" y="645106"/>
            <a:ext cx="5371343" cy="5585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 name="Rectangle 35">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91554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9ECF-3102-1A05-BA00-77995B9936F1}"/>
              </a:ext>
            </a:extLst>
          </p:cNvPr>
          <p:cNvSpPr>
            <a:spLocks noGrp="1"/>
          </p:cNvSpPr>
          <p:nvPr>
            <p:ph type="title"/>
          </p:nvPr>
        </p:nvSpPr>
        <p:spPr/>
        <p:txBody>
          <a:bodyPr/>
          <a:lstStyle/>
          <a:p>
            <a:r>
              <a:rPr lang="en-US" dirty="0"/>
              <a:t>Parent and Student Portal Access</a:t>
            </a:r>
          </a:p>
        </p:txBody>
      </p:sp>
      <p:sp>
        <p:nvSpPr>
          <p:cNvPr id="3" name="Content Placeholder 2">
            <a:extLst>
              <a:ext uri="{FF2B5EF4-FFF2-40B4-BE49-F238E27FC236}">
                <a16:creationId xmlns:a16="http://schemas.microsoft.com/office/drawing/2014/main" id="{0AC7BBAD-FE64-CB3D-C2FA-32EAF9B81759}"/>
              </a:ext>
            </a:extLst>
          </p:cNvPr>
          <p:cNvSpPr>
            <a:spLocks noGrp="1"/>
          </p:cNvSpPr>
          <p:nvPr>
            <p:ph idx="1"/>
          </p:nvPr>
        </p:nvSpPr>
        <p:spPr>
          <a:xfrm>
            <a:off x="1154954" y="2468031"/>
            <a:ext cx="10086294" cy="3941158"/>
          </a:xfrm>
        </p:spPr>
        <p:txBody>
          <a:bodyPr>
            <a:normAutofit/>
          </a:bodyPr>
          <a:lstStyle/>
          <a:p>
            <a:r>
              <a:rPr lang="en-US" dirty="0"/>
              <a:t>All students and parents should have an account created so they have access to their data and any </a:t>
            </a:r>
            <a:r>
              <a:rPr lang="en-US" dirty="0" err="1"/>
              <a:t>eCollect</a:t>
            </a:r>
            <a:r>
              <a:rPr lang="en-US" dirty="0"/>
              <a:t> forms the SCDE may put out</a:t>
            </a:r>
          </a:p>
          <a:p>
            <a:r>
              <a:rPr lang="en-US" dirty="0"/>
              <a:t>Biggest Changes are with Student Portal Accounts</a:t>
            </a:r>
          </a:p>
          <a:p>
            <a:r>
              <a:rPr lang="en-US" dirty="0"/>
              <a:t>Parent and Student Portal Access:</a:t>
            </a:r>
          </a:p>
          <a:p>
            <a:pPr lvl="1"/>
            <a:r>
              <a:rPr lang="en-US" dirty="0">
                <a:hlinkClick r:id="rId2"/>
              </a:rPr>
              <a:t>https://cie.powerschool.com/public/</a:t>
            </a:r>
            <a:r>
              <a:rPr lang="en-US" dirty="0"/>
              <a:t> </a:t>
            </a:r>
          </a:p>
          <a:p>
            <a:r>
              <a:rPr lang="en-US" dirty="0"/>
              <a:t>Both Parent and Student Accounts Created</a:t>
            </a:r>
          </a:p>
          <a:p>
            <a:pPr lvl="1"/>
            <a:r>
              <a:rPr lang="en-US" dirty="0"/>
              <a:t>Student Selection &gt; Student Profile &gt; User Access: Guardian and Student Account Access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211208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83A1-B8C1-C4D7-65DB-466512614080}"/>
              </a:ext>
            </a:extLst>
          </p:cNvPr>
          <p:cNvSpPr>
            <a:spLocks noGrp="1"/>
          </p:cNvSpPr>
          <p:nvPr>
            <p:ph type="title"/>
          </p:nvPr>
        </p:nvSpPr>
        <p:spPr/>
        <p:txBody>
          <a:bodyPr/>
          <a:lstStyle/>
          <a:p>
            <a:r>
              <a:rPr lang="en-US" dirty="0"/>
              <a:t>Student Portal Access</a:t>
            </a:r>
          </a:p>
        </p:txBody>
      </p:sp>
      <p:sp>
        <p:nvSpPr>
          <p:cNvPr id="5" name="Content Placeholder 4">
            <a:extLst>
              <a:ext uri="{FF2B5EF4-FFF2-40B4-BE49-F238E27FC236}">
                <a16:creationId xmlns:a16="http://schemas.microsoft.com/office/drawing/2014/main" id="{9227F3FE-A0D0-2974-D7AF-3F9809D4EBE3}"/>
              </a:ext>
            </a:extLst>
          </p:cNvPr>
          <p:cNvSpPr>
            <a:spLocks noGrp="1"/>
          </p:cNvSpPr>
          <p:nvPr>
            <p:ph idx="1"/>
          </p:nvPr>
        </p:nvSpPr>
        <p:spPr>
          <a:xfrm>
            <a:off x="1154954" y="2357306"/>
            <a:ext cx="10044349" cy="3942826"/>
          </a:xfrm>
        </p:spPr>
        <p:txBody>
          <a:bodyPr>
            <a:normAutofit fontScale="92500" lnSpcReduction="10000"/>
          </a:bodyPr>
          <a:lstStyle/>
          <a:p>
            <a:r>
              <a:rPr lang="en-US" dirty="0"/>
              <a:t>**New** Student Password Requirements</a:t>
            </a:r>
          </a:p>
          <a:p>
            <a:pPr lvl="1"/>
            <a:r>
              <a:rPr lang="en-US" dirty="0"/>
              <a:t>Be at least 8 characters long</a:t>
            </a:r>
          </a:p>
          <a:p>
            <a:pPr lvl="1"/>
            <a:r>
              <a:rPr lang="en-US" dirty="0"/>
              <a:t>Contain at least one letter and one number</a:t>
            </a:r>
          </a:p>
          <a:p>
            <a:pPr lvl="1"/>
            <a:r>
              <a:rPr lang="en-US" dirty="0"/>
              <a:t>Contain at least one uppercase and one lowercase letter</a:t>
            </a:r>
          </a:p>
          <a:p>
            <a:pPr lvl="1"/>
            <a:r>
              <a:rPr lang="en-US" dirty="0"/>
              <a:t>Contain at least one special character</a:t>
            </a:r>
          </a:p>
          <a:p>
            <a:r>
              <a:rPr lang="en-US" dirty="0"/>
              <a:t>School to create uniform Username and Password format</a:t>
            </a:r>
          </a:p>
          <a:p>
            <a:pPr lvl="1"/>
            <a:r>
              <a:rPr lang="en-US" dirty="0"/>
              <a:t>Examples:</a:t>
            </a:r>
          </a:p>
          <a:p>
            <a:pPr lvl="2"/>
            <a:r>
              <a:rPr lang="en-US" dirty="0"/>
              <a:t>First initial caps + last initial lower +DOB (</a:t>
            </a:r>
            <a:r>
              <a:rPr lang="en-US" dirty="0" err="1"/>
              <a:t>mmddyyy</a:t>
            </a:r>
            <a:r>
              <a:rPr lang="en-US" dirty="0"/>
              <a:t>) + !  </a:t>
            </a:r>
          </a:p>
          <a:p>
            <a:pPr lvl="2"/>
            <a:r>
              <a:rPr lang="en-US" dirty="0"/>
              <a:t>First name with initial in caps + DOB (</a:t>
            </a:r>
            <a:r>
              <a:rPr lang="en-US" dirty="0" err="1"/>
              <a:t>mmddyyyy</a:t>
            </a:r>
            <a:r>
              <a:rPr lang="en-US" dirty="0"/>
              <a:t>) + !</a:t>
            </a:r>
          </a:p>
          <a:p>
            <a:pPr lvl="2"/>
            <a:r>
              <a:rPr lang="en-US" dirty="0"/>
              <a:t>First initial caps with second letter of first name lower + Last initial lower + </a:t>
            </a:r>
            <a:r>
              <a:rPr lang="en-US" dirty="0" err="1"/>
              <a:t>mmddyyy</a:t>
            </a:r>
            <a:r>
              <a:rPr lang="en-US" dirty="0"/>
              <a:t>+!</a:t>
            </a:r>
          </a:p>
          <a:p>
            <a:r>
              <a:rPr lang="en-US" dirty="0"/>
              <a:t>You can use the Auto-Assign IDs and Passwords for this Student, but you will have to edit the password field. “Canned” Student Letters will no longer report password. </a:t>
            </a:r>
          </a:p>
          <a:p>
            <a:pPr marL="0" indent="0">
              <a:buNone/>
            </a:pPr>
            <a:endParaRPr lang="en-US" dirty="0"/>
          </a:p>
        </p:txBody>
      </p:sp>
    </p:spTree>
    <p:extLst>
      <p:ext uri="{BB962C8B-B14F-4D97-AF65-F5344CB8AC3E}">
        <p14:creationId xmlns:p14="http://schemas.microsoft.com/office/powerpoint/2010/main" val="3468683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83A1-B8C1-C4D7-65DB-466512614080}"/>
              </a:ext>
            </a:extLst>
          </p:cNvPr>
          <p:cNvSpPr>
            <a:spLocks noGrp="1"/>
          </p:cNvSpPr>
          <p:nvPr>
            <p:ph type="title"/>
          </p:nvPr>
        </p:nvSpPr>
        <p:spPr/>
        <p:txBody>
          <a:bodyPr/>
          <a:lstStyle/>
          <a:p>
            <a:r>
              <a:rPr lang="en-US" dirty="0"/>
              <a:t>Student Portal Access</a:t>
            </a:r>
          </a:p>
        </p:txBody>
      </p:sp>
      <p:sp>
        <p:nvSpPr>
          <p:cNvPr id="5" name="Content Placeholder 4">
            <a:extLst>
              <a:ext uri="{FF2B5EF4-FFF2-40B4-BE49-F238E27FC236}">
                <a16:creationId xmlns:a16="http://schemas.microsoft.com/office/drawing/2014/main" id="{9227F3FE-A0D0-2974-D7AF-3F9809D4EBE3}"/>
              </a:ext>
            </a:extLst>
          </p:cNvPr>
          <p:cNvSpPr>
            <a:spLocks noGrp="1"/>
          </p:cNvSpPr>
          <p:nvPr>
            <p:ph idx="1"/>
          </p:nvPr>
        </p:nvSpPr>
        <p:spPr>
          <a:xfrm>
            <a:off x="542843" y="2215299"/>
            <a:ext cx="9292456" cy="2677212"/>
          </a:xfrm>
        </p:spPr>
        <p:txBody>
          <a:bodyPr>
            <a:normAutofit/>
          </a:bodyPr>
          <a:lstStyle/>
          <a:p>
            <a:pPr marL="0" indent="0">
              <a:buNone/>
            </a:pPr>
            <a:r>
              <a:rPr lang="en-US" dirty="0"/>
              <a:t>Required Fields:</a:t>
            </a:r>
          </a:p>
          <a:p>
            <a:r>
              <a:rPr lang="en-US" dirty="0"/>
              <a:t>Select “Enable Student Access”</a:t>
            </a:r>
          </a:p>
          <a:p>
            <a:r>
              <a:rPr lang="en-US" dirty="0"/>
              <a:t>Student Username</a:t>
            </a:r>
          </a:p>
          <a:p>
            <a:r>
              <a:rPr lang="en-US" dirty="0"/>
              <a:t>Student Password</a:t>
            </a:r>
          </a:p>
          <a:p>
            <a:pPr marL="0" indent="0">
              <a:buNone/>
            </a:pPr>
            <a:r>
              <a:rPr lang="en-US" dirty="0"/>
              <a:t>Must </a:t>
            </a:r>
            <a:r>
              <a:rPr lang="en-US" b="1" dirty="0"/>
              <a:t>Submit</a:t>
            </a:r>
            <a:r>
              <a:rPr lang="en-US" dirty="0"/>
              <a:t> to Save.</a:t>
            </a:r>
          </a:p>
          <a:p>
            <a:endParaRPr lang="en-US" dirty="0"/>
          </a:p>
          <a:p>
            <a:endParaRPr lang="en-US" dirty="0"/>
          </a:p>
          <a:p>
            <a:pPr marL="0" indent="0">
              <a:buNone/>
            </a:pPr>
            <a:endParaRPr lang="en-US" dirty="0"/>
          </a:p>
        </p:txBody>
      </p:sp>
      <p:pic>
        <p:nvPicPr>
          <p:cNvPr id="8" name="Picture 7">
            <a:extLst>
              <a:ext uri="{FF2B5EF4-FFF2-40B4-BE49-F238E27FC236}">
                <a16:creationId xmlns:a16="http://schemas.microsoft.com/office/drawing/2014/main" id="{485A1D7B-9376-10B6-234D-B9F1AAC528FA}"/>
              </a:ext>
            </a:extLst>
          </p:cNvPr>
          <p:cNvPicPr>
            <a:picLocks noChangeAspect="1"/>
          </p:cNvPicPr>
          <p:nvPr/>
        </p:nvPicPr>
        <p:blipFill>
          <a:blip r:embed="rId2"/>
          <a:stretch>
            <a:fillRect/>
          </a:stretch>
        </p:blipFill>
        <p:spPr>
          <a:xfrm>
            <a:off x="1683949" y="4374037"/>
            <a:ext cx="8824102" cy="2323705"/>
          </a:xfrm>
          <a:prstGeom prst="rect">
            <a:avLst/>
          </a:prstGeom>
        </p:spPr>
      </p:pic>
    </p:spTree>
    <p:extLst>
      <p:ext uri="{BB962C8B-B14F-4D97-AF65-F5344CB8AC3E}">
        <p14:creationId xmlns:p14="http://schemas.microsoft.com/office/powerpoint/2010/main" val="3861676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83A1-B8C1-C4D7-65DB-466512614080}"/>
              </a:ext>
            </a:extLst>
          </p:cNvPr>
          <p:cNvSpPr>
            <a:spLocks noGrp="1"/>
          </p:cNvSpPr>
          <p:nvPr>
            <p:ph type="title"/>
          </p:nvPr>
        </p:nvSpPr>
        <p:spPr/>
        <p:txBody>
          <a:bodyPr/>
          <a:lstStyle/>
          <a:p>
            <a:r>
              <a:rPr lang="en-US" dirty="0"/>
              <a:t>Parent Portal Access</a:t>
            </a:r>
          </a:p>
        </p:txBody>
      </p:sp>
      <p:sp>
        <p:nvSpPr>
          <p:cNvPr id="5" name="Content Placeholder 4">
            <a:extLst>
              <a:ext uri="{FF2B5EF4-FFF2-40B4-BE49-F238E27FC236}">
                <a16:creationId xmlns:a16="http://schemas.microsoft.com/office/drawing/2014/main" id="{9227F3FE-A0D0-2974-D7AF-3F9809D4EBE3}"/>
              </a:ext>
            </a:extLst>
          </p:cNvPr>
          <p:cNvSpPr>
            <a:spLocks noGrp="1"/>
          </p:cNvSpPr>
          <p:nvPr>
            <p:ph idx="1"/>
          </p:nvPr>
        </p:nvSpPr>
        <p:spPr>
          <a:xfrm>
            <a:off x="542843" y="2215299"/>
            <a:ext cx="9292456" cy="2677212"/>
          </a:xfrm>
        </p:spPr>
        <p:txBody>
          <a:bodyPr>
            <a:normAutofit/>
          </a:bodyPr>
          <a:lstStyle/>
          <a:p>
            <a:pPr marL="0" indent="0">
              <a:buNone/>
            </a:pPr>
            <a:r>
              <a:rPr lang="en-US" dirty="0"/>
              <a:t>Required Fields:</a:t>
            </a:r>
          </a:p>
          <a:p>
            <a:r>
              <a:rPr lang="en-US" dirty="0"/>
              <a:t>Select “Enable Parent Access”</a:t>
            </a:r>
          </a:p>
          <a:p>
            <a:r>
              <a:rPr lang="en-US" dirty="0"/>
              <a:t>Access ID</a:t>
            </a:r>
          </a:p>
          <a:p>
            <a:r>
              <a:rPr lang="en-US" dirty="0"/>
              <a:t>Access Password (no requirements on this page)</a:t>
            </a:r>
          </a:p>
          <a:p>
            <a:pPr marL="0" indent="0">
              <a:buNone/>
            </a:pPr>
            <a:r>
              <a:rPr lang="en-US" dirty="0"/>
              <a:t>Must </a:t>
            </a:r>
            <a:r>
              <a:rPr lang="en-US" b="1" dirty="0"/>
              <a:t>Submit</a:t>
            </a:r>
            <a:r>
              <a:rPr lang="en-US" dirty="0"/>
              <a:t> to Save.</a:t>
            </a:r>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B179B07C-B370-7B76-93FF-5154CD8F5941}"/>
              </a:ext>
            </a:extLst>
          </p:cNvPr>
          <p:cNvPicPr>
            <a:picLocks noChangeAspect="1"/>
          </p:cNvPicPr>
          <p:nvPr/>
        </p:nvPicPr>
        <p:blipFill>
          <a:blip r:embed="rId2"/>
          <a:stretch>
            <a:fillRect/>
          </a:stretch>
        </p:blipFill>
        <p:spPr>
          <a:xfrm>
            <a:off x="975598" y="4525432"/>
            <a:ext cx="10240804" cy="1495634"/>
          </a:xfrm>
          <a:prstGeom prst="rect">
            <a:avLst/>
          </a:prstGeom>
        </p:spPr>
      </p:pic>
    </p:spTree>
    <p:extLst>
      <p:ext uri="{BB962C8B-B14F-4D97-AF65-F5344CB8AC3E}">
        <p14:creationId xmlns:p14="http://schemas.microsoft.com/office/powerpoint/2010/main" val="2967369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9ECF-3102-1A05-BA00-77995B9936F1}"/>
              </a:ext>
            </a:extLst>
          </p:cNvPr>
          <p:cNvSpPr>
            <a:spLocks noGrp="1"/>
          </p:cNvSpPr>
          <p:nvPr>
            <p:ph type="title"/>
          </p:nvPr>
        </p:nvSpPr>
        <p:spPr/>
        <p:txBody>
          <a:bodyPr/>
          <a:lstStyle/>
          <a:p>
            <a:r>
              <a:rPr lang="en-US" dirty="0"/>
              <a:t>Parent and Student Portal Access</a:t>
            </a:r>
          </a:p>
        </p:txBody>
      </p:sp>
      <p:sp>
        <p:nvSpPr>
          <p:cNvPr id="3" name="Content Placeholder 2">
            <a:extLst>
              <a:ext uri="{FF2B5EF4-FFF2-40B4-BE49-F238E27FC236}">
                <a16:creationId xmlns:a16="http://schemas.microsoft.com/office/drawing/2014/main" id="{0AC7BBAD-FE64-CB3D-C2FA-32EAF9B81759}"/>
              </a:ext>
            </a:extLst>
          </p:cNvPr>
          <p:cNvSpPr>
            <a:spLocks noGrp="1"/>
          </p:cNvSpPr>
          <p:nvPr>
            <p:ph idx="1"/>
          </p:nvPr>
        </p:nvSpPr>
        <p:spPr>
          <a:xfrm>
            <a:off x="1154954" y="2468031"/>
            <a:ext cx="10086294" cy="3941158"/>
          </a:xfrm>
        </p:spPr>
        <p:txBody>
          <a:bodyPr>
            <a:normAutofit/>
          </a:bodyPr>
          <a:lstStyle/>
          <a:p>
            <a:r>
              <a:rPr lang="en-US" dirty="0"/>
              <a:t>Once parent or student logs in, they will be prompted to create a new password with the following requirements:</a:t>
            </a:r>
          </a:p>
          <a:p>
            <a:pPr lvl="1"/>
            <a:r>
              <a:rPr lang="en-US" dirty="0"/>
              <a:t>Be at least 8 characters long</a:t>
            </a:r>
          </a:p>
          <a:p>
            <a:pPr lvl="1"/>
            <a:r>
              <a:rPr lang="en-US" dirty="0"/>
              <a:t>Contain at least one letter and one number</a:t>
            </a:r>
          </a:p>
          <a:p>
            <a:pPr lvl="1"/>
            <a:r>
              <a:rPr lang="en-US" dirty="0"/>
              <a:t>Contain at least one uppercase and one lowercase letter</a:t>
            </a:r>
          </a:p>
          <a:p>
            <a:pPr lvl="1"/>
            <a:r>
              <a:rPr lang="en-US" dirty="0"/>
              <a:t>Contain at least one special character</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24768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02849C21-A344-86F7-A527-58D970985086}"/>
              </a:ext>
            </a:extLst>
          </p:cNvPr>
          <p:cNvSpPr>
            <a:spLocks noGrp="1"/>
          </p:cNvSpPr>
          <p:nvPr>
            <p:ph type="title"/>
          </p:nvPr>
        </p:nvSpPr>
        <p:spPr>
          <a:xfrm>
            <a:off x="1154954" y="855481"/>
            <a:ext cx="8761413" cy="898674"/>
          </a:xfrm>
        </p:spPr>
        <p:txBody>
          <a:bodyPr anchor="b">
            <a:normAutofit/>
          </a:bodyPr>
          <a:lstStyle/>
          <a:p>
            <a:r>
              <a:rPr lang="en-US" sz="3300" dirty="0">
                <a:solidFill>
                  <a:srgbClr val="FFFFFF"/>
                </a:solidFill>
              </a:rPr>
              <a:t>Missing Parent and Student Portal Data</a:t>
            </a:r>
          </a:p>
        </p:txBody>
      </p:sp>
      <p:sp>
        <p:nvSpPr>
          <p:cNvPr id="3" name="Content Placeholder 2">
            <a:extLst>
              <a:ext uri="{FF2B5EF4-FFF2-40B4-BE49-F238E27FC236}">
                <a16:creationId xmlns:a16="http://schemas.microsoft.com/office/drawing/2014/main" id="{0A7A5321-6061-3493-0C6B-C3C68C8A05A9}"/>
              </a:ext>
            </a:extLst>
          </p:cNvPr>
          <p:cNvSpPr>
            <a:spLocks noGrp="1"/>
          </p:cNvSpPr>
          <p:nvPr>
            <p:ph idx="1"/>
          </p:nvPr>
        </p:nvSpPr>
        <p:spPr>
          <a:xfrm>
            <a:off x="1154954" y="2079173"/>
            <a:ext cx="8182191" cy="3730689"/>
          </a:xfrm>
        </p:spPr>
        <p:txBody>
          <a:bodyPr anchor="ctr">
            <a:normAutofit/>
          </a:bodyPr>
          <a:lstStyle/>
          <a:p>
            <a:pPr marL="0" indent="0">
              <a:buNone/>
            </a:pPr>
            <a:r>
              <a:rPr lang="en-US" dirty="0">
                <a:solidFill>
                  <a:srgbClr val="EBEBEB"/>
                </a:solidFill>
              </a:rPr>
              <a:t>Using Search Function on Home Page:</a:t>
            </a:r>
          </a:p>
          <a:p>
            <a:r>
              <a:rPr lang="en-US" dirty="0">
                <a:solidFill>
                  <a:srgbClr val="EBEBEB"/>
                </a:solidFill>
              </a:rPr>
              <a:t>Student Portal</a:t>
            </a:r>
          </a:p>
          <a:p>
            <a:pPr lvl="1"/>
            <a:r>
              <a:rPr lang="en-US" dirty="0" err="1">
                <a:solidFill>
                  <a:srgbClr val="EBEBEB"/>
                </a:solidFill>
              </a:rPr>
              <a:t>Student_Web_ID</a:t>
            </a:r>
            <a:r>
              <a:rPr lang="en-US" dirty="0">
                <a:solidFill>
                  <a:srgbClr val="EBEBEB"/>
                </a:solidFill>
              </a:rPr>
              <a:t>=</a:t>
            </a:r>
          </a:p>
          <a:p>
            <a:pPr lvl="1"/>
            <a:r>
              <a:rPr lang="en-US" dirty="0">
                <a:solidFill>
                  <a:srgbClr val="EBEBEB"/>
                </a:solidFill>
              </a:rPr>
              <a:t>Will bring up Blank Student Usernames</a:t>
            </a:r>
          </a:p>
          <a:p>
            <a:r>
              <a:rPr lang="en-US" dirty="0">
                <a:solidFill>
                  <a:srgbClr val="EBEBEB"/>
                </a:solidFill>
              </a:rPr>
              <a:t>Parent Portal</a:t>
            </a:r>
          </a:p>
          <a:p>
            <a:pPr lvl="1"/>
            <a:r>
              <a:rPr lang="en-US" dirty="0" err="1">
                <a:solidFill>
                  <a:srgbClr val="EBEBEB"/>
                </a:solidFill>
              </a:rPr>
              <a:t>Web_ID</a:t>
            </a:r>
            <a:r>
              <a:rPr lang="en-US" dirty="0">
                <a:solidFill>
                  <a:srgbClr val="EBEBEB"/>
                </a:solidFill>
              </a:rPr>
              <a:t>=</a:t>
            </a:r>
          </a:p>
          <a:p>
            <a:pPr lvl="1"/>
            <a:r>
              <a:rPr lang="en-US" dirty="0">
                <a:solidFill>
                  <a:srgbClr val="EBEBEB"/>
                </a:solidFill>
              </a:rPr>
              <a:t>Will bring up Blank Parent Usernames</a:t>
            </a:r>
          </a:p>
          <a:p>
            <a:r>
              <a:rPr lang="en-US" dirty="0">
                <a:solidFill>
                  <a:srgbClr val="EBEBEB"/>
                </a:solidFill>
              </a:rPr>
              <a:t>Can export list using Quick Export</a:t>
            </a:r>
          </a:p>
        </p:txBody>
      </p:sp>
    </p:spTree>
    <p:extLst>
      <p:ext uri="{BB962C8B-B14F-4D97-AF65-F5344CB8AC3E}">
        <p14:creationId xmlns:p14="http://schemas.microsoft.com/office/powerpoint/2010/main" val="799895597"/>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CFE7-179B-9075-6F6E-0883BA1EE782}"/>
              </a:ext>
            </a:extLst>
          </p:cNvPr>
          <p:cNvSpPr>
            <a:spLocks noGrp="1"/>
          </p:cNvSpPr>
          <p:nvPr>
            <p:ph type="title"/>
          </p:nvPr>
        </p:nvSpPr>
        <p:spPr/>
        <p:txBody>
          <a:bodyPr/>
          <a:lstStyle/>
          <a:p>
            <a:r>
              <a:rPr lang="en-US" sz="3200" dirty="0"/>
              <a:t>Student Quick Export Fields &amp; Import Fields</a:t>
            </a:r>
          </a:p>
        </p:txBody>
      </p:sp>
      <p:sp>
        <p:nvSpPr>
          <p:cNvPr id="3" name="Content Placeholder 2">
            <a:extLst>
              <a:ext uri="{FF2B5EF4-FFF2-40B4-BE49-F238E27FC236}">
                <a16:creationId xmlns:a16="http://schemas.microsoft.com/office/drawing/2014/main" id="{338D427B-D43B-B173-77BC-CB6AF4C52089}"/>
              </a:ext>
            </a:extLst>
          </p:cNvPr>
          <p:cNvSpPr>
            <a:spLocks noGrp="1"/>
          </p:cNvSpPr>
          <p:nvPr>
            <p:ph idx="1"/>
          </p:nvPr>
        </p:nvSpPr>
        <p:spPr/>
        <p:txBody>
          <a:bodyPr/>
          <a:lstStyle/>
          <a:p>
            <a:pPr marL="0" indent="0">
              <a:buNone/>
            </a:pPr>
            <a:r>
              <a:rPr lang="en-US" b="1" u="sng" dirty="0"/>
              <a:t>Student:</a:t>
            </a:r>
          </a:p>
          <a:p>
            <a:pPr marL="0" indent="0">
              <a:buNone/>
            </a:pPr>
            <a:r>
              <a:rPr lang="en-US" dirty="0" err="1"/>
              <a:t>Student_Web_ID</a:t>
            </a:r>
            <a:endParaRPr lang="en-US" dirty="0"/>
          </a:p>
          <a:p>
            <a:pPr marL="0" indent="0">
              <a:buNone/>
            </a:pPr>
            <a:r>
              <a:rPr lang="en-US" dirty="0" err="1"/>
              <a:t>Student_Web_Password</a:t>
            </a:r>
            <a:endParaRPr lang="en-US" dirty="0"/>
          </a:p>
          <a:p>
            <a:pPr marL="0" indent="0">
              <a:buNone/>
            </a:pPr>
            <a:r>
              <a:rPr lang="en-US" dirty="0" err="1"/>
              <a:t>Student_AllowWebAccess</a:t>
            </a:r>
            <a:r>
              <a:rPr lang="en-US" dirty="0"/>
              <a:t> = 1 for Enabled Access</a:t>
            </a:r>
          </a:p>
          <a:p>
            <a:pPr marL="0" indent="0">
              <a:buNone/>
            </a:pPr>
            <a:r>
              <a:rPr lang="en-US" b="1" u="sng" dirty="0"/>
              <a:t>Parent:</a:t>
            </a:r>
          </a:p>
          <a:p>
            <a:pPr marL="0" indent="0">
              <a:buNone/>
            </a:pPr>
            <a:r>
              <a:rPr lang="en-US" dirty="0" err="1"/>
              <a:t>Web_ID</a:t>
            </a:r>
            <a:endParaRPr lang="en-US" dirty="0"/>
          </a:p>
          <a:p>
            <a:pPr marL="0" indent="0">
              <a:buNone/>
            </a:pPr>
            <a:r>
              <a:rPr lang="en-US" dirty="0" err="1"/>
              <a:t>Web_Password</a:t>
            </a:r>
            <a:endParaRPr lang="en-US" dirty="0"/>
          </a:p>
          <a:p>
            <a:pPr marL="0" indent="0">
              <a:buNone/>
            </a:pPr>
            <a:r>
              <a:rPr lang="en-US" dirty="0" err="1"/>
              <a:t>AllowWebAccess</a:t>
            </a:r>
            <a:r>
              <a:rPr lang="en-US" dirty="0"/>
              <a:t> = 1 for Enabled Access</a:t>
            </a:r>
          </a:p>
        </p:txBody>
      </p:sp>
    </p:spTree>
    <p:extLst>
      <p:ext uri="{BB962C8B-B14F-4D97-AF65-F5344CB8AC3E}">
        <p14:creationId xmlns:p14="http://schemas.microsoft.com/office/powerpoint/2010/main" val="2764231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6CE83A1-B8C1-C4D7-65DB-466512614080}"/>
              </a:ext>
            </a:extLst>
          </p:cNvPr>
          <p:cNvSpPr>
            <a:spLocks noGrp="1"/>
          </p:cNvSpPr>
          <p:nvPr>
            <p:ph type="title"/>
          </p:nvPr>
        </p:nvSpPr>
        <p:spPr>
          <a:xfrm>
            <a:off x="1154954" y="973669"/>
            <a:ext cx="8825659" cy="706964"/>
          </a:xfrm>
        </p:spPr>
        <p:txBody>
          <a:bodyPr>
            <a:normAutofit/>
          </a:bodyPr>
          <a:lstStyle/>
          <a:p>
            <a:r>
              <a:rPr lang="en-US">
                <a:solidFill>
                  <a:srgbClr val="FFFFFF"/>
                </a:solidFill>
              </a:rPr>
              <a:t>Parent &amp; Student Portal Access Letters</a:t>
            </a:r>
            <a:endParaRPr lang="en-US" dirty="0">
              <a:solidFill>
                <a:srgbClr val="FFFFFF"/>
              </a:solidFill>
            </a:endParaRPr>
          </a:p>
        </p:txBody>
      </p:sp>
      <p:sp>
        <p:nvSpPr>
          <p:cNvPr id="13" name="Rectangle 12">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 name="Content Placeholder 2">
            <a:extLst>
              <a:ext uri="{FF2B5EF4-FFF2-40B4-BE49-F238E27FC236}">
                <a16:creationId xmlns:a16="http://schemas.microsoft.com/office/drawing/2014/main" id="{9B106630-56D7-6C9D-582D-78B409DC5A44}"/>
              </a:ext>
            </a:extLst>
          </p:cNvPr>
          <p:cNvGraphicFramePr>
            <a:graphicFrameLocks noGrp="1"/>
          </p:cNvGraphicFramePr>
          <p:nvPr>
            <p:ph idx="1"/>
            <p:extLst>
              <p:ext uri="{D42A27DB-BD31-4B8C-83A1-F6EECF244321}">
                <p14:modId xmlns:p14="http://schemas.microsoft.com/office/powerpoint/2010/main" val="878408739"/>
              </p:ext>
            </p:extLst>
          </p:nvPr>
        </p:nvGraphicFramePr>
        <p:xfrm>
          <a:off x="755091" y="2307322"/>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BBD512F-DADB-3D48-0EDD-6FA3AEBB2931}"/>
              </a:ext>
            </a:extLst>
          </p:cNvPr>
          <p:cNvPicPr>
            <a:picLocks noChangeAspect="1"/>
          </p:cNvPicPr>
          <p:nvPr/>
        </p:nvPicPr>
        <p:blipFill>
          <a:blip r:embed="rId8"/>
          <a:stretch>
            <a:fillRect/>
          </a:stretch>
        </p:blipFill>
        <p:spPr>
          <a:xfrm>
            <a:off x="3933523" y="4236201"/>
            <a:ext cx="4324954" cy="1276528"/>
          </a:xfrm>
          <a:prstGeom prst="rect">
            <a:avLst/>
          </a:prstGeom>
        </p:spPr>
      </p:pic>
    </p:spTree>
    <p:extLst>
      <p:ext uri="{BB962C8B-B14F-4D97-AF65-F5344CB8AC3E}">
        <p14:creationId xmlns:p14="http://schemas.microsoft.com/office/powerpoint/2010/main" val="146819237"/>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BAF9-CB34-B12B-A331-B91A9C3BE65F}"/>
              </a:ext>
            </a:extLst>
          </p:cNvPr>
          <p:cNvSpPr>
            <a:spLocks noGrp="1"/>
          </p:cNvSpPr>
          <p:nvPr>
            <p:ph type="title"/>
          </p:nvPr>
        </p:nvSpPr>
        <p:spPr/>
        <p:txBody>
          <a:bodyPr/>
          <a:lstStyle/>
          <a:p>
            <a:r>
              <a:rPr lang="en-US" dirty="0"/>
              <a:t>Update Student Portal Letter</a:t>
            </a:r>
          </a:p>
        </p:txBody>
      </p:sp>
      <p:sp>
        <p:nvSpPr>
          <p:cNvPr id="3" name="Content Placeholder 2">
            <a:extLst>
              <a:ext uri="{FF2B5EF4-FFF2-40B4-BE49-F238E27FC236}">
                <a16:creationId xmlns:a16="http://schemas.microsoft.com/office/drawing/2014/main" id="{714AA17F-DD2D-E879-FAFF-026160E58E71}"/>
              </a:ext>
            </a:extLst>
          </p:cNvPr>
          <p:cNvSpPr>
            <a:spLocks noGrp="1"/>
          </p:cNvSpPr>
          <p:nvPr>
            <p:ph idx="1"/>
          </p:nvPr>
        </p:nvSpPr>
        <p:spPr/>
        <p:txBody>
          <a:bodyPr/>
          <a:lstStyle/>
          <a:p>
            <a:r>
              <a:rPr lang="en-US" dirty="0"/>
              <a:t>Recommendation: Update the Student Letter to include the details for the hard-coded values for the Student Password.  Remember, this value will only appear as ***** so should change your school letter to reflect the exact formula for the student to use for their initial password at login.  </a:t>
            </a:r>
          </a:p>
          <a:p>
            <a:r>
              <a:rPr lang="en-US" dirty="0"/>
              <a:t>You may also want to consider adding a statement about Student Passwords now requiring a change during initial login and the new password they create must follow the character requirements of one (1) capital letter, one (1) lowercase letter, one (1) number, one (1) special character, and must be at least 8-digits long.  </a:t>
            </a:r>
          </a:p>
        </p:txBody>
      </p:sp>
    </p:spTree>
    <p:extLst>
      <p:ext uri="{BB962C8B-B14F-4D97-AF65-F5344CB8AC3E}">
        <p14:creationId xmlns:p14="http://schemas.microsoft.com/office/powerpoint/2010/main" val="3615902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D4F4DA4-C427-4DEF-91E0-8E7129A4B3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37" name="Rectangle 36">
              <a:extLst>
                <a:ext uri="{FF2B5EF4-FFF2-40B4-BE49-F238E27FC236}">
                  <a16:creationId xmlns:a16="http://schemas.microsoft.com/office/drawing/2014/main" id="{8A59FAFC-7B5E-427D-A4B0-8DD38FC5C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B5E46F92-B11F-4D04-84C1-B48CE43C6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E49A7C8E-F405-4731-86CC-6F65E0AD6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Oval 39">
              <a:extLst>
                <a:ext uri="{FF2B5EF4-FFF2-40B4-BE49-F238E27FC236}">
                  <a16:creationId xmlns:a16="http://schemas.microsoft.com/office/drawing/2014/main" id="{C61AA71F-D19D-4361-A8DD-FB1505D4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5">
              <a:extLst>
                <a:ext uri="{FF2B5EF4-FFF2-40B4-BE49-F238E27FC236}">
                  <a16:creationId xmlns:a16="http://schemas.microsoft.com/office/drawing/2014/main" id="{9A66077B-2F4D-4996-B9E4-70A41DC7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42" name="Freeform 5">
              <a:extLst>
                <a:ext uri="{FF2B5EF4-FFF2-40B4-BE49-F238E27FC236}">
                  <a16:creationId xmlns:a16="http://schemas.microsoft.com/office/drawing/2014/main" id="{8E765F22-322F-4361-8A97-254C7B442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43" name="Freeform 5">
              <a:extLst>
                <a:ext uri="{FF2B5EF4-FFF2-40B4-BE49-F238E27FC236}">
                  <a16:creationId xmlns:a16="http://schemas.microsoft.com/office/drawing/2014/main" id="{509B3A9B-4394-4305-9D7B-FD39CE433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5" name="Rectangle 44">
            <a:extLst>
              <a:ext uri="{FF2B5EF4-FFF2-40B4-BE49-F238E27FC236}">
                <a16:creationId xmlns:a16="http://schemas.microsoft.com/office/drawing/2014/main" id="{8DCAC2A9-D869-46E1-9DD3-353AE3254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Oval 48">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Oval 50">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5" name="Rectangle 54">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59"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4" name="TextBox 3">
            <a:extLst>
              <a:ext uri="{FF2B5EF4-FFF2-40B4-BE49-F238E27FC236}">
                <a16:creationId xmlns:a16="http://schemas.microsoft.com/office/drawing/2014/main" id="{D2AB6578-858D-6A2D-E15D-EE75706F95F6}"/>
              </a:ext>
            </a:extLst>
          </p:cNvPr>
          <p:cNvSpPr txBox="1"/>
          <p:nvPr/>
        </p:nvSpPr>
        <p:spPr>
          <a:xfrm>
            <a:off x="1154955" y="973667"/>
            <a:ext cx="2942210" cy="4833745"/>
          </a:xfrm>
          <a:prstGeom prst="rect">
            <a:avLst/>
          </a:prstGeom>
        </p:spPr>
        <p:txBody>
          <a:bodyPr spcFirstLastPara="1" vert="horz" lIns="91440" tIns="45720" rIns="91440" bIns="45720" rtlCol="0" anchor="ctr" anchorCtr="0">
            <a:normAutofit/>
          </a:bodyPr>
          <a:lstStyle/>
          <a:p>
            <a:pPr marL="0" marR="0" lvl="0" indent="0" defTabSz="457200" fontAlgn="auto">
              <a:spcBef>
                <a:spcPct val="0"/>
              </a:spcBef>
              <a:spcAft>
                <a:spcPts val="600"/>
              </a:spcAft>
              <a:buClr>
                <a:srgbClr val="DBD7B8"/>
              </a:buClr>
              <a:buSzPts val="3700"/>
              <a:tabLst/>
              <a:defRPr/>
            </a:pPr>
            <a:r>
              <a:rPr kumimoji="0" lang="en-US" sz="3600" u="none" strike="noStrike" cap="none" spc="0" normalizeH="0" baseline="0" noProof="0">
                <a:ln>
                  <a:noFill/>
                </a:ln>
                <a:solidFill>
                  <a:srgbClr val="EBEBEB"/>
                </a:solidFill>
                <a:effectLst>
                  <a:glow rad="63500">
                    <a:srgbClr val="FFFF00">
                      <a:alpha val="40000"/>
                    </a:srgbClr>
                  </a:glow>
                </a:effectLst>
                <a:uLnTx/>
                <a:uFillTx/>
                <a:latin typeface="+mj-lt"/>
                <a:ea typeface="+mj-ea"/>
                <a:cs typeface="+mj-cs"/>
                <a:sym typeface="Henny Penny"/>
              </a:rPr>
              <a:t>Editing Current Object Reports</a:t>
            </a:r>
          </a:p>
        </p:txBody>
      </p:sp>
      <p:sp>
        <p:nvSpPr>
          <p:cNvPr id="61" name="Rectangle 60">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2" name="TextBox 2">
            <a:extLst>
              <a:ext uri="{FF2B5EF4-FFF2-40B4-BE49-F238E27FC236}">
                <a16:creationId xmlns:a16="http://schemas.microsoft.com/office/drawing/2014/main" id="{5001DAC3-13F6-D488-9455-AB961D996FE3}"/>
              </a:ext>
            </a:extLst>
          </p:cNvPr>
          <p:cNvGraphicFramePr/>
          <p:nvPr>
            <p:extLst>
              <p:ext uri="{D42A27DB-BD31-4B8C-83A1-F6EECF244321}">
                <p14:modId xmlns:p14="http://schemas.microsoft.com/office/powerpoint/2010/main" val="12006022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537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032" name="Rectangle 1031">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Oval 1032">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4" name="Oval 1033">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Oval 1034">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038" name="Rectangle 1037">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Freeform 5">
            <a:extLst>
              <a:ext uri="{FF2B5EF4-FFF2-40B4-BE49-F238E27FC236}">
                <a16:creationId xmlns:a16="http://schemas.microsoft.com/office/drawing/2014/main" id="{D6A57299-AC67-4204-BCA6-08B96914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4154A46-2A87-3E52-9BB2-B179C8F96663}"/>
              </a:ext>
            </a:extLst>
          </p:cNvPr>
          <p:cNvSpPr>
            <a:spLocks noGrp="1"/>
          </p:cNvSpPr>
          <p:nvPr>
            <p:ph type="title"/>
          </p:nvPr>
        </p:nvSpPr>
        <p:spPr>
          <a:xfrm>
            <a:off x="4578443" y="571500"/>
            <a:ext cx="5730960" cy="747162"/>
          </a:xfrm>
        </p:spPr>
        <p:txBody>
          <a:bodyPr vert="horz" lIns="91440" tIns="45720" rIns="91440" bIns="45720" rtlCol="0" anchor="b">
            <a:normAutofit fontScale="90000"/>
          </a:bodyPr>
          <a:lstStyle/>
          <a:p>
            <a:pPr algn="r"/>
            <a:r>
              <a:rPr lang="en-US" sz="4800" dirty="0"/>
              <a:t>Celebrations</a:t>
            </a:r>
          </a:p>
        </p:txBody>
      </p:sp>
      <p:pic>
        <p:nvPicPr>
          <p:cNvPr id="1026" name="Picture 2">
            <a:extLst>
              <a:ext uri="{FF2B5EF4-FFF2-40B4-BE49-F238E27FC236}">
                <a16:creationId xmlns:a16="http://schemas.microsoft.com/office/drawing/2014/main" id="{57C57CD9-5A9A-AB39-F116-62031BEF5E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666" b="16412"/>
          <a:stretch/>
        </p:blipFill>
        <p:spPr bwMode="auto">
          <a:xfrm>
            <a:off x="478965" y="466928"/>
            <a:ext cx="3751053" cy="59142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2" name="Rectangle 1041">
            <a:extLst>
              <a:ext uri="{FF2B5EF4-FFF2-40B4-BE49-F238E27FC236}">
                <a16:creationId xmlns:a16="http://schemas.microsoft.com/office/drawing/2014/main" id="{A6291405-9BAB-47A1-8F77-11DCBC017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BF2CDE1D-3379-2898-929E-8DB4F5B9E9D7}"/>
              </a:ext>
            </a:extLst>
          </p:cNvPr>
          <p:cNvSpPr txBox="1"/>
          <p:nvPr/>
        </p:nvSpPr>
        <p:spPr>
          <a:xfrm>
            <a:off x="4890782" y="2080470"/>
            <a:ext cx="6082018" cy="3108543"/>
          </a:xfrm>
          <a:prstGeom prst="rect">
            <a:avLst/>
          </a:prstGeom>
          <a:noFill/>
        </p:spPr>
        <p:txBody>
          <a:bodyPr wrap="square" rtlCol="0">
            <a:spAutoFit/>
          </a:bodyPr>
          <a:lstStyle/>
          <a:p>
            <a:pPr algn="r"/>
            <a:r>
              <a:rPr lang="en-US" sz="2800" dirty="0">
                <a:solidFill>
                  <a:schemeClr val="accent6">
                    <a:lumMod val="60000"/>
                    <a:lumOff val="40000"/>
                  </a:schemeClr>
                </a:solidFill>
              </a:rPr>
              <a:t>Patti Rubenzer</a:t>
            </a:r>
            <a:r>
              <a:rPr lang="en-US" sz="2800" dirty="0">
                <a:solidFill>
                  <a:schemeClr val="bg1"/>
                </a:solidFill>
              </a:rPr>
              <a:t> of Odyssey Online:</a:t>
            </a:r>
          </a:p>
          <a:p>
            <a:pPr algn="r"/>
            <a:endParaRPr lang="en-US" sz="2800" dirty="0">
              <a:solidFill>
                <a:schemeClr val="bg1"/>
              </a:solidFill>
            </a:endParaRPr>
          </a:p>
          <a:p>
            <a:pPr algn="r"/>
            <a:r>
              <a:rPr lang="en-US" sz="2800" dirty="0">
                <a:solidFill>
                  <a:schemeClr val="bg1"/>
                </a:solidFill>
                <a:latin typeface="Bradley Hand ITC" panose="03070402050302030203" pitchFamily="66" charset="0"/>
              </a:rPr>
              <a:t>My daughter, Grace, started grad school last week to become a School Psychologist. We are super proud of her.</a:t>
            </a:r>
          </a:p>
          <a:p>
            <a:pPr algn="r"/>
            <a:endParaRPr lang="en-US" sz="2800" dirty="0">
              <a:solidFill>
                <a:schemeClr val="bg1"/>
              </a:solidFill>
              <a:latin typeface="Bradley Hand ITC" panose="03070402050302030203" pitchFamily="66" charset="0"/>
            </a:endParaRPr>
          </a:p>
          <a:p>
            <a:pPr algn="r"/>
            <a:r>
              <a:rPr lang="en-US" sz="2800" dirty="0">
                <a:solidFill>
                  <a:schemeClr val="bg1"/>
                </a:solidFill>
                <a:latin typeface="Bradley Hand ITC" panose="03070402050302030203" pitchFamily="66" charset="0"/>
              </a:rPr>
              <a:t> (She is a product of charter schools)</a:t>
            </a:r>
          </a:p>
        </p:txBody>
      </p:sp>
    </p:spTree>
    <p:extLst>
      <p:ext uri="{BB962C8B-B14F-4D97-AF65-F5344CB8AC3E}">
        <p14:creationId xmlns:p14="http://schemas.microsoft.com/office/powerpoint/2010/main" val="1473303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74060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B6578-858D-6A2D-E15D-EE75706F95F6}"/>
              </a:ext>
            </a:extLst>
          </p:cNvPr>
          <p:cNvSpPr txBox="1"/>
          <p:nvPr/>
        </p:nvSpPr>
        <p:spPr>
          <a:xfrm>
            <a:off x="415925" y="452486"/>
            <a:ext cx="7764504" cy="628697"/>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rtlCol="0" anchor="t" anchorCtr="0">
            <a:normAutofit fontScale="62500" lnSpcReduction="20000"/>
          </a:bodyPr>
          <a:lstStyle/>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r>
              <a:rPr kumimoji="0" lang="en-US" sz="3200" b="1" i="0" u="none" strike="noStrike" kern="0" cap="none" spc="0" normalizeH="0" baseline="0" noProof="0" dirty="0">
                <a:ln>
                  <a:noFill/>
                </a:ln>
                <a:solidFill>
                  <a:srgbClr val="DBD7B8"/>
                </a:solidFill>
                <a:effectLst/>
                <a:uLnTx/>
                <a:uFillTx/>
                <a:latin typeface="Karma"/>
                <a:ea typeface="Karma"/>
                <a:cs typeface="Karma"/>
                <a:sym typeface="Karma"/>
              </a:rPr>
              <a:t>Use the following table to edit information in the fields:</a:t>
            </a:r>
          </a:p>
        </p:txBody>
      </p:sp>
      <p:graphicFrame>
        <p:nvGraphicFramePr>
          <p:cNvPr id="5" name="Table 4">
            <a:extLst>
              <a:ext uri="{FF2B5EF4-FFF2-40B4-BE49-F238E27FC236}">
                <a16:creationId xmlns:a16="http://schemas.microsoft.com/office/drawing/2014/main" id="{676935D1-A9B2-12FC-E085-26E05A312915}"/>
              </a:ext>
            </a:extLst>
          </p:cNvPr>
          <p:cNvGraphicFramePr>
            <a:graphicFrameLocks noGrp="1"/>
          </p:cNvGraphicFramePr>
          <p:nvPr/>
        </p:nvGraphicFramePr>
        <p:xfrm>
          <a:off x="415925" y="912843"/>
          <a:ext cx="11360150" cy="5660175"/>
        </p:xfrm>
        <a:graphic>
          <a:graphicData uri="http://schemas.openxmlformats.org/drawingml/2006/table">
            <a:tbl>
              <a:tblPr firstRow="1" bandRow="1">
                <a:tableStyleId>{775DCB02-9BB8-47FD-8907-85C794F793BA}</a:tableStyleId>
              </a:tblPr>
              <a:tblGrid>
                <a:gridCol w="2429175">
                  <a:extLst>
                    <a:ext uri="{9D8B030D-6E8A-4147-A177-3AD203B41FA5}">
                      <a16:colId xmlns:a16="http://schemas.microsoft.com/office/drawing/2014/main" val="358436443"/>
                    </a:ext>
                  </a:extLst>
                </a:gridCol>
                <a:gridCol w="8930975">
                  <a:extLst>
                    <a:ext uri="{9D8B030D-6E8A-4147-A177-3AD203B41FA5}">
                      <a16:colId xmlns:a16="http://schemas.microsoft.com/office/drawing/2014/main" val="2946565235"/>
                    </a:ext>
                  </a:extLst>
                </a:gridCol>
              </a:tblGrid>
              <a:tr h="209001">
                <a:tc>
                  <a:txBody>
                    <a:bodyPr/>
                    <a:lstStyle/>
                    <a:p>
                      <a:pPr algn="l" fontAlgn="b"/>
                      <a:r>
                        <a:rPr lang="en-US" sz="1100" b="1" i="0" u="none" strike="noStrike" dirty="0">
                          <a:effectLst/>
                        </a:rPr>
                        <a:t>Field</a:t>
                      </a:r>
                      <a:endParaRPr lang="en-US" sz="1100" b="1" i="0" u="none" strike="noStrike" dirty="0">
                        <a:solidFill>
                          <a:srgbClr val="000000"/>
                        </a:solidFill>
                        <a:effectLst/>
                        <a:latin typeface="Calibri" panose="020F0502020204030204" pitchFamily="34" charset="0"/>
                      </a:endParaRPr>
                    </a:p>
                  </a:txBody>
                  <a:tcPr marL="9394" marR="9394" marT="9394" marB="0" anchor="b"/>
                </a:tc>
                <a:tc>
                  <a:txBody>
                    <a:bodyPr/>
                    <a:lstStyle/>
                    <a:p>
                      <a:pPr algn="l" fontAlgn="b"/>
                      <a:r>
                        <a:rPr lang="en-US" sz="1100" b="1" i="0" u="none" strike="noStrike" dirty="0">
                          <a:effectLst/>
                        </a:rPr>
                        <a:t>Description</a:t>
                      </a:r>
                      <a:endParaRPr lang="en-US" sz="11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3787152230"/>
                  </a:ext>
                </a:extLst>
              </a:tr>
              <a:tr h="466811">
                <a:tc>
                  <a:txBody>
                    <a:bodyPr/>
                    <a:lstStyle/>
                    <a:p>
                      <a:pPr algn="l" fontAlgn="b"/>
                      <a:r>
                        <a:rPr lang="en-US" sz="1100" b="1" i="0" u="none" strike="noStrike" dirty="0">
                          <a:solidFill>
                            <a:srgbClr val="000000"/>
                          </a:solidFill>
                          <a:effectLst/>
                          <a:latin typeface="+mn-lt"/>
                        </a:rPr>
                        <a:t>Title of this Report</a:t>
                      </a:r>
                    </a:p>
                  </a:txBody>
                  <a:tcPr marL="9394" marR="9394" marT="9394" marB="0" anchor="b"/>
                </a:tc>
                <a:tc>
                  <a:txBody>
                    <a:bodyPr/>
                    <a:lstStyle/>
                    <a:p>
                      <a:pPr algn="l" fontAlgn="b"/>
                      <a:r>
                        <a:rPr lang="en-US" sz="1100" b="0" i="0" u="none" strike="noStrike" dirty="0">
                          <a:solidFill>
                            <a:srgbClr val="000000"/>
                          </a:solidFill>
                          <a:effectLst/>
                          <a:latin typeface="+mn-lt"/>
                        </a:rPr>
                        <a:t>Enter/Edit the title of the report. The Table pop-up menu displays the table used for the report.</a:t>
                      </a:r>
                    </a:p>
                  </a:txBody>
                  <a:tcPr marL="9394" marR="9394" marT="9394" marB="0" anchor="b"/>
                </a:tc>
                <a:extLst>
                  <a:ext uri="{0D108BD9-81ED-4DB2-BD59-A6C34878D82A}">
                    <a16:rowId xmlns:a16="http://schemas.microsoft.com/office/drawing/2014/main" val="4071143390"/>
                  </a:ext>
                </a:extLst>
              </a:tr>
              <a:tr h="604822">
                <a:tc>
                  <a:txBody>
                    <a:bodyPr/>
                    <a:lstStyle/>
                    <a:p>
                      <a:pPr algn="l" fontAlgn="b"/>
                      <a:r>
                        <a:rPr lang="en-US" sz="1100" b="1" i="0" u="none" strike="noStrike" dirty="0">
                          <a:effectLst/>
                          <a:latin typeface="+mn-lt"/>
                        </a:rPr>
                        <a:t>Default Font</a:t>
                      </a:r>
                      <a:endParaRPr lang="en-US" sz="1100" b="1" i="0" u="none" strike="noStrike" dirty="0">
                        <a:solidFill>
                          <a:srgbClr val="000000"/>
                        </a:solidFill>
                        <a:effectLst/>
                        <a:latin typeface="+mn-lt"/>
                      </a:endParaRPr>
                    </a:p>
                  </a:txBody>
                  <a:tcPr marL="9394" marR="9394" marT="9394" marB="0" anchor="b"/>
                </a:tc>
                <a:tc>
                  <a:txBody>
                    <a:bodyPr/>
                    <a:lstStyle/>
                    <a:p>
                      <a:pPr algn="l" fontAlgn="b"/>
                      <a:r>
                        <a:rPr lang="en-US" sz="1100" i="0" u="none" strike="noStrike" dirty="0">
                          <a:effectLst/>
                          <a:latin typeface="+mn-lt"/>
                        </a:rPr>
                        <a:t>Choose the font in which you want the report to print from the pop-up menu.</a:t>
                      </a:r>
                    </a:p>
                    <a:p>
                      <a:pPr algn="l" fontAlgn="b"/>
                      <a:endParaRPr lang="en-US" sz="1100" i="0" u="none" strike="noStrike" dirty="0">
                        <a:effectLst/>
                        <a:latin typeface="+mn-lt"/>
                      </a:endParaRPr>
                    </a:p>
                    <a:p>
                      <a:pPr algn="l" fontAlgn="b"/>
                      <a:r>
                        <a:rPr lang="en-US" sz="1100" i="0" u="none" strike="noStrike" dirty="0">
                          <a:effectLst/>
                          <a:latin typeface="+mn-lt"/>
                        </a:rPr>
                        <a:t>The report prints in this font unless you include an HTML tag to specify another font within an object of the report.</a:t>
                      </a:r>
                      <a:endParaRPr lang="en-US" sz="1100" b="0" i="0" u="none" strike="noStrike" dirty="0">
                        <a:solidFill>
                          <a:srgbClr val="000000"/>
                        </a:solidFill>
                        <a:effectLst/>
                        <a:latin typeface="+mn-lt"/>
                      </a:endParaRPr>
                    </a:p>
                  </a:txBody>
                  <a:tcPr marL="9394" marR="9394" marT="9394" marB="0" anchor="b"/>
                </a:tc>
                <a:extLst>
                  <a:ext uri="{0D108BD9-81ED-4DB2-BD59-A6C34878D82A}">
                    <a16:rowId xmlns:a16="http://schemas.microsoft.com/office/drawing/2014/main" val="3366730707"/>
                  </a:ext>
                </a:extLst>
              </a:tr>
              <a:tr h="604822">
                <a:tc>
                  <a:txBody>
                    <a:bodyPr/>
                    <a:lstStyle/>
                    <a:p>
                      <a:pPr algn="l" fontAlgn="b"/>
                      <a:r>
                        <a:rPr lang="en-US" sz="1100" b="1" i="0" u="none" strike="noStrike" dirty="0">
                          <a:effectLst/>
                          <a:latin typeface="+mn-lt"/>
                        </a:rPr>
                        <a:t>Default Font Size</a:t>
                      </a:r>
                      <a:endParaRPr lang="en-US" sz="1100" b="1" i="0" u="none" strike="noStrike" dirty="0">
                        <a:solidFill>
                          <a:srgbClr val="000000"/>
                        </a:solidFill>
                        <a:effectLst/>
                        <a:latin typeface="+mn-lt"/>
                      </a:endParaRPr>
                    </a:p>
                  </a:txBody>
                  <a:tcPr marL="9394" marR="9394" marT="9394" marB="0" anchor="b"/>
                </a:tc>
                <a:tc>
                  <a:txBody>
                    <a:bodyPr/>
                    <a:lstStyle/>
                    <a:p>
                      <a:pPr algn="l" fontAlgn="b"/>
                      <a:r>
                        <a:rPr lang="en-US" sz="1100" i="0" u="none" strike="noStrike" dirty="0">
                          <a:effectLst/>
                          <a:latin typeface="+mn-lt"/>
                        </a:rPr>
                        <a:t>Choose the size in which you want the text of the report to print from the pop-up menu.</a:t>
                      </a:r>
                    </a:p>
                    <a:p>
                      <a:pPr algn="l" fontAlgn="b"/>
                      <a:endParaRPr lang="en-US" sz="1100" i="0" u="none" strike="noStrike" dirty="0">
                        <a:effectLst/>
                        <a:latin typeface="+mn-lt"/>
                      </a:endParaRPr>
                    </a:p>
                    <a:p>
                      <a:pPr algn="l" fontAlgn="b"/>
                      <a:r>
                        <a:rPr lang="en-US" sz="1100" i="0" u="none" strike="noStrike" dirty="0">
                          <a:effectLst/>
                          <a:latin typeface="+mn-lt"/>
                        </a:rPr>
                        <a:t>The report prints in this font size unless you include an HTML tag to specify a different font size within an object of the report.</a:t>
                      </a:r>
                      <a:endParaRPr lang="en-US" sz="1100" b="0" i="0" u="none" strike="noStrike" dirty="0">
                        <a:solidFill>
                          <a:srgbClr val="000000"/>
                        </a:solidFill>
                        <a:effectLst/>
                        <a:latin typeface="+mn-lt"/>
                      </a:endParaRPr>
                    </a:p>
                  </a:txBody>
                  <a:tcPr marL="9394" marR="9394" marT="9394" marB="0" anchor="b"/>
                </a:tc>
                <a:extLst>
                  <a:ext uri="{0D108BD9-81ED-4DB2-BD59-A6C34878D82A}">
                    <a16:rowId xmlns:a16="http://schemas.microsoft.com/office/drawing/2014/main" val="4186549497"/>
                  </a:ext>
                </a:extLst>
              </a:tr>
              <a:tr h="406911">
                <a:tc>
                  <a:txBody>
                    <a:bodyPr/>
                    <a:lstStyle/>
                    <a:p>
                      <a:pPr algn="l" fontAlgn="b"/>
                      <a:r>
                        <a:rPr lang="en-US" sz="1100" b="1" i="0" u="none" strike="noStrike" dirty="0">
                          <a:effectLst/>
                          <a:latin typeface="+mn-lt"/>
                        </a:rPr>
                        <a:t>Default Text Line Height</a:t>
                      </a:r>
                      <a:endParaRPr lang="en-US" sz="1100" b="1" i="0" u="none" strike="noStrike" dirty="0">
                        <a:solidFill>
                          <a:srgbClr val="000000"/>
                        </a:solidFill>
                        <a:effectLst/>
                        <a:latin typeface="+mn-lt"/>
                      </a:endParaRPr>
                    </a:p>
                  </a:txBody>
                  <a:tcPr marL="9394" marR="9394" marT="9394" marB="0" anchor="b"/>
                </a:tc>
                <a:tc>
                  <a:txBody>
                    <a:bodyPr/>
                    <a:lstStyle/>
                    <a:p>
                      <a:pPr algn="l" fontAlgn="b"/>
                      <a:r>
                        <a:rPr lang="en-US" sz="1100" b="0" i="0" u="none" strike="noStrike" dirty="0">
                          <a:effectLst/>
                          <a:latin typeface="+mn-lt"/>
                        </a:rPr>
                        <a:t>Enter the default height of each line of text on the report. The line height determines the amount of space for each line of text in the object. Increasing the line height creates more space between each line of text.</a:t>
                      </a:r>
                      <a:endParaRPr lang="en-US" sz="1100" b="0" i="0" u="none" strike="noStrike" dirty="0">
                        <a:solidFill>
                          <a:srgbClr val="000000"/>
                        </a:solidFill>
                        <a:effectLst/>
                        <a:latin typeface="+mn-lt"/>
                      </a:endParaRPr>
                    </a:p>
                  </a:txBody>
                  <a:tcPr marL="9394" marR="9394" marT="9394" marB="0" anchor="b"/>
                </a:tc>
                <a:extLst>
                  <a:ext uri="{0D108BD9-81ED-4DB2-BD59-A6C34878D82A}">
                    <a16:rowId xmlns:a16="http://schemas.microsoft.com/office/drawing/2014/main" val="646744308"/>
                  </a:ext>
                </a:extLst>
              </a:tr>
              <a:tr h="406911">
                <a:tc>
                  <a:txBody>
                    <a:bodyPr/>
                    <a:lstStyle/>
                    <a:p>
                      <a:pPr algn="l" fontAlgn="b"/>
                      <a:r>
                        <a:rPr lang="en-US" sz="1100" b="1" i="0" u="none" strike="noStrike" dirty="0">
                          <a:effectLst/>
                          <a:latin typeface="+mn-lt"/>
                        </a:rPr>
                        <a:t>Page Size</a:t>
                      </a:r>
                      <a:endParaRPr lang="en-US" sz="1100" i="0" u="none" strike="noStrike" dirty="0">
                        <a:effectLst/>
                        <a:latin typeface="+mn-lt"/>
                      </a:endParaRPr>
                    </a:p>
                  </a:txBody>
                  <a:tcPr marL="9394" marR="9394" marT="9394" marB="0" anchor="b"/>
                </a:tc>
                <a:tc>
                  <a:txBody>
                    <a:bodyPr/>
                    <a:lstStyle/>
                    <a:p>
                      <a:pPr algn="l" fontAlgn="b"/>
                      <a:r>
                        <a:rPr lang="en-US" sz="1100" b="0" i="0" u="none" strike="noStrike" dirty="0">
                          <a:effectLst/>
                          <a:latin typeface="+mn-lt"/>
                        </a:rPr>
                        <a:t>Choose from the pop-up menu the size of the paper on which you want to print this report. To enter a custom size, enter the horizontal and vertical page measurements in the Custom Size fields.</a:t>
                      </a:r>
                    </a:p>
                  </a:txBody>
                  <a:tcPr marL="9394" marR="9394" marT="9394" marB="0" anchor="b"/>
                </a:tc>
                <a:extLst>
                  <a:ext uri="{0D108BD9-81ED-4DB2-BD59-A6C34878D82A}">
                    <a16:rowId xmlns:a16="http://schemas.microsoft.com/office/drawing/2014/main" val="279096520"/>
                  </a:ext>
                </a:extLst>
              </a:tr>
              <a:tr h="209001">
                <a:tc>
                  <a:txBody>
                    <a:bodyPr/>
                    <a:lstStyle/>
                    <a:p>
                      <a:pPr algn="l" fontAlgn="b"/>
                      <a:r>
                        <a:rPr lang="en-US" sz="1100" b="1" i="0" u="none" strike="noStrike" dirty="0">
                          <a:effectLst/>
                          <a:latin typeface="+mn-lt"/>
                        </a:rPr>
                        <a:t> Margins (Inches)</a:t>
                      </a:r>
                      <a:endParaRPr lang="en-US" sz="1100" b="1" i="0" u="none" strike="noStrike" dirty="0">
                        <a:solidFill>
                          <a:srgbClr val="000000"/>
                        </a:solidFill>
                        <a:effectLst/>
                        <a:latin typeface="+mn-lt"/>
                      </a:endParaRPr>
                    </a:p>
                  </a:txBody>
                  <a:tcPr marL="9394" marR="9394" marT="9394" marB="0" anchor="b"/>
                </a:tc>
                <a:tc>
                  <a:txBody>
                    <a:bodyPr/>
                    <a:lstStyle/>
                    <a:p>
                      <a:pPr algn="l" fontAlgn="b"/>
                      <a:r>
                        <a:rPr lang="en-US" sz="1100" b="0" i="0" u="none" strike="noStrike" dirty="0">
                          <a:effectLst/>
                          <a:latin typeface="+mn-lt"/>
                        </a:rPr>
                        <a:t>Enter the size, in inches, of the left, top, right, and bottom margins for this report.</a:t>
                      </a:r>
                      <a:endParaRPr lang="en-US" sz="1100" b="0" i="0" u="none" strike="noStrike" dirty="0">
                        <a:solidFill>
                          <a:srgbClr val="000000"/>
                        </a:solidFill>
                        <a:effectLst/>
                        <a:latin typeface="+mn-lt"/>
                      </a:endParaRPr>
                    </a:p>
                  </a:txBody>
                  <a:tcPr marL="9394" marR="9394" marT="9394" marB="0" anchor="b"/>
                </a:tc>
                <a:extLst>
                  <a:ext uri="{0D108BD9-81ED-4DB2-BD59-A6C34878D82A}">
                    <a16:rowId xmlns:a16="http://schemas.microsoft.com/office/drawing/2014/main" val="2597452776"/>
                  </a:ext>
                </a:extLst>
              </a:tr>
              <a:tr h="802732">
                <a:tc>
                  <a:txBody>
                    <a:bodyPr/>
                    <a:lstStyle/>
                    <a:p>
                      <a:pPr algn="l" fontAlgn="b"/>
                      <a:r>
                        <a:rPr lang="en-US" sz="1100" b="1" i="0" u="none" strike="noStrike" dirty="0">
                          <a:effectLst/>
                          <a:latin typeface="+mn-lt"/>
                        </a:rPr>
                        <a:t>Orientation</a:t>
                      </a:r>
                      <a:r>
                        <a:rPr lang="en-US" sz="1100" i="0" u="none" strike="noStrike" dirty="0">
                          <a:effectLst/>
                          <a:latin typeface="+mn-lt"/>
                        </a:rPr>
                        <a:t> </a:t>
                      </a:r>
                      <a:endParaRPr lang="en-US" sz="1100" b="0" i="0" u="none" strike="noStrike" dirty="0">
                        <a:solidFill>
                          <a:srgbClr val="000000"/>
                        </a:solidFill>
                        <a:effectLst/>
                        <a:latin typeface="+mn-lt"/>
                      </a:endParaRPr>
                    </a:p>
                  </a:txBody>
                  <a:tcPr marL="9394" marR="9394" marT="9394" marB="0" anchor="b"/>
                </a:tc>
                <a:tc>
                  <a:txBody>
                    <a:bodyPr/>
                    <a:lstStyle/>
                    <a:p>
                      <a:pPr algn="l" fontAlgn="b"/>
                      <a:r>
                        <a:rPr lang="en-US" sz="1100" b="0" i="0" u="none" strike="noStrike" dirty="0">
                          <a:effectLst/>
                          <a:latin typeface="+mn-lt"/>
                        </a:rPr>
                        <a:t>To indicate the paper orientation of this report, use the pop-up menu to choose one of the following:</a:t>
                      </a:r>
                    </a:p>
                    <a:p>
                      <a:pPr algn="l" fontAlgn="b"/>
                      <a:endParaRPr lang="en-US" sz="1100" b="0" i="0" u="none" strike="noStrike" dirty="0">
                        <a:effectLst/>
                        <a:latin typeface="+mn-lt"/>
                      </a:endParaRPr>
                    </a:p>
                    <a:p>
                      <a:pPr marL="171450" indent="-171450" algn="l" fontAlgn="b">
                        <a:buFont typeface="Arial" panose="020B0604020202020204" pitchFamily="34" charset="0"/>
                        <a:buChar char="•"/>
                      </a:pPr>
                      <a:r>
                        <a:rPr lang="en-US" sz="1100" b="1" i="0" u="none" strike="noStrike" dirty="0">
                          <a:effectLst/>
                          <a:latin typeface="+mn-lt"/>
                        </a:rPr>
                        <a:t>Vertical (portrait)</a:t>
                      </a:r>
                    </a:p>
                    <a:p>
                      <a:pPr marL="171450" indent="-171450" algn="l" fontAlgn="b">
                        <a:buFont typeface="Arial" panose="020B0604020202020204" pitchFamily="34" charset="0"/>
                        <a:buChar char="•"/>
                      </a:pPr>
                      <a:r>
                        <a:rPr lang="en-US" sz="1100" b="1" i="0" u="none" strike="noStrike" dirty="0">
                          <a:effectLst/>
                          <a:latin typeface="+mn-lt"/>
                        </a:rPr>
                        <a:t>Horizontal (landscape)</a:t>
                      </a:r>
                      <a:endParaRPr lang="en-US" sz="1100" b="1" i="0" u="none" strike="noStrike" dirty="0">
                        <a:solidFill>
                          <a:srgbClr val="000000"/>
                        </a:solidFill>
                        <a:effectLst/>
                        <a:latin typeface="+mn-lt"/>
                      </a:endParaRPr>
                    </a:p>
                  </a:txBody>
                  <a:tcPr marL="9394" marR="9394" marT="9394" marB="0" anchor="b"/>
                </a:tc>
                <a:extLst>
                  <a:ext uri="{0D108BD9-81ED-4DB2-BD59-A6C34878D82A}">
                    <a16:rowId xmlns:a16="http://schemas.microsoft.com/office/drawing/2014/main" val="1515430990"/>
                  </a:ext>
                </a:extLst>
              </a:tr>
              <a:tr h="448296">
                <a:tc>
                  <a:txBody>
                    <a:bodyPr/>
                    <a:lstStyle/>
                    <a:p>
                      <a:pPr algn="l" fontAlgn="b"/>
                      <a:r>
                        <a:rPr lang="en-US" sz="1100" b="1" i="0" u="none" strike="noStrike" dirty="0">
                          <a:effectLst/>
                          <a:latin typeface="+mn-lt"/>
                        </a:rPr>
                        <a:t>Scale</a:t>
                      </a:r>
                      <a:r>
                        <a:rPr lang="en-US" sz="1100" i="0" u="none" strike="noStrike" dirty="0">
                          <a:effectLst/>
                          <a:latin typeface="+mn-lt"/>
                        </a:rPr>
                        <a:t> </a:t>
                      </a:r>
                      <a:endParaRPr lang="en-US" sz="1100" b="0" i="0" u="none" strike="noStrike" dirty="0">
                        <a:solidFill>
                          <a:srgbClr val="000000"/>
                        </a:solidFill>
                        <a:effectLst/>
                        <a:latin typeface="+mn-lt"/>
                      </a:endParaRPr>
                    </a:p>
                  </a:txBody>
                  <a:tcPr marL="9394" marR="9394" marT="9394" marB="0" anchor="b"/>
                </a:tc>
                <a:tc>
                  <a:txBody>
                    <a:bodyPr/>
                    <a:lstStyle/>
                    <a:p>
                      <a:pPr algn="l" fontAlgn="b"/>
                      <a:r>
                        <a:rPr lang="en-US" sz="1100" i="0" u="none" strike="noStrike" dirty="0">
                          <a:effectLst/>
                          <a:latin typeface="+mn-lt"/>
                        </a:rPr>
                        <a:t>Edit the percentage to scale the object report. The lower the percentage, the smaller the form letter scales relative to the size of the page.</a:t>
                      </a:r>
                      <a:endParaRPr lang="en-US" sz="1100" b="0" i="0" u="none" strike="noStrike" dirty="0">
                        <a:solidFill>
                          <a:srgbClr val="000000"/>
                        </a:solidFill>
                        <a:effectLst/>
                        <a:latin typeface="+mn-lt"/>
                      </a:endParaRPr>
                    </a:p>
                  </a:txBody>
                  <a:tcPr marL="9394" marR="9394" marT="9394" marB="0" anchor="b"/>
                </a:tc>
                <a:extLst>
                  <a:ext uri="{0D108BD9-81ED-4DB2-BD59-A6C34878D82A}">
                    <a16:rowId xmlns:a16="http://schemas.microsoft.com/office/drawing/2014/main" val="2069204832"/>
                  </a:ext>
                </a:extLst>
              </a:tr>
              <a:tr h="802732">
                <a:tc>
                  <a:txBody>
                    <a:bodyPr/>
                    <a:lstStyle/>
                    <a:p>
                      <a:pPr algn="l" fontAlgn="b"/>
                      <a:r>
                        <a:rPr lang="en-US" sz="1100" b="1" i="0" u="none" strike="noStrike" dirty="0">
                          <a:solidFill>
                            <a:srgbClr val="000000"/>
                          </a:solidFill>
                          <a:effectLst/>
                          <a:latin typeface="+mn-lt"/>
                        </a:rPr>
                        <a:t>This report available to</a:t>
                      </a:r>
                    </a:p>
                  </a:txBody>
                  <a:tcPr marL="9394" marR="9394" marT="9394" marB="0" anchor="b"/>
                </a:tc>
                <a:tc>
                  <a:txBody>
                    <a:bodyPr/>
                    <a:lstStyle/>
                    <a:p>
                      <a:pPr algn="l" fontAlgn="b"/>
                      <a:r>
                        <a:rPr lang="en-US" sz="1100" b="0" i="0" u="none" strike="noStrike" dirty="0">
                          <a:solidFill>
                            <a:srgbClr val="000000"/>
                          </a:solidFill>
                          <a:effectLst/>
                          <a:latin typeface="+mn-lt"/>
                        </a:rPr>
                        <a:t>Select one of the following options to determine who can use this report:</a:t>
                      </a:r>
                    </a:p>
                    <a:p>
                      <a:pPr marL="171450" indent="-171450" algn="l" fontAlgn="b">
                        <a:buFont typeface="Arial" panose="020B0604020202020204" pitchFamily="34" charset="0"/>
                        <a:buChar char="•"/>
                      </a:pPr>
                      <a:endParaRPr lang="en-US" sz="1100" b="1" i="0" u="none" strike="noStrike" dirty="0">
                        <a:solidFill>
                          <a:srgbClr val="000000"/>
                        </a:solidFill>
                        <a:effectLst/>
                        <a:latin typeface="+mn-lt"/>
                      </a:endParaRPr>
                    </a:p>
                    <a:p>
                      <a:pPr marL="171450" indent="-171450" algn="l" fontAlgn="b">
                        <a:buFont typeface="Arial" panose="020B0604020202020204" pitchFamily="34" charset="0"/>
                        <a:buChar char="•"/>
                      </a:pPr>
                      <a:r>
                        <a:rPr lang="en-US" sz="1100" b="1" i="0" u="none" strike="noStrike" dirty="0">
                          <a:solidFill>
                            <a:srgbClr val="000000"/>
                          </a:solidFill>
                          <a:effectLst/>
                          <a:latin typeface="+mn-lt"/>
                        </a:rPr>
                        <a:t>users at all schools on this PowerSchool system</a:t>
                      </a:r>
                    </a:p>
                    <a:p>
                      <a:pPr marL="171450" indent="-171450" algn="l" fontAlgn="b">
                        <a:buFont typeface="Arial" panose="020B0604020202020204" pitchFamily="34" charset="0"/>
                        <a:buChar char="•"/>
                      </a:pPr>
                      <a:r>
                        <a:rPr lang="en-US" sz="1100" b="1" i="0" u="none" strike="noStrike" dirty="0">
                          <a:solidFill>
                            <a:srgbClr val="000000"/>
                          </a:solidFill>
                          <a:effectLst/>
                          <a:latin typeface="+mn-lt"/>
                        </a:rPr>
                        <a:t>only users at [the selected school]</a:t>
                      </a:r>
                    </a:p>
                  </a:txBody>
                  <a:tcPr marL="9394" marR="9394" marT="9394" marB="0" anchor="b"/>
                </a:tc>
                <a:extLst>
                  <a:ext uri="{0D108BD9-81ED-4DB2-BD59-A6C34878D82A}">
                    <a16:rowId xmlns:a16="http://schemas.microsoft.com/office/drawing/2014/main" val="2138296512"/>
                  </a:ext>
                </a:extLst>
              </a:tr>
              <a:tr h="374917">
                <a:tc>
                  <a:txBody>
                    <a:bodyPr/>
                    <a:lstStyle/>
                    <a:p>
                      <a:pPr algn="l" fontAlgn="b"/>
                      <a:r>
                        <a:rPr lang="en-US" sz="1100" b="1" i="0" u="none" strike="noStrike" dirty="0">
                          <a:solidFill>
                            <a:srgbClr val="000000"/>
                          </a:solidFill>
                          <a:effectLst/>
                          <a:latin typeface="+mn-lt"/>
                        </a:rPr>
                        <a:t>Teachers can print?</a:t>
                      </a:r>
                    </a:p>
                  </a:txBody>
                  <a:tcPr marL="9394" marR="9394" marT="9394" marB="0" anchor="b"/>
                </a:tc>
                <a:tc>
                  <a:txBody>
                    <a:bodyPr/>
                    <a:lstStyle/>
                    <a:p>
                      <a:pPr algn="l" fontAlgn="b"/>
                      <a:r>
                        <a:rPr lang="en-US" sz="1100" b="0" i="0" u="none" strike="noStrike" dirty="0">
                          <a:solidFill>
                            <a:srgbClr val="000000"/>
                          </a:solidFill>
                          <a:effectLst/>
                          <a:latin typeface="+mn-lt"/>
                        </a:rPr>
                        <a:t>If you want teachers to be able to print this report, select the checkbox. Otherwise, deselect the checkbox.</a:t>
                      </a:r>
                    </a:p>
                  </a:txBody>
                  <a:tcPr marL="9394" marR="9394" marT="9394" marB="0" anchor="b"/>
                </a:tc>
                <a:extLst>
                  <a:ext uri="{0D108BD9-81ED-4DB2-BD59-A6C34878D82A}">
                    <a16:rowId xmlns:a16="http://schemas.microsoft.com/office/drawing/2014/main" val="3238201340"/>
                  </a:ext>
                </a:extLst>
              </a:tr>
              <a:tr h="323219">
                <a:tc>
                  <a:txBody>
                    <a:bodyPr/>
                    <a:lstStyle/>
                    <a:p>
                      <a:pPr algn="l" fontAlgn="b"/>
                      <a:r>
                        <a:rPr lang="en-US" sz="1100" b="1" i="0" u="none" strike="noStrike" dirty="0">
                          <a:solidFill>
                            <a:srgbClr val="000000"/>
                          </a:solidFill>
                          <a:effectLst/>
                          <a:latin typeface="+mn-lt"/>
                        </a:rPr>
                        <a:t>Override Course Exclude Setting?</a:t>
                      </a:r>
                    </a:p>
                  </a:txBody>
                  <a:tcPr marL="9394" marR="9394" marT="9394" marB="0" anchor="b"/>
                </a:tc>
                <a:tc>
                  <a:txBody>
                    <a:bodyPr/>
                    <a:lstStyle/>
                    <a:p>
                      <a:pPr algn="l" fontAlgn="b"/>
                      <a:r>
                        <a:rPr lang="en-US" sz="1100" b="0" i="0" u="none" strike="noStrike" dirty="0">
                          <a:solidFill>
                            <a:srgbClr val="000000"/>
                          </a:solidFill>
                          <a:effectLst/>
                          <a:latin typeface="+mn-lt"/>
                        </a:rPr>
                        <a:t>Select the checkbox to override the setting on the Course Setup page to exclude courses from inclusion in reports.</a:t>
                      </a:r>
                    </a:p>
                  </a:txBody>
                  <a:tcPr marL="9394" marR="9394" marT="9394" marB="0" anchor="b"/>
                </a:tc>
                <a:extLst>
                  <a:ext uri="{0D108BD9-81ED-4DB2-BD59-A6C34878D82A}">
                    <a16:rowId xmlns:a16="http://schemas.microsoft.com/office/drawing/2014/main" val="1831659888"/>
                  </a:ext>
                </a:extLst>
              </a:tr>
            </a:tbl>
          </a:graphicData>
        </a:graphic>
      </p:graphicFrame>
    </p:spTree>
    <p:extLst>
      <p:ext uri="{BB962C8B-B14F-4D97-AF65-F5344CB8AC3E}">
        <p14:creationId xmlns:p14="http://schemas.microsoft.com/office/powerpoint/2010/main" val="1539224608"/>
      </p:ext>
    </p:extLst>
  </p:cSld>
  <p:clrMapOvr>
    <a:overrideClrMapping bg1="lt1" tx1="dk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423"/>
        <p:cNvGrpSpPr/>
        <p:nvPr/>
      </p:nvGrpSpPr>
      <p:grpSpPr>
        <a:xfrm>
          <a:off x="0" y="0"/>
          <a:ext cx="0" cy="0"/>
          <a:chOff x="0" y="0"/>
          <a:chExt cx="0" cy="0"/>
        </a:xfrm>
      </p:grpSpPr>
      <p:grpSp>
        <p:nvGrpSpPr>
          <p:cNvPr id="429" name="Group 428">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30" name="Rectangle 429">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1" name="Oval 430">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2" name="Oval 431">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3" name="Oval 432">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4"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6" name="Rectangle 435">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38" name="Group 43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39" name="Rectangle 43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424" name="Google Shape;424;p17"/>
          <p:cNvSpPr txBox="1">
            <a:spLocks noGrp="1"/>
          </p:cNvSpPr>
          <p:nvPr>
            <p:ph type="title"/>
          </p:nvPr>
        </p:nvSpPr>
        <p:spPr>
          <a:xfrm>
            <a:off x="1683171" y="1169773"/>
            <a:ext cx="8825658" cy="2870161"/>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5400" b="0" dirty="0">
                <a:solidFill>
                  <a:schemeClr val="tx1"/>
                </a:solidFill>
              </a:rPr>
              <a:t>Exporting an Object Report</a:t>
            </a:r>
          </a:p>
        </p:txBody>
      </p:sp>
      <p:cxnSp>
        <p:nvCxnSpPr>
          <p:cNvPr id="442" name="Straight Connector 44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078867"/>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A2718F-0FB6-7C07-BDAA-18CB97DCE5FC}"/>
              </a:ext>
            </a:extLst>
          </p:cNvPr>
          <p:cNvSpPr txBox="1"/>
          <p:nvPr/>
        </p:nvSpPr>
        <p:spPr>
          <a:xfrm>
            <a:off x="237930" y="92364"/>
            <a:ext cx="11954070" cy="5392593"/>
          </a:xfrm>
          <a:prstGeom prst="rect">
            <a:avLst/>
          </a:prstGeom>
          <a:noFill/>
          <a:ln>
            <a:noFill/>
          </a:ln>
        </p:spPr>
        <p:txBody>
          <a:bodyPr spcFirstLastPara="1" wrap="square" lIns="121900" tIns="121900" rIns="121900" bIns="121900" rtlCol="0" anchor="t" anchorCtr="0">
            <a:normAutofit/>
          </a:bodyPr>
          <a:lstStyle/>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457200" marR="0" lvl="0" indent="-381000" algn="l" defTabSz="914400" rtl="0" eaLnBrk="1" fontAlgn="auto" latinLnBrk="0" hangingPunct="1">
              <a:lnSpc>
                <a:spcPct val="115000"/>
              </a:lnSpc>
              <a:spcBef>
                <a:spcPts val="0"/>
              </a:spcBef>
              <a:spcAft>
                <a:spcPts val="600"/>
              </a:spcAft>
              <a:buClr>
                <a:srgbClr val="DBD7B8"/>
              </a:buClr>
              <a:buSzPts val="2400"/>
              <a:buFont typeface="Karma"/>
              <a:buChar char="●"/>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457200" marR="0" lvl="0" indent="-381000" algn="l" defTabSz="914400" rtl="0" eaLnBrk="1" fontAlgn="auto" latinLnBrk="0" hangingPunct="1">
              <a:lnSpc>
                <a:spcPct val="115000"/>
              </a:lnSpc>
              <a:spcBef>
                <a:spcPts val="0"/>
              </a:spcBef>
              <a:spcAft>
                <a:spcPts val="600"/>
              </a:spcAft>
              <a:buClr>
                <a:srgbClr val="DBD7B8"/>
              </a:buClr>
              <a:buSzPts val="2400"/>
              <a:buFont typeface="Karma"/>
              <a:buChar char="●"/>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457200" marR="0" lvl="0" indent="-381000" algn="l" defTabSz="914400" rtl="0" eaLnBrk="1" fontAlgn="auto" latinLnBrk="0" hangingPunct="1">
              <a:lnSpc>
                <a:spcPct val="115000"/>
              </a:lnSpc>
              <a:spcBef>
                <a:spcPts val="0"/>
              </a:spcBef>
              <a:spcAft>
                <a:spcPts val="600"/>
              </a:spcAft>
              <a:buClr>
                <a:srgbClr val="DBD7B8"/>
              </a:buClr>
              <a:buSzPts val="2400"/>
              <a:buFont typeface="Karma"/>
              <a:buChar char="●"/>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p:txBody>
      </p:sp>
      <p:sp>
        <p:nvSpPr>
          <p:cNvPr id="18" name="Title 17">
            <a:extLst>
              <a:ext uri="{FF2B5EF4-FFF2-40B4-BE49-F238E27FC236}">
                <a16:creationId xmlns:a16="http://schemas.microsoft.com/office/drawing/2014/main" id="{CCF2C003-FC77-D42B-1781-C0D0BACA3578}"/>
              </a:ext>
            </a:extLst>
          </p:cNvPr>
          <p:cNvSpPr>
            <a:spLocks noGrp="1"/>
          </p:cNvSpPr>
          <p:nvPr>
            <p:ph type="title"/>
          </p:nvPr>
        </p:nvSpPr>
        <p:spPr>
          <a:xfrm>
            <a:off x="1154953" y="1019561"/>
            <a:ext cx="8825659" cy="706964"/>
          </a:xfrm>
        </p:spPr>
        <p:txBody>
          <a:bodyPr/>
          <a:lstStyle/>
          <a:p>
            <a:r>
              <a:rPr kumimoji="0" lang="en-US" sz="3600" b="1" i="0" u="none" strike="noStrike" kern="0" cap="none" spc="0" normalizeH="0" baseline="0" noProof="0" dirty="0">
                <a:ln>
                  <a:noFill/>
                </a:ln>
                <a:solidFill>
                  <a:srgbClr val="DBD7B8"/>
                </a:solidFill>
                <a:effectLst/>
                <a:uLnTx/>
                <a:uFillTx/>
                <a:latin typeface="Karma"/>
                <a:ea typeface="Karma"/>
                <a:cs typeface="Karma"/>
                <a:sym typeface="Karma"/>
              </a:rPr>
              <a:t>Before Exporting an Object Report</a:t>
            </a:r>
            <a:br>
              <a:rPr kumimoji="0" lang="en-US" sz="3600" b="1" i="0" u="none" strike="noStrike" kern="0" cap="none" spc="0" normalizeH="0" baseline="0" noProof="0" dirty="0">
                <a:ln>
                  <a:noFill/>
                </a:ln>
                <a:solidFill>
                  <a:srgbClr val="DBD7B8"/>
                </a:solidFill>
                <a:effectLst/>
                <a:uLnTx/>
                <a:uFillTx/>
                <a:latin typeface="Karma"/>
                <a:ea typeface="Karma"/>
                <a:cs typeface="Karma"/>
                <a:sym typeface="Karma"/>
              </a:rPr>
            </a:br>
            <a:endParaRPr lang="en-US" dirty="0"/>
          </a:p>
        </p:txBody>
      </p:sp>
      <p:graphicFrame>
        <p:nvGraphicFramePr>
          <p:cNvPr id="22" name="Content Placeholder 19">
            <a:extLst>
              <a:ext uri="{FF2B5EF4-FFF2-40B4-BE49-F238E27FC236}">
                <a16:creationId xmlns:a16="http://schemas.microsoft.com/office/drawing/2014/main" id="{82A6FEEE-5111-D09E-EA72-9796DF599E49}"/>
              </a:ext>
            </a:extLst>
          </p:cNvPr>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64E03F7-7B67-AD51-FE63-F0E7BDCBB81E}"/>
              </a:ext>
            </a:extLst>
          </p:cNvPr>
          <p:cNvPicPr>
            <a:picLocks noChangeAspect="1"/>
          </p:cNvPicPr>
          <p:nvPr/>
        </p:nvPicPr>
        <p:blipFill>
          <a:blip r:embed="rId8"/>
          <a:stretch>
            <a:fillRect/>
          </a:stretch>
        </p:blipFill>
        <p:spPr>
          <a:xfrm>
            <a:off x="6879678" y="5484957"/>
            <a:ext cx="376799" cy="206465"/>
          </a:xfrm>
          <a:prstGeom prst="rect">
            <a:avLst/>
          </a:prstGeom>
        </p:spPr>
      </p:pic>
    </p:spTree>
    <p:extLst>
      <p:ext uri="{BB962C8B-B14F-4D97-AF65-F5344CB8AC3E}">
        <p14:creationId xmlns:p14="http://schemas.microsoft.com/office/powerpoint/2010/main" val="3791649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828D7B3-B4DC-4A10-A4C9-35F6E51D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5"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1BABE4B1-5B43-4773-89AC-EEE50A58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AE676D26-8DAA-14FE-EF31-329BF2230028}"/>
              </a:ext>
            </a:extLst>
          </p:cNvPr>
          <p:cNvSpPr>
            <a:spLocks noGrp="1"/>
          </p:cNvSpPr>
          <p:nvPr>
            <p:ph type="title"/>
          </p:nvPr>
        </p:nvSpPr>
        <p:spPr>
          <a:xfrm>
            <a:off x="1154954" y="973669"/>
            <a:ext cx="8825659" cy="706964"/>
          </a:xfrm>
        </p:spPr>
        <p:txBody>
          <a:bodyPr vert="horz" lIns="91440" tIns="45720" rIns="91440" bIns="45720" rtlCol="0">
            <a:normAutofit/>
          </a:bodyPr>
          <a:lstStyle/>
          <a:p>
            <a:pPr>
              <a:lnSpc>
                <a:spcPct val="90000"/>
              </a:lnSpc>
            </a:pPr>
            <a:r>
              <a:rPr lang="en-US" sz="2000" b="1" dirty="0"/>
              <a:t>How to Export an Object Report</a:t>
            </a:r>
            <a:br>
              <a:rPr lang="en-US" sz="2000" dirty="0"/>
            </a:br>
            <a:endParaRPr lang="en-US" sz="2000" dirty="0"/>
          </a:p>
        </p:txBody>
      </p:sp>
      <p:sp>
        <p:nvSpPr>
          <p:cNvPr id="28" name="Rectangle 27">
            <a:extLst>
              <a:ext uri="{FF2B5EF4-FFF2-40B4-BE49-F238E27FC236}">
                <a16:creationId xmlns:a16="http://schemas.microsoft.com/office/drawing/2014/main" id="{4677F3CB-0490-49EF-826C-A4A7A7AB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1" name="TextBox 2">
            <a:extLst>
              <a:ext uri="{FF2B5EF4-FFF2-40B4-BE49-F238E27FC236}">
                <a16:creationId xmlns:a16="http://schemas.microsoft.com/office/drawing/2014/main" id="{20575296-2006-1531-84F6-03D2CEF9F9B3}"/>
              </a:ext>
            </a:extLst>
          </p:cNvPr>
          <p:cNvGraphicFramePr/>
          <p:nvPr>
            <p:extLst>
              <p:ext uri="{D42A27DB-BD31-4B8C-83A1-F6EECF244321}">
                <p14:modId xmlns:p14="http://schemas.microsoft.com/office/powerpoint/2010/main" val="3147100023"/>
              </p:ext>
            </p:extLst>
          </p:nvPr>
        </p:nvGraphicFramePr>
        <p:xfrm>
          <a:off x="1151829" y="1684864"/>
          <a:ext cx="8825659" cy="4199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Content Placeholder 17">
            <a:extLst>
              <a:ext uri="{FF2B5EF4-FFF2-40B4-BE49-F238E27FC236}">
                <a16:creationId xmlns:a16="http://schemas.microsoft.com/office/drawing/2014/main" id="{6F6D2594-0DBE-B45F-605A-56E51D15CC48}"/>
              </a:ext>
            </a:extLst>
          </p:cNvPr>
          <p:cNvPicPr>
            <a:picLocks noGrp="1" noChangeAspect="1"/>
          </p:cNvPicPr>
          <p:nvPr>
            <p:ph idx="1"/>
          </p:nvPr>
        </p:nvPicPr>
        <p:blipFill>
          <a:blip r:embed="rId9"/>
          <a:stretch>
            <a:fillRect/>
          </a:stretch>
        </p:blipFill>
        <p:spPr>
          <a:xfrm>
            <a:off x="7354956" y="2458740"/>
            <a:ext cx="4220164" cy="1638529"/>
          </a:xfrm>
        </p:spPr>
      </p:pic>
    </p:spTree>
    <p:extLst>
      <p:ext uri="{BB962C8B-B14F-4D97-AF65-F5344CB8AC3E}">
        <p14:creationId xmlns:p14="http://schemas.microsoft.com/office/powerpoint/2010/main" val="3158708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423"/>
        <p:cNvGrpSpPr/>
        <p:nvPr/>
      </p:nvGrpSpPr>
      <p:grpSpPr>
        <a:xfrm>
          <a:off x="0" y="0"/>
          <a:ext cx="0" cy="0"/>
          <a:chOff x="0" y="0"/>
          <a:chExt cx="0" cy="0"/>
        </a:xfrm>
      </p:grpSpPr>
      <p:grpSp>
        <p:nvGrpSpPr>
          <p:cNvPr id="429" name="Group 428">
            <a:extLst>
              <a:ext uri="{FF2B5EF4-FFF2-40B4-BE49-F238E27FC236}">
                <a16:creationId xmlns:a16="http://schemas.microsoft.com/office/drawing/2014/main" id="{46AC64B6-5299-4EDC-A5BA-C486DE605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430" name="Rectangle 429">
              <a:extLst>
                <a:ext uri="{FF2B5EF4-FFF2-40B4-BE49-F238E27FC236}">
                  <a16:creationId xmlns:a16="http://schemas.microsoft.com/office/drawing/2014/main" id="{BA11BA08-D406-4EBC-80F9-8C9B13860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1" name="Oval 430">
              <a:extLst>
                <a:ext uri="{FF2B5EF4-FFF2-40B4-BE49-F238E27FC236}">
                  <a16:creationId xmlns:a16="http://schemas.microsoft.com/office/drawing/2014/main" id="{1CD848F9-F2DE-446B-8417-F43DDB436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2" name="Oval 431">
              <a:extLst>
                <a:ext uri="{FF2B5EF4-FFF2-40B4-BE49-F238E27FC236}">
                  <a16:creationId xmlns:a16="http://schemas.microsoft.com/office/drawing/2014/main" id="{2950ADE9-C1AB-43FC-837A-4805DF5D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3" name="Oval 432">
              <a:extLst>
                <a:ext uri="{FF2B5EF4-FFF2-40B4-BE49-F238E27FC236}">
                  <a16:creationId xmlns:a16="http://schemas.microsoft.com/office/drawing/2014/main" id="{B4A32DB1-B927-4CC4-86F7-62404124F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4" name="Freeform 5">
              <a:extLst>
                <a:ext uri="{FF2B5EF4-FFF2-40B4-BE49-F238E27FC236}">
                  <a16:creationId xmlns:a16="http://schemas.microsoft.com/office/drawing/2014/main" id="{D096476B-32CF-4EEC-A4D2-18B931E582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36" name="Rectangle 435">
            <a:extLst>
              <a:ext uri="{FF2B5EF4-FFF2-40B4-BE49-F238E27FC236}">
                <a16:creationId xmlns:a16="http://schemas.microsoft.com/office/drawing/2014/main" id="{CB300B9C-C1F6-47BC-A43F-3B172CD7F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38" name="Group 43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39" name="Rectangle 43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424" name="Google Shape;424;p17"/>
          <p:cNvSpPr txBox="1">
            <a:spLocks noGrp="1"/>
          </p:cNvSpPr>
          <p:nvPr>
            <p:ph type="title"/>
          </p:nvPr>
        </p:nvSpPr>
        <p:spPr>
          <a:xfrm>
            <a:off x="1683171" y="1169773"/>
            <a:ext cx="8825658" cy="2870161"/>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5400" b="0">
                <a:solidFill>
                  <a:schemeClr val="tx1"/>
                </a:solidFill>
              </a:rPr>
              <a:t>Importing an Object Report</a:t>
            </a:r>
          </a:p>
        </p:txBody>
      </p:sp>
      <p:cxnSp>
        <p:nvCxnSpPr>
          <p:cNvPr id="442" name="Straight Connector 44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75914"/>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D4F4DA4-C427-4DEF-91E0-8E7129A4B3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51" name="Rectangle 50">
              <a:extLst>
                <a:ext uri="{FF2B5EF4-FFF2-40B4-BE49-F238E27FC236}">
                  <a16:creationId xmlns:a16="http://schemas.microsoft.com/office/drawing/2014/main" id="{8A59FAFC-7B5E-427D-A4B0-8DD38FC5C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Oval 51">
              <a:extLst>
                <a:ext uri="{FF2B5EF4-FFF2-40B4-BE49-F238E27FC236}">
                  <a16:creationId xmlns:a16="http://schemas.microsoft.com/office/drawing/2014/main" id="{B5E46F92-B11F-4D04-84C1-B48CE43C6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a:extLst>
                <a:ext uri="{FF2B5EF4-FFF2-40B4-BE49-F238E27FC236}">
                  <a16:creationId xmlns:a16="http://schemas.microsoft.com/office/drawing/2014/main" id="{E49A7C8E-F405-4731-86CC-6F65E0AD6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Oval 53">
              <a:extLst>
                <a:ext uri="{FF2B5EF4-FFF2-40B4-BE49-F238E27FC236}">
                  <a16:creationId xmlns:a16="http://schemas.microsoft.com/office/drawing/2014/main" id="{C61AA71F-D19D-4361-A8DD-FB1505D4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Freeform 5">
              <a:extLst>
                <a:ext uri="{FF2B5EF4-FFF2-40B4-BE49-F238E27FC236}">
                  <a16:creationId xmlns:a16="http://schemas.microsoft.com/office/drawing/2014/main" id="{9A66077B-2F4D-4996-B9E4-70A41DC7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6" name="Freeform 5">
              <a:extLst>
                <a:ext uri="{FF2B5EF4-FFF2-40B4-BE49-F238E27FC236}">
                  <a16:creationId xmlns:a16="http://schemas.microsoft.com/office/drawing/2014/main" id="{8E765F22-322F-4361-8A97-254C7B442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57" name="Freeform 5">
              <a:extLst>
                <a:ext uri="{FF2B5EF4-FFF2-40B4-BE49-F238E27FC236}">
                  <a16:creationId xmlns:a16="http://schemas.microsoft.com/office/drawing/2014/main" id="{509B3A9B-4394-4305-9D7B-FD39CE433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9" name="Rectangle 58">
            <a:extLst>
              <a:ext uri="{FF2B5EF4-FFF2-40B4-BE49-F238E27FC236}">
                <a16:creationId xmlns:a16="http://schemas.microsoft.com/office/drawing/2014/main" id="{8DCAC2A9-D869-46E1-9DD3-353AE3254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 name="Oval 62">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Oval 64">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69" name="Rectangle 68">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73"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7AE3FC00-C2EC-4CC6-1251-394E4BA23867}"/>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kumimoji="0" lang="en-US" sz="3600" u="none" strike="noStrike" cap="none" spc="0" normalizeH="0" baseline="0" noProof="0" dirty="0">
                <a:ln>
                  <a:noFill/>
                </a:ln>
                <a:solidFill>
                  <a:srgbClr val="EBEBEB"/>
                </a:solidFill>
                <a:effectLst/>
                <a:uLnTx/>
                <a:uFillTx/>
                <a:sym typeface="Karma"/>
              </a:rPr>
              <a:t>Before Importing an Object Report</a:t>
            </a:r>
            <a:br>
              <a:rPr kumimoji="0" lang="en-US" sz="3600" u="none" strike="noStrike" cap="none" spc="0" normalizeH="0" baseline="0" noProof="0" dirty="0">
                <a:ln>
                  <a:noFill/>
                </a:ln>
                <a:solidFill>
                  <a:srgbClr val="EBEBEB"/>
                </a:solidFill>
                <a:effectLst/>
                <a:uLnTx/>
                <a:uFillTx/>
                <a:sym typeface="Karma"/>
              </a:rPr>
            </a:br>
            <a:endParaRPr lang="en-US" sz="3600" dirty="0">
              <a:solidFill>
                <a:srgbClr val="EBEBEB"/>
              </a:solidFill>
            </a:endParaRPr>
          </a:p>
        </p:txBody>
      </p:sp>
      <p:sp>
        <p:nvSpPr>
          <p:cNvPr id="75" name="Rectangle 74">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TextBox 2">
            <a:extLst>
              <a:ext uri="{FF2B5EF4-FFF2-40B4-BE49-F238E27FC236}">
                <a16:creationId xmlns:a16="http://schemas.microsoft.com/office/drawing/2014/main" id="{B9A2718F-0FB6-7C07-BDAA-18CB97DCE5FC}"/>
              </a:ext>
            </a:extLst>
          </p:cNvPr>
          <p:cNvSpPr txBox="1"/>
          <p:nvPr/>
        </p:nvSpPr>
        <p:spPr>
          <a:xfrm>
            <a:off x="1154954" y="2079173"/>
            <a:ext cx="8182191" cy="3730689"/>
          </a:xfrm>
          <a:prstGeom prst="rect">
            <a:avLst/>
          </a:prstGeom>
        </p:spPr>
        <p:txBody>
          <a:bodyPr spcFirstLastPara="1" vert="horz" lIns="91440" tIns="45720" rIns="91440" bIns="45720" rtlCol="0" anchor="ctr" anchorCtr="0">
            <a:normAutofit/>
          </a:bodyPr>
          <a:lstStyle/>
          <a:p>
            <a:pPr marL="76200" marR="0" lvl="0" indent="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a:p>
            <a:pPr marL="76200" marR="0" lvl="0" indent="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a:p>
            <a:pPr marL="76200" marR="0" lvl="0" indent="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a:p>
            <a:pPr marL="457200" marR="0" lvl="0" indent="-38100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a:p>
            <a:pPr marL="76200" marR="0" lvl="0" indent="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a:p>
            <a:pPr marL="457200" marR="0" lvl="0" indent="-38100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a:p>
            <a:pPr marL="457200" marR="0" lvl="0" indent="-381000" defTabSz="457200" fontAlgn="auto">
              <a:spcBef>
                <a:spcPts val="1000"/>
              </a:spcBef>
              <a:buClr>
                <a:schemeClr val="accent1"/>
              </a:buClr>
              <a:buSzPct val="80000"/>
              <a:buFont typeface="Wingdings 3" charset="2"/>
              <a:buChar char=""/>
              <a:tabLst/>
              <a:defRPr/>
            </a:pPr>
            <a:endParaRPr kumimoji="0" lang="en-US" u="none" strike="noStrike" cap="none" spc="0" normalizeH="0" baseline="0" noProof="0" dirty="0">
              <a:ln>
                <a:noFill/>
              </a:ln>
              <a:solidFill>
                <a:srgbClr val="EBEBEB"/>
              </a:solidFill>
              <a:effectLst/>
              <a:uLnTx/>
              <a:uFillTx/>
              <a:sym typeface="Karma"/>
            </a:endParaRPr>
          </a:p>
        </p:txBody>
      </p:sp>
      <p:graphicFrame>
        <p:nvGraphicFramePr>
          <p:cNvPr id="46" name="Text Placeholder 3">
            <a:extLst>
              <a:ext uri="{FF2B5EF4-FFF2-40B4-BE49-F238E27FC236}">
                <a16:creationId xmlns:a16="http://schemas.microsoft.com/office/drawing/2014/main" id="{27A41E4A-D640-D1D3-195B-9FAF2560DB45}"/>
              </a:ext>
            </a:extLst>
          </p:cNvPr>
          <p:cNvGraphicFramePr/>
          <p:nvPr>
            <p:extLst>
              <p:ext uri="{D42A27DB-BD31-4B8C-83A1-F6EECF244321}">
                <p14:modId xmlns:p14="http://schemas.microsoft.com/office/powerpoint/2010/main" val="311786814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62320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D4F4DA4-C427-4DEF-91E0-8E7129A4B3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8A59FAFC-7B5E-427D-A4B0-8DD38FC5C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B5E46F92-B11F-4D04-84C1-B48CE43C6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E49A7C8E-F405-4731-86CC-6F65E0AD6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C61AA71F-D19D-4361-A8DD-FB1505D4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9A66077B-2F4D-4996-B9E4-70A41DC7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8E765F22-322F-4361-8A97-254C7B442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509B3A9B-4394-4305-9D7B-FD39CE433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8DCAC2A9-D869-46E1-9DD3-353AE3254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Oval 22">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9" name="Rectangle 28">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98D1FF8B-22BD-3429-D321-65486366555D}"/>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kumimoji="0" lang="en-US" sz="3600" u="none" strike="noStrike" cap="none" spc="0" normalizeH="0" baseline="0" noProof="0">
                <a:ln>
                  <a:noFill/>
                </a:ln>
                <a:solidFill>
                  <a:srgbClr val="EBEBEB"/>
                </a:solidFill>
                <a:effectLst/>
                <a:uLnTx/>
                <a:uFillTx/>
                <a:sym typeface="Karma"/>
              </a:rPr>
              <a:t>How to Import an Object Report</a:t>
            </a:r>
            <a:br>
              <a:rPr kumimoji="0" lang="en-US" sz="3600" u="none" strike="noStrike" cap="none" spc="0" normalizeH="0" baseline="0" noProof="0">
                <a:ln>
                  <a:noFill/>
                </a:ln>
                <a:solidFill>
                  <a:srgbClr val="EBEBEB"/>
                </a:solidFill>
                <a:effectLst/>
                <a:uLnTx/>
                <a:uFillTx/>
                <a:sym typeface="Karma"/>
              </a:rPr>
            </a:br>
            <a:endParaRPr lang="en-US" sz="3600">
              <a:solidFill>
                <a:srgbClr val="EBEBEB"/>
              </a:solidFill>
            </a:endParaRPr>
          </a:p>
        </p:txBody>
      </p:sp>
      <p:sp>
        <p:nvSpPr>
          <p:cNvPr id="35" name="Rectangle 34">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B9A2718F-0FB6-7C07-BDAA-18CB97DCE5FC}"/>
              </a:ext>
            </a:extLst>
          </p:cNvPr>
          <p:cNvSpPr txBox="1"/>
          <p:nvPr/>
        </p:nvSpPr>
        <p:spPr>
          <a:xfrm>
            <a:off x="237930" y="92364"/>
            <a:ext cx="11276408" cy="5749143"/>
          </a:xfrm>
          <a:prstGeom prst="rect">
            <a:avLst/>
          </a:prstGeom>
          <a:noFill/>
          <a:ln>
            <a:noFill/>
          </a:ln>
        </p:spPr>
        <p:txBody>
          <a:bodyPr spcFirstLastPara="1" wrap="square" lIns="121900" tIns="121900" rIns="121900" bIns="121900" rtlCol="0" anchor="t" anchorCtr="0">
            <a:normAutofit/>
          </a:bodyPr>
          <a:lstStyle/>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533400" marR="0" lvl="0" indent="-457200" algn="l" defTabSz="914400" rtl="0" eaLnBrk="1" fontAlgn="auto" latinLnBrk="0" hangingPunct="1">
              <a:lnSpc>
                <a:spcPct val="115000"/>
              </a:lnSpc>
              <a:spcBef>
                <a:spcPts val="0"/>
              </a:spcBef>
              <a:spcAft>
                <a:spcPts val="600"/>
              </a:spcAft>
              <a:buClr>
                <a:srgbClr val="DBD7B8"/>
              </a:buClr>
              <a:buSzPts val="2400"/>
              <a:buFont typeface="Arial" panose="020B0604020202020204" pitchFamily="34" charset="0"/>
              <a:buChar char="•"/>
              <a:tabLst/>
              <a:defRPr/>
            </a:pPr>
            <a:endParaRPr kumimoji="0" lang="en-US" sz="2800" b="0" i="0" u="none" strike="noStrike" kern="0" cap="none" spc="0" normalizeH="0" baseline="0" noProof="0" dirty="0">
              <a:ln>
                <a:noFill/>
              </a:ln>
              <a:solidFill>
                <a:srgbClr val="DBD7B8"/>
              </a:solidFill>
              <a:effectLst/>
              <a:uLnTx/>
              <a:uFillTx/>
              <a:latin typeface="Karma"/>
              <a:ea typeface="Karma"/>
              <a:cs typeface="Karma"/>
              <a:sym typeface="Karma"/>
            </a:endParaRPr>
          </a:p>
          <a:p>
            <a:pPr marL="533400" marR="0" lvl="0" indent="-457200" algn="l" defTabSz="914400" rtl="0" eaLnBrk="1" fontAlgn="auto" latinLnBrk="0" hangingPunct="1">
              <a:lnSpc>
                <a:spcPct val="115000"/>
              </a:lnSpc>
              <a:spcBef>
                <a:spcPts val="0"/>
              </a:spcBef>
              <a:spcAft>
                <a:spcPts val="600"/>
              </a:spcAft>
              <a:buClr>
                <a:srgbClr val="DBD7B8"/>
              </a:buClr>
              <a:buSzPts val="2400"/>
              <a:buFont typeface="Arial" panose="020B0604020202020204" pitchFamily="34" charset="0"/>
              <a:buChar char="•"/>
              <a:tabLst/>
              <a:defRPr/>
            </a:pPr>
            <a:endParaRPr kumimoji="0" lang="en-US" sz="2800" b="0" i="0" u="none" strike="noStrike" kern="0" cap="none" spc="0" normalizeH="0" baseline="0" noProof="0" dirty="0">
              <a:ln>
                <a:noFill/>
              </a:ln>
              <a:solidFill>
                <a:srgbClr val="DBD7B8"/>
              </a:solidFill>
              <a:effectLst/>
              <a:uLnTx/>
              <a:uFillTx/>
              <a:latin typeface="Karma"/>
              <a:ea typeface="Karma"/>
              <a:cs typeface="Karma"/>
              <a:sym typeface="Karma"/>
            </a:endParaRPr>
          </a:p>
          <a:p>
            <a:pPr marL="533400" marR="0" lvl="4" indent="-457200" algn="l" defTabSz="914400" rtl="0" eaLnBrk="1" fontAlgn="auto" latinLnBrk="0" hangingPunct="1">
              <a:lnSpc>
                <a:spcPct val="115000"/>
              </a:lnSpc>
              <a:spcBef>
                <a:spcPts val="0"/>
              </a:spcBef>
              <a:spcAft>
                <a:spcPts val="600"/>
              </a:spcAft>
              <a:buClr>
                <a:srgbClr val="DBD7B8"/>
              </a:buClr>
              <a:buSzPts val="2400"/>
              <a:buFont typeface="Arial" panose="020B0604020202020204" pitchFamily="34" charset="0"/>
              <a:buChar char="•"/>
              <a:tabLst/>
              <a:defRPr/>
            </a:pPr>
            <a:endParaRPr kumimoji="0" lang="en-US" sz="2800" b="0" i="0" u="none" strike="noStrike" kern="0" cap="none" spc="0" normalizeH="0" baseline="0" noProof="0" dirty="0">
              <a:ln>
                <a:noFill/>
              </a:ln>
              <a:solidFill>
                <a:srgbClr val="DBD7B8"/>
              </a:solidFill>
              <a:effectLst/>
              <a:uLnTx/>
              <a:uFillTx/>
              <a:latin typeface="Karma"/>
              <a:ea typeface="Karma"/>
              <a:cs typeface="Karma"/>
              <a:sym typeface="Karma"/>
            </a:endParaRPr>
          </a:p>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457200" marR="0" lvl="0" indent="-381000" algn="l" defTabSz="914400" rtl="0" eaLnBrk="1" fontAlgn="auto" latinLnBrk="0" hangingPunct="1">
              <a:lnSpc>
                <a:spcPct val="115000"/>
              </a:lnSpc>
              <a:spcBef>
                <a:spcPts val="0"/>
              </a:spcBef>
              <a:spcAft>
                <a:spcPts val="600"/>
              </a:spcAft>
              <a:buClr>
                <a:srgbClr val="DBD7B8"/>
              </a:buClr>
              <a:buSzPts val="2400"/>
              <a:buFont typeface="Karma"/>
              <a:buChar char="●"/>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76200" marR="0" lvl="0" indent="0" algn="l" defTabSz="914400" rtl="0" eaLnBrk="1" fontAlgn="auto" latinLnBrk="0" hangingPunct="1">
              <a:lnSpc>
                <a:spcPct val="115000"/>
              </a:lnSpc>
              <a:spcBef>
                <a:spcPts val="0"/>
              </a:spcBef>
              <a:spcAft>
                <a:spcPts val="600"/>
              </a:spcAft>
              <a:buClr>
                <a:srgbClr val="DBD7B8"/>
              </a:buClr>
              <a:buSzPts val="2400"/>
              <a:buFont typeface="Arial"/>
              <a:buNone/>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457200" marR="0" lvl="0" indent="-381000" algn="l" defTabSz="914400" rtl="0" eaLnBrk="1" fontAlgn="auto" latinLnBrk="0" hangingPunct="1">
              <a:lnSpc>
                <a:spcPct val="115000"/>
              </a:lnSpc>
              <a:spcBef>
                <a:spcPts val="0"/>
              </a:spcBef>
              <a:spcAft>
                <a:spcPts val="600"/>
              </a:spcAft>
              <a:buClr>
                <a:srgbClr val="DBD7B8"/>
              </a:buClr>
              <a:buSzPts val="2400"/>
              <a:buFont typeface="Karma"/>
              <a:buChar char="●"/>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a:p>
            <a:pPr marL="457200" marR="0" lvl="0" indent="-381000" algn="l" defTabSz="914400" rtl="0" eaLnBrk="1" fontAlgn="auto" latinLnBrk="0" hangingPunct="1">
              <a:lnSpc>
                <a:spcPct val="115000"/>
              </a:lnSpc>
              <a:spcBef>
                <a:spcPts val="0"/>
              </a:spcBef>
              <a:spcAft>
                <a:spcPts val="600"/>
              </a:spcAft>
              <a:buClr>
                <a:srgbClr val="DBD7B8"/>
              </a:buClr>
              <a:buSzPts val="2400"/>
              <a:buFont typeface="Karma"/>
              <a:buChar char="●"/>
              <a:tabLst/>
              <a:defRPr/>
            </a:pPr>
            <a:endParaRPr kumimoji="0" lang="en-US" sz="3600" b="0" i="0" u="none" strike="noStrike" kern="0" cap="none" spc="0" normalizeH="0" baseline="0" noProof="0" dirty="0">
              <a:ln>
                <a:noFill/>
              </a:ln>
              <a:solidFill>
                <a:srgbClr val="DBD7B8"/>
              </a:solidFill>
              <a:effectLst/>
              <a:uLnTx/>
              <a:uFillTx/>
              <a:latin typeface="Karma"/>
              <a:ea typeface="Karma"/>
              <a:cs typeface="Karma"/>
              <a:sym typeface="Karma"/>
            </a:endParaRPr>
          </a:p>
        </p:txBody>
      </p:sp>
      <p:graphicFrame>
        <p:nvGraphicFramePr>
          <p:cNvPr id="6" name="Text Placeholder 3">
            <a:extLst>
              <a:ext uri="{FF2B5EF4-FFF2-40B4-BE49-F238E27FC236}">
                <a16:creationId xmlns:a16="http://schemas.microsoft.com/office/drawing/2014/main" id="{9E2B7C1F-FC19-EC81-D5A3-CF00F3A0BDCE}"/>
              </a:ext>
            </a:extLst>
          </p:cNvPr>
          <p:cNvGraphicFramePr/>
          <p:nvPr>
            <p:extLst>
              <p:ext uri="{D42A27DB-BD31-4B8C-83A1-F6EECF244321}">
                <p14:modId xmlns:p14="http://schemas.microsoft.com/office/powerpoint/2010/main" val="175092508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6227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2" name="Group 34">
            <a:extLst>
              <a:ext uri="{FF2B5EF4-FFF2-40B4-BE49-F238E27FC236}">
                <a16:creationId xmlns:a16="http://schemas.microsoft.com/office/drawing/2014/main" id="{1D4F4DA4-C427-4DEF-91E0-8E7129A4B3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63" name="Rectangle 35">
              <a:extLst>
                <a:ext uri="{FF2B5EF4-FFF2-40B4-BE49-F238E27FC236}">
                  <a16:creationId xmlns:a16="http://schemas.microsoft.com/office/drawing/2014/main" id="{8A59FAFC-7B5E-427D-A4B0-8DD38FC5C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Oval 36">
              <a:extLst>
                <a:ext uri="{FF2B5EF4-FFF2-40B4-BE49-F238E27FC236}">
                  <a16:creationId xmlns:a16="http://schemas.microsoft.com/office/drawing/2014/main" id="{B5E46F92-B11F-4D04-84C1-B48CE43C6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Oval 37">
              <a:extLst>
                <a:ext uri="{FF2B5EF4-FFF2-40B4-BE49-F238E27FC236}">
                  <a16:creationId xmlns:a16="http://schemas.microsoft.com/office/drawing/2014/main" id="{E49A7C8E-F405-4731-86CC-6F65E0AD6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Oval 38">
              <a:extLst>
                <a:ext uri="{FF2B5EF4-FFF2-40B4-BE49-F238E27FC236}">
                  <a16:creationId xmlns:a16="http://schemas.microsoft.com/office/drawing/2014/main" id="{C61AA71F-D19D-4361-A8DD-FB1505D4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Freeform 5">
              <a:extLst>
                <a:ext uri="{FF2B5EF4-FFF2-40B4-BE49-F238E27FC236}">
                  <a16:creationId xmlns:a16="http://schemas.microsoft.com/office/drawing/2014/main" id="{9A66077B-2F4D-4996-B9E4-70A41DC7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68" name="Freeform 5">
              <a:extLst>
                <a:ext uri="{FF2B5EF4-FFF2-40B4-BE49-F238E27FC236}">
                  <a16:creationId xmlns:a16="http://schemas.microsoft.com/office/drawing/2014/main" id="{8E765F22-322F-4361-8A97-254C7B442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69" name="Freeform 5">
              <a:extLst>
                <a:ext uri="{FF2B5EF4-FFF2-40B4-BE49-F238E27FC236}">
                  <a16:creationId xmlns:a16="http://schemas.microsoft.com/office/drawing/2014/main" id="{509B3A9B-4394-4305-9D7B-FD39CE433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0" name="Rectangle 43">
            <a:extLst>
              <a:ext uri="{FF2B5EF4-FFF2-40B4-BE49-F238E27FC236}">
                <a16:creationId xmlns:a16="http://schemas.microsoft.com/office/drawing/2014/main" id="{8DCAC2A9-D869-46E1-9DD3-353AE3254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45">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2"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2" name="Title 1">
            <a:extLst>
              <a:ext uri="{FF2B5EF4-FFF2-40B4-BE49-F238E27FC236}">
                <a16:creationId xmlns:a16="http://schemas.microsoft.com/office/drawing/2014/main" id="{55A523D7-9AC2-C5C5-913A-7EF74E6A031A}"/>
              </a:ext>
            </a:extLst>
          </p:cNvPr>
          <p:cNvSpPr>
            <a:spLocks noGrp="1"/>
          </p:cNvSpPr>
          <p:nvPr>
            <p:ph type="title"/>
          </p:nvPr>
        </p:nvSpPr>
        <p:spPr>
          <a:xfrm>
            <a:off x="1154954" y="973669"/>
            <a:ext cx="8825659" cy="706964"/>
          </a:xfrm>
        </p:spPr>
        <p:txBody>
          <a:bodyPr vert="horz" lIns="91440" tIns="45720" rIns="91440" bIns="45720" rtlCol="0" anchor="ctr">
            <a:normAutofit/>
          </a:bodyPr>
          <a:lstStyle/>
          <a:p>
            <a:r>
              <a:rPr lang="en-US" sz="3600">
                <a:solidFill>
                  <a:srgbClr val="FFFFFF"/>
                </a:solidFill>
              </a:rPr>
              <a:t>Next Steps: Test Your New Report	</a:t>
            </a:r>
          </a:p>
        </p:txBody>
      </p:sp>
      <p:sp>
        <p:nvSpPr>
          <p:cNvPr id="73" name="Rectangle 49">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4" name="Text Placeholder 2">
            <a:extLst>
              <a:ext uri="{FF2B5EF4-FFF2-40B4-BE49-F238E27FC236}">
                <a16:creationId xmlns:a16="http://schemas.microsoft.com/office/drawing/2014/main" id="{ED72EAF7-B29D-7300-80D0-EE5993DF25EE}"/>
              </a:ext>
            </a:extLst>
          </p:cNvPr>
          <p:cNvGraphicFramePr/>
          <p:nvPr>
            <p:extLst>
              <p:ext uri="{D42A27DB-BD31-4B8C-83A1-F6EECF244321}">
                <p14:modId xmlns:p14="http://schemas.microsoft.com/office/powerpoint/2010/main" val="329853412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032080"/>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9000"/>
                <a:hueMod val="91000"/>
                <a:satMod val="164000"/>
                <a:lumMod val="74000"/>
              </a:schemeClr>
              <a:schemeClr val="bg1">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18" name="Rectangle 1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FC8C4377-7F21-BAF9-14C1-A9B1D64EEA12}"/>
              </a:ext>
            </a:extLst>
          </p:cNvPr>
          <p:cNvSpPr>
            <a:spLocks noGrp="1"/>
          </p:cNvSpPr>
          <p:nvPr>
            <p:ph type="title"/>
          </p:nvPr>
        </p:nvSpPr>
        <p:spPr>
          <a:xfrm>
            <a:off x="1154954" y="1293845"/>
            <a:ext cx="9154801" cy="2681256"/>
          </a:xfrm>
        </p:spPr>
        <p:txBody>
          <a:bodyPr vert="horz" lIns="91440" tIns="45720" rIns="91440" bIns="45720" rtlCol="0" anchor="b">
            <a:normAutofit/>
          </a:bodyPr>
          <a:lstStyle/>
          <a:p>
            <a:pPr algn="ctr"/>
            <a:r>
              <a:rPr lang="en-US" sz="5400" dirty="0">
                <a:solidFill>
                  <a:schemeClr val="tx1"/>
                </a:solidFill>
              </a:rPr>
              <a:t>Questions? </a:t>
            </a:r>
          </a:p>
        </p:txBody>
      </p:sp>
    </p:spTree>
    <p:extLst>
      <p:ext uri="{BB962C8B-B14F-4D97-AF65-F5344CB8AC3E}">
        <p14:creationId xmlns:p14="http://schemas.microsoft.com/office/powerpoint/2010/main" val="3485142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22B5-622F-71E9-BC7A-173CEFD2A0A8}"/>
              </a:ext>
            </a:extLst>
          </p:cNvPr>
          <p:cNvSpPr>
            <a:spLocks noGrp="1"/>
          </p:cNvSpPr>
          <p:nvPr>
            <p:ph type="title"/>
          </p:nvPr>
        </p:nvSpPr>
        <p:spPr>
          <a:xfrm>
            <a:off x="1154954" y="973669"/>
            <a:ext cx="8825659" cy="706964"/>
          </a:xfrm>
        </p:spPr>
        <p:txBody>
          <a:bodyPr>
            <a:normAutofit fontScale="90000"/>
          </a:bodyPr>
          <a:lstStyle/>
          <a:p>
            <a:r>
              <a:rPr lang="en-US" dirty="0"/>
              <a:t>Celebrations: New PowerSchool Admin!</a:t>
            </a:r>
          </a:p>
        </p:txBody>
      </p:sp>
      <p:sp>
        <p:nvSpPr>
          <p:cNvPr id="3" name="Content Placeholder 2">
            <a:extLst>
              <a:ext uri="{FF2B5EF4-FFF2-40B4-BE49-F238E27FC236}">
                <a16:creationId xmlns:a16="http://schemas.microsoft.com/office/drawing/2014/main" id="{1AE80A3C-197E-A897-1B28-91D3F1057B33}"/>
              </a:ext>
            </a:extLst>
          </p:cNvPr>
          <p:cNvSpPr>
            <a:spLocks noGrp="1"/>
          </p:cNvSpPr>
          <p:nvPr>
            <p:ph idx="1"/>
          </p:nvPr>
        </p:nvSpPr>
        <p:spPr>
          <a:xfrm>
            <a:off x="1154954" y="3223967"/>
            <a:ext cx="6397313" cy="2795833"/>
          </a:xfrm>
        </p:spPr>
        <p:txBody>
          <a:bodyPr anchor="ctr">
            <a:normAutofit/>
          </a:bodyPr>
          <a:lstStyle/>
          <a:p>
            <a:pPr marL="0" indent="0">
              <a:buNone/>
            </a:pPr>
            <a:endParaRPr lang="en-US" sz="2000" dirty="0"/>
          </a:p>
          <a:p>
            <a:pPr marL="0" indent="0" algn="just">
              <a:buNone/>
            </a:pPr>
            <a:r>
              <a:rPr lang="en-US" sz="2000" b="1" dirty="0">
                <a:latin typeface="Bradley Hand ITC" panose="03070402050302030203" pitchFamily="66" charset="0"/>
              </a:rPr>
              <a:t>My name is Ellie Maxwell. I have been with SCCA for a couple of months, and I am excited to have the opportunity to work in Powerschool, as I have always had a great interest in all things computer science and data. I plan to pursue a career in Cybersecurity and work on learning coding as well. I look forward to working with the team! </a:t>
            </a:r>
          </a:p>
        </p:txBody>
      </p:sp>
      <p:pic>
        <p:nvPicPr>
          <p:cNvPr id="5" name="Picture 4">
            <a:extLst>
              <a:ext uri="{FF2B5EF4-FFF2-40B4-BE49-F238E27FC236}">
                <a16:creationId xmlns:a16="http://schemas.microsoft.com/office/drawing/2014/main" id="{8D6078BF-B282-AE32-2885-0EC61DA17D81}"/>
              </a:ext>
            </a:extLst>
          </p:cNvPr>
          <p:cNvPicPr>
            <a:picLocks noChangeAspect="1"/>
          </p:cNvPicPr>
          <p:nvPr/>
        </p:nvPicPr>
        <p:blipFill rotWithShape="1">
          <a:blip r:embed="rId2"/>
          <a:srcRect l="11333" r="9088" b="4"/>
          <a:stretch/>
        </p:blipFill>
        <p:spPr>
          <a:xfrm>
            <a:off x="7712418" y="2533846"/>
            <a:ext cx="3804273" cy="3788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EF34A109-3D6D-79F2-D737-32E73F757609}"/>
              </a:ext>
            </a:extLst>
          </p:cNvPr>
          <p:cNvPicPr>
            <a:picLocks noChangeAspect="1"/>
          </p:cNvPicPr>
          <p:nvPr/>
        </p:nvPicPr>
        <p:blipFill>
          <a:blip r:embed="rId3"/>
          <a:stretch>
            <a:fillRect/>
          </a:stretch>
        </p:blipFill>
        <p:spPr>
          <a:xfrm>
            <a:off x="2577445" y="2533846"/>
            <a:ext cx="3552330" cy="12089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7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3" name="Group 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3" name="Content Placeholder 2">
            <a:extLst>
              <a:ext uri="{FF2B5EF4-FFF2-40B4-BE49-F238E27FC236}">
                <a16:creationId xmlns:a16="http://schemas.microsoft.com/office/drawing/2014/main" id="{3AC14BC5-1D5B-DF64-8F4D-D18C5EE6A3CA}"/>
              </a:ext>
            </a:extLst>
          </p:cNvPr>
          <p:cNvSpPr>
            <a:spLocks noGrp="1"/>
          </p:cNvSpPr>
          <p:nvPr>
            <p:ph idx="1"/>
          </p:nvPr>
        </p:nvSpPr>
        <p:spPr>
          <a:xfrm>
            <a:off x="1253064" y="3299381"/>
            <a:ext cx="9685871" cy="3087132"/>
          </a:xfrm>
        </p:spPr>
        <p:txBody>
          <a:bodyPr anchor="ctr">
            <a:normAutofit/>
          </a:bodyPr>
          <a:lstStyle/>
          <a:p>
            <a:pPr marL="0" indent="0" algn="ctr">
              <a:buNone/>
            </a:pPr>
            <a:r>
              <a:rPr lang="en-US" sz="3200" dirty="0">
                <a:solidFill>
                  <a:srgbClr val="EBEBEB"/>
                </a:solidFill>
                <a:latin typeface="Angsana New" panose="02020603050405020304" pitchFamily="18" charset="-34"/>
                <a:cs typeface="Angsana New" panose="02020603050405020304" pitchFamily="18" charset="-34"/>
              </a:rPr>
              <a:t>Jason says: </a:t>
            </a:r>
            <a:br>
              <a:rPr lang="en-US" sz="3200" dirty="0">
                <a:solidFill>
                  <a:srgbClr val="EBEBEB"/>
                </a:solidFill>
                <a:latin typeface="Angsana New" panose="02020603050405020304" pitchFamily="18" charset="-34"/>
                <a:cs typeface="Angsana New" panose="02020603050405020304" pitchFamily="18" charset="-34"/>
              </a:rPr>
            </a:br>
            <a:r>
              <a:rPr lang="en-US" sz="3200" dirty="0">
                <a:solidFill>
                  <a:srgbClr val="EBEBEB"/>
                </a:solidFill>
                <a:latin typeface="Angsana New" panose="02020603050405020304" pitchFamily="18" charset="-34"/>
                <a:cs typeface="Angsana New" panose="02020603050405020304" pitchFamily="18" charset="-34"/>
              </a:rPr>
              <a:t>"Jessica will be presenting at new SC Student Data Conference @ EdTech in October! Be sure to mention this training opportunity to your school leaders. </a:t>
            </a:r>
          </a:p>
          <a:p>
            <a:pPr marL="0" indent="0" algn="ctr">
              <a:buNone/>
            </a:pPr>
            <a:r>
              <a:rPr lang="en-US" sz="3200" dirty="0">
                <a:solidFill>
                  <a:srgbClr val="EBEBEB"/>
                </a:solidFill>
                <a:latin typeface="Angsana New" panose="02020603050405020304" pitchFamily="18" charset="-34"/>
                <a:cs typeface="Angsana New" panose="02020603050405020304" pitchFamily="18" charset="-34"/>
              </a:rPr>
              <a:t>www.scaet.org </a:t>
            </a:r>
          </a:p>
          <a:p>
            <a:pPr marL="0" indent="0" algn="ctr">
              <a:buNone/>
            </a:pPr>
            <a:r>
              <a:rPr lang="en-US" sz="3200" dirty="0">
                <a:solidFill>
                  <a:srgbClr val="EBEBEB"/>
                </a:solidFill>
                <a:latin typeface="Angsana New" panose="02020603050405020304" pitchFamily="18" charset="-34"/>
                <a:cs typeface="Angsana New" panose="02020603050405020304" pitchFamily="18" charset="-34"/>
              </a:rPr>
              <a:t>Oct. 24-27"</a:t>
            </a:r>
          </a:p>
          <a:p>
            <a:pPr algn="ctr"/>
            <a:endParaRPr lang="en-US" sz="3200" dirty="0">
              <a:solidFill>
                <a:srgbClr val="EBEBEB"/>
              </a:solidFill>
              <a:latin typeface="Angsana New" panose="02020603050405020304" pitchFamily="18" charset="-34"/>
              <a:cs typeface="Angsana New" panose="02020603050405020304" pitchFamily="18" charset="-34"/>
            </a:endParaRPr>
          </a:p>
        </p:txBody>
      </p:sp>
      <p:pic>
        <p:nvPicPr>
          <p:cNvPr id="5" name="Picture 4">
            <a:extLst>
              <a:ext uri="{FF2B5EF4-FFF2-40B4-BE49-F238E27FC236}">
                <a16:creationId xmlns:a16="http://schemas.microsoft.com/office/drawing/2014/main" id="{B4336069-B596-838D-D814-9E738D9242AF}"/>
              </a:ext>
            </a:extLst>
          </p:cNvPr>
          <p:cNvPicPr>
            <a:picLocks noChangeAspect="1"/>
          </p:cNvPicPr>
          <p:nvPr/>
        </p:nvPicPr>
        <p:blipFill>
          <a:blip r:embed="rId2"/>
          <a:stretch>
            <a:fillRect/>
          </a:stretch>
        </p:blipFill>
        <p:spPr>
          <a:xfrm>
            <a:off x="4890918" y="1436837"/>
            <a:ext cx="2410161" cy="10478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22220910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91C19370D38418F2A14DF2FBD8941" ma:contentTypeVersion="17" ma:contentTypeDescription="Create a new document." ma:contentTypeScope="" ma:versionID="c4f162084904897710d598818c73e5e5">
  <xsd:schema xmlns:xsd="http://www.w3.org/2001/XMLSchema" xmlns:xs="http://www.w3.org/2001/XMLSchema" xmlns:p="http://schemas.microsoft.com/office/2006/metadata/properties" xmlns:ns2="4d943464-25ea-4062-92c4-cb7e95c51c46" xmlns:ns3="c535a525-b489-4c9c-af64-954cf110b9d8" targetNamespace="http://schemas.microsoft.com/office/2006/metadata/properties" ma:root="true" ma:fieldsID="72ca5d84232623b4277fdc2ffba55766" ns2:_="" ns3:_="">
    <xsd:import namespace="4d943464-25ea-4062-92c4-cb7e95c51c46"/>
    <xsd:import namespace="c535a525-b489-4c9c-af64-954cf110b9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43464-25ea-4062-92c4-cb7e95c51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b8234e-26fa-4b8b-8c44-5e8ab3dcb49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35a525-b489-4c9c-af64-954cf110b9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23b9dd-9bef-4313-bd20-5f12fc93a622}" ma:internalName="TaxCatchAll" ma:showField="CatchAllData" ma:web="c535a525-b489-4c9c-af64-954cf110b9d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35a525-b489-4c9c-af64-954cf110b9d8" xsi:nil="true"/>
    <lcf76f155ced4ddcb4097134ff3c332f xmlns="4d943464-25ea-4062-92c4-cb7e95c51c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0866DD-8556-4BB8-8207-8A9A815B8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943464-25ea-4062-92c4-cb7e95c51c46"/>
    <ds:schemaRef ds:uri="c535a525-b489-4c9c-af64-954cf110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1B6C30-7B5A-4E24-8247-C947CC5F5870}">
  <ds:schemaRefs>
    <ds:schemaRef ds:uri="http://schemas.microsoft.com/office/infopath/2007/PartnerControls"/>
    <ds:schemaRef ds:uri="http://schemas.microsoft.com/office/2006/documentManagement/types"/>
    <ds:schemaRef ds:uri="http://purl.org/dc/elements/1.1/"/>
    <ds:schemaRef ds:uri="4d943464-25ea-4062-92c4-cb7e95c51c46"/>
    <ds:schemaRef ds:uri="http://purl.org/dc/dcmitype/"/>
    <ds:schemaRef ds:uri="http://schemas.microsoft.com/office/2006/metadata/properties"/>
    <ds:schemaRef ds:uri="c535a525-b489-4c9c-af64-954cf110b9d8"/>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A2ADC9-4BBD-4170-9C80-10E8467355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4066</TotalTime>
  <Words>4998</Words>
  <Application>Microsoft Office PowerPoint</Application>
  <PresentationFormat>Widescreen</PresentationFormat>
  <Paragraphs>639</Paragraphs>
  <Slides>78</Slides>
  <Notes>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78</vt:i4>
      </vt:variant>
    </vt:vector>
  </HeadingPairs>
  <TitlesOfParts>
    <vt:vector size="96" baseType="lpstr">
      <vt:lpstr>ADLaM Display</vt:lpstr>
      <vt:lpstr>Aharoni</vt:lpstr>
      <vt:lpstr>Angsana New</vt:lpstr>
      <vt:lpstr>Arial</vt:lpstr>
      <vt:lpstr>Bradley Hand ITC</vt:lpstr>
      <vt:lpstr>Calibri</vt:lpstr>
      <vt:lpstr>Calibri Light</vt:lpstr>
      <vt:lpstr>Cambria</vt:lpstr>
      <vt:lpstr>Century Gothic</vt:lpstr>
      <vt:lpstr>Karma</vt:lpstr>
      <vt:lpstr>Sagona ExtraLight</vt:lpstr>
      <vt:lpstr>Times New Roman</vt:lpstr>
      <vt:lpstr>Trebuchet MS</vt:lpstr>
      <vt:lpstr>Wingdings</vt:lpstr>
      <vt:lpstr>Wingdings 3</vt:lpstr>
      <vt:lpstr>Ion Boardroom</vt:lpstr>
      <vt:lpstr>Metropolitan</vt:lpstr>
      <vt:lpstr>Office Theme</vt:lpstr>
      <vt:lpstr>September 2023 PS Admin Monthly Webinar</vt:lpstr>
      <vt:lpstr>AGENDA</vt:lpstr>
      <vt:lpstr>Celebrations</vt:lpstr>
      <vt:lpstr>Celebrations</vt:lpstr>
      <vt:lpstr>Shout Out</vt:lpstr>
      <vt:lpstr>Celebrations</vt:lpstr>
      <vt:lpstr>Celebrations</vt:lpstr>
      <vt:lpstr>Celebrations: New PowerSchool Admin!</vt:lpstr>
      <vt:lpstr>PowerPoint Presentation</vt:lpstr>
      <vt:lpstr>Training &amp; Event Opportunities </vt:lpstr>
      <vt:lpstr>SC Ed Tech Conference</vt:lpstr>
      <vt:lpstr>PowerSchool Master Schedule Building Workshop</vt:lpstr>
      <vt:lpstr>SCDE Upcoming Training Date</vt:lpstr>
      <vt:lpstr>2023-2024 PowerSchool Trainings Calendar</vt:lpstr>
      <vt:lpstr>PowerPoint Presentation</vt:lpstr>
      <vt:lpstr>Announcements &amp; Reminders </vt:lpstr>
      <vt:lpstr>Upcoming School Data Collection Deadlines </vt:lpstr>
      <vt:lpstr>English Proficiency (MLP) Reminder</vt:lpstr>
      <vt:lpstr>Overlapping Section Enrollments &amp; Invalid Courses</vt:lpstr>
      <vt:lpstr>EFA Best Practices </vt:lpstr>
      <vt:lpstr>Validation Reminders</vt:lpstr>
      <vt:lpstr>Section and School Enrollment Audits</vt:lpstr>
      <vt:lpstr>Fall Precode</vt:lpstr>
      <vt:lpstr>Fall Precode</vt:lpstr>
      <vt:lpstr>Fall Precode</vt:lpstr>
      <vt:lpstr>PowerPoint Presentation</vt:lpstr>
      <vt:lpstr>Fall EOC Precode Fields Collected</vt:lpstr>
      <vt:lpstr>Fall EOC Precode Fields Collected</vt:lpstr>
      <vt:lpstr>EOCEP Course &amp; Teacher Info Collected</vt:lpstr>
      <vt:lpstr>EOCEP Course Codes Only courses that appear in the following table will be precoded</vt:lpstr>
      <vt:lpstr>Alternate Assessment EOCEP Course Codes Only courses that appear in the following table will be precoded</vt:lpstr>
      <vt:lpstr>Fall EOC Precode: Note About Algebra</vt:lpstr>
      <vt:lpstr>Tips for Preventing Violations</vt:lpstr>
      <vt:lpstr>Fall Precode Recap</vt:lpstr>
      <vt:lpstr>Fall Precode Reminder: R2W</vt:lpstr>
      <vt:lpstr>Current Year Drop-Out Data</vt:lpstr>
      <vt:lpstr>Current Year Dropout Data </vt:lpstr>
      <vt:lpstr>Current Year Dropout Data</vt:lpstr>
      <vt:lpstr>Dropout Resources</vt:lpstr>
      <vt:lpstr>Clever Presentation</vt:lpstr>
      <vt:lpstr>PowerPoint Presentation</vt:lpstr>
      <vt:lpstr>PowerPoint Presentation</vt:lpstr>
      <vt:lpstr>PowerPoint Presentation</vt:lpstr>
      <vt:lpstr>PowerPoint Presentation</vt:lpstr>
      <vt:lpstr>PowerPoint Presentation</vt:lpstr>
      <vt:lpstr>Breakout Sessions</vt:lpstr>
      <vt:lpstr>Wrap-Up</vt:lpstr>
      <vt:lpstr>Correcting Invalid Sections: Overview</vt:lpstr>
      <vt:lpstr>Correcting Invalid Sections: Process</vt:lpstr>
      <vt:lpstr>Correcting Invalid Sections: Process</vt:lpstr>
      <vt:lpstr>PowerPoint Presentation</vt:lpstr>
      <vt:lpstr>Correcting Invalid Sections: Process</vt:lpstr>
      <vt:lpstr>Correcting Invalid Sections: Process</vt:lpstr>
      <vt:lpstr>Correcting Invalid Sections: Process</vt:lpstr>
      <vt:lpstr>Correcting Invalid Sections: Process</vt:lpstr>
      <vt:lpstr>Correcting Invalid Sections: Process</vt:lpstr>
      <vt:lpstr>Correcting Invalid Sections: Process</vt:lpstr>
      <vt:lpstr>Correcting Invalid Sections: Old Section Data</vt:lpstr>
      <vt:lpstr>Parent and Student Portal Access</vt:lpstr>
      <vt:lpstr>Parent and Student Portal Access</vt:lpstr>
      <vt:lpstr>Student Portal Access</vt:lpstr>
      <vt:lpstr>Student Portal Access</vt:lpstr>
      <vt:lpstr>Parent Portal Access</vt:lpstr>
      <vt:lpstr>Parent and Student Portal Access</vt:lpstr>
      <vt:lpstr>Missing Parent and Student Portal Data</vt:lpstr>
      <vt:lpstr>Student Quick Export Fields &amp; Import Fields</vt:lpstr>
      <vt:lpstr>Parent &amp; Student Portal Access Letters</vt:lpstr>
      <vt:lpstr>Update Student Portal Letter</vt:lpstr>
      <vt:lpstr>PowerPoint Presentation</vt:lpstr>
      <vt:lpstr>PowerPoint Presentation</vt:lpstr>
      <vt:lpstr>Exporting an Object Report</vt:lpstr>
      <vt:lpstr>Before Exporting an Object Report </vt:lpstr>
      <vt:lpstr>How to Export an Object Report </vt:lpstr>
      <vt:lpstr>Importing an Object Report</vt:lpstr>
      <vt:lpstr>Before Importing an Object Report </vt:lpstr>
      <vt:lpstr>How to Import an Object Report </vt:lpstr>
      <vt:lpstr>Next Steps: Test Your New Report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2023 PS Admin Monthly Webinar</dc:title>
  <dc:creator>Jennifer Roach</dc:creator>
  <cp:lastModifiedBy>Jennifer Roach</cp:lastModifiedBy>
  <cp:revision>1</cp:revision>
  <dcterms:created xsi:type="dcterms:W3CDTF">2023-09-07T16:05:32Z</dcterms:created>
  <dcterms:modified xsi:type="dcterms:W3CDTF">2023-09-14T12:32:40Z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0x01010054491C19370D38418F2A14DF2FBD8941</vt:lpwstr>
  </property>
  <property fmtid="{D5CDD505-2E9C-101B-9397-08002B2CF9AE}" pid="3" name="MediaServiceImageTags">
    <vt:lpwstr/>
  </property>
</Properties>
</file>