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4"/>
  </p:sldMasterIdLst>
  <p:notesMasterIdLst>
    <p:notesMasterId r:id="rId35"/>
  </p:notesMasterIdLst>
  <p:handoutMasterIdLst>
    <p:handoutMasterId r:id="rId36"/>
  </p:handoutMasterIdLst>
  <p:sldIdLst>
    <p:sldId id="257" r:id="rId5"/>
    <p:sldId id="337" r:id="rId6"/>
    <p:sldId id="261" r:id="rId7"/>
    <p:sldId id="339" r:id="rId8"/>
    <p:sldId id="340" r:id="rId9"/>
    <p:sldId id="341" r:id="rId10"/>
    <p:sldId id="304" r:id="rId11"/>
    <p:sldId id="343" r:id="rId12"/>
    <p:sldId id="342" r:id="rId13"/>
    <p:sldId id="346" r:id="rId14"/>
    <p:sldId id="348" r:id="rId15"/>
    <p:sldId id="347" r:id="rId16"/>
    <p:sldId id="349" r:id="rId17"/>
    <p:sldId id="351" r:id="rId18"/>
    <p:sldId id="350" r:id="rId19"/>
    <p:sldId id="355" r:id="rId20"/>
    <p:sldId id="305" r:id="rId21"/>
    <p:sldId id="356" r:id="rId22"/>
    <p:sldId id="358" r:id="rId23"/>
    <p:sldId id="359" r:id="rId24"/>
    <p:sldId id="360" r:id="rId25"/>
    <p:sldId id="363" r:id="rId26"/>
    <p:sldId id="333" r:id="rId27"/>
    <p:sldId id="361" r:id="rId28"/>
    <p:sldId id="364" r:id="rId29"/>
    <p:sldId id="352" r:id="rId30"/>
    <p:sldId id="365" r:id="rId31"/>
    <p:sldId id="357" r:id="rId32"/>
    <p:sldId id="354" r:id="rId33"/>
    <p:sldId id="326"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cahall" initials="l" lastIdx="1" clrIdx="0">
    <p:extLst>
      <p:ext uri="{19B8F6BF-5375-455C-9EA6-DF929625EA0E}">
        <p15:presenceInfo xmlns:p15="http://schemas.microsoft.com/office/powerpoint/2012/main" userId="lcah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99FF"/>
    <a:srgbClr val="FC64FF"/>
    <a:srgbClr val="42C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869BB9-9E1B-4ED9-9A1A-07BCAD9266A1}" v="13" dt="2023-03-14T14:05:09.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108" d="100"/>
          <a:sy n="108" d="100"/>
        </p:scale>
        <p:origin x="984" y="-30"/>
      </p:cViewPr>
      <p:guideLst>
        <p:guide orient="horz" pos="2160"/>
        <p:guide pos="2880"/>
      </p:guideLst>
    </p:cSldViewPr>
  </p:slideViewPr>
  <p:notesTextViewPr>
    <p:cViewPr>
      <p:scale>
        <a:sx n="3" d="2"/>
        <a:sy n="3" d="2"/>
      </p:scale>
      <p:origin x="0" y="0"/>
    </p:cViewPr>
  </p:notesTextViewPr>
  <p:sorterViewPr>
    <p:cViewPr>
      <p:scale>
        <a:sx n="66" d="100"/>
        <a:sy n="66" d="100"/>
      </p:scale>
      <p:origin x="0" y="7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oach" userId="6a4de24c-abe0-417c-ac11-da5d1536bc61" providerId="ADAL" clId="{F1869BB9-9E1B-4ED9-9A1A-07BCAD9266A1}"/>
    <pc:docChg chg="undo custSel modSld modMainMaster">
      <pc:chgData name="Jennifer Roach" userId="6a4de24c-abe0-417c-ac11-da5d1536bc61" providerId="ADAL" clId="{F1869BB9-9E1B-4ED9-9A1A-07BCAD9266A1}" dt="2023-03-14T14:08:21.502" v="283" actId="26606"/>
      <pc:docMkLst>
        <pc:docMk/>
      </pc:docMkLst>
      <pc:sldChg chg="addSp delSp modSp mod setBg">
        <pc:chgData name="Jennifer Roach" userId="6a4de24c-abe0-417c-ac11-da5d1536bc61" providerId="ADAL" clId="{F1869BB9-9E1B-4ED9-9A1A-07BCAD9266A1}" dt="2023-03-14T13:14:50.647" v="27" actId="20577"/>
        <pc:sldMkLst>
          <pc:docMk/>
          <pc:sldMk cId="0" sldId="257"/>
        </pc:sldMkLst>
        <pc:spChg chg="mod">
          <ac:chgData name="Jennifer Roach" userId="6a4de24c-abe0-417c-ac11-da5d1536bc61" providerId="ADAL" clId="{F1869BB9-9E1B-4ED9-9A1A-07BCAD9266A1}" dt="2023-03-14T13:14:44.988" v="16" actId="1076"/>
          <ac:spMkLst>
            <pc:docMk/>
            <pc:sldMk cId="0" sldId="257"/>
            <ac:spMk id="2" creationId="{00000000-0000-0000-0000-000000000000}"/>
          </ac:spMkLst>
        </pc:spChg>
        <pc:spChg chg="mod">
          <ac:chgData name="Jennifer Roach" userId="6a4de24c-abe0-417c-ac11-da5d1536bc61" providerId="ADAL" clId="{F1869BB9-9E1B-4ED9-9A1A-07BCAD9266A1}" dt="2023-03-14T13:14:50.647" v="27" actId="20577"/>
          <ac:spMkLst>
            <pc:docMk/>
            <pc:sldMk cId="0" sldId="257"/>
            <ac:spMk id="3" creationId="{00000000-0000-0000-0000-000000000000}"/>
          </ac:spMkLst>
        </pc:spChg>
        <pc:spChg chg="add del">
          <ac:chgData name="Jennifer Roach" userId="6a4de24c-abe0-417c-ac11-da5d1536bc61" providerId="ADAL" clId="{F1869BB9-9E1B-4ED9-9A1A-07BCAD9266A1}" dt="2023-03-14T13:14:02.153" v="7" actId="26606"/>
          <ac:spMkLst>
            <pc:docMk/>
            <pc:sldMk cId="0" sldId="257"/>
            <ac:spMk id="13" creationId="{989BE678-777B-482A-A616-FEDC47B162E5}"/>
          </ac:spMkLst>
        </pc:spChg>
        <pc:spChg chg="add del">
          <ac:chgData name="Jennifer Roach" userId="6a4de24c-abe0-417c-ac11-da5d1536bc61" providerId="ADAL" clId="{F1869BB9-9E1B-4ED9-9A1A-07BCAD9266A1}" dt="2023-03-14T13:14:02.153" v="7" actId="26606"/>
          <ac:spMkLst>
            <pc:docMk/>
            <pc:sldMk cId="0" sldId="257"/>
            <ac:spMk id="19" creationId="{D28BE0C3-2102-4820-B88B-A448B1840D14}"/>
          </ac:spMkLst>
        </pc:spChg>
        <pc:spChg chg="add del">
          <ac:chgData name="Jennifer Roach" userId="6a4de24c-abe0-417c-ac11-da5d1536bc61" providerId="ADAL" clId="{F1869BB9-9E1B-4ED9-9A1A-07BCAD9266A1}" dt="2023-03-14T13:14:02.153" v="7" actId="26606"/>
          <ac:spMkLst>
            <pc:docMk/>
            <pc:sldMk cId="0" sldId="257"/>
            <ac:spMk id="21" creationId="{A4322390-8B58-46BE-88EB-D9FD30C08743}"/>
          </ac:spMkLst>
        </pc:spChg>
        <pc:spChg chg="add del">
          <ac:chgData name="Jennifer Roach" userId="6a4de24c-abe0-417c-ac11-da5d1536bc61" providerId="ADAL" clId="{F1869BB9-9E1B-4ED9-9A1A-07BCAD9266A1}" dt="2023-03-14T13:14:02.153" v="7" actId="26606"/>
          <ac:spMkLst>
            <pc:docMk/>
            <pc:sldMk cId="0" sldId="257"/>
            <ac:spMk id="23" creationId="{C885E190-58DD-42DD-A4A8-401E15C92A52}"/>
          </ac:spMkLst>
        </pc:spChg>
        <pc:spChg chg="add del">
          <ac:chgData name="Jennifer Roach" userId="6a4de24c-abe0-417c-ac11-da5d1536bc61" providerId="ADAL" clId="{F1869BB9-9E1B-4ED9-9A1A-07BCAD9266A1}" dt="2023-03-14T13:14:02.039" v="6" actId="26606"/>
          <ac:spMkLst>
            <pc:docMk/>
            <pc:sldMk cId="0" sldId="257"/>
            <ac:spMk id="32" creationId="{989BE678-777B-482A-A616-FEDC47B162E5}"/>
          </ac:spMkLst>
        </pc:spChg>
        <pc:spChg chg="add del">
          <ac:chgData name="Jennifer Roach" userId="6a4de24c-abe0-417c-ac11-da5d1536bc61" providerId="ADAL" clId="{F1869BB9-9E1B-4ED9-9A1A-07BCAD9266A1}" dt="2023-03-14T13:14:02.039" v="6" actId="26606"/>
          <ac:spMkLst>
            <pc:docMk/>
            <pc:sldMk cId="0" sldId="257"/>
            <ac:spMk id="38" creationId="{D28BE0C3-2102-4820-B88B-A448B1840D14}"/>
          </ac:spMkLst>
        </pc:spChg>
        <pc:spChg chg="add del">
          <ac:chgData name="Jennifer Roach" userId="6a4de24c-abe0-417c-ac11-da5d1536bc61" providerId="ADAL" clId="{F1869BB9-9E1B-4ED9-9A1A-07BCAD9266A1}" dt="2023-03-14T13:14:02.039" v="6" actId="26606"/>
          <ac:spMkLst>
            <pc:docMk/>
            <pc:sldMk cId="0" sldId="257"/>
            <ac:spMk id="40" creationId="{C885E190-58DD-42DD-A4A8-401E15C92A52}"/>
          </ac:spMkLst>
        </pc:spChg>
        <pc:spChg chg="add">
          <ac:chgData name="Jennifer Roach" userId="6a4de24c-abe0-417c-ac11-da5d1536bc61" providerId="ADAL" clId="{F1869BB9-9E1B-4ED9-9A1A-07BCAD9266A1}" dt="2023-03-14T13:14:02.153" v="7" actId="26606"/>
          <ac:spMkLst>
            <pc:docMk/>
            <pc:sldMk cId="0" sldId="257"/>
            <ac:spMk id="42" creationId="{D36F3EEA-55D4-4677-80E7-92D00B8F343B}"/>
          </ac:spMkLst>
        </pc:spChg>
        <pc:spChg chg="add">
          <ac:chgData name="Jennifer Roach" userId="6a4de24c-abe0-417c-ac11-da5d1536bc61" providerId="ADAL" clId="{F1869BB9-9E1B-4ED9-9A1A-07BCAD9266A1}" dt="2023-03-14T13:14:02.153" v="7" actId="26606"/>
          <ac:spMkLst>
            <pc:docMk/>
            <pc:sldMk cId="0" sldId="257"/>
            <ac:spMk id="45" creationId="{989BE678-777B-482A-A616-FEDC47B162E5}"/>
          </ac:spMkLst>
        </pc:spChg>
        <pc:spChg chg="add">
          <ac:chgData name="Jennifer Roach" userId="6a4de24c-abe0-417c-ac11-da5d1536bc61" providerId="ADAL" clId="{F1869BB9-9E1B-4ED9-9A1A-07BCAD9266A1}" dt="2023-03-14T13:14:02.153" v="7" actId="26606"/>
          <ac:spMkLst>
            <pc:docMk/>
            <pc:sldMk cId="0" sldId="257"/>
            <ac:spMk id="48" creationId="{D28BE0C3-2102-4820-B88B-A448B1840D14}"/>
          </ac:spMkLst>
        </pc:spChg>
        <pc:spChg chg="add">
          <ac:chgData name="Jennifer Roach" userId="6a4de24c-abe0-417c-ac11-da5d1536bc61" providerId="ADAL" clId="{F1869BB9-9E1B-4ED9-9A1A-07BCAD9266A1}" dt="2023-03-14T13:14:02.153" v="7" actId="26606"/>
          <ac:spMkLst>
            <pc:docMk/>
            <pc:sldMk cId="0" sldId="257"/>
            <ac:spMk id="49" creationId="{E4F17063-EDA4-417B-946F-BA357F3B390D}"/>
          </ac:spMkLst>
        </pc:spChg>
        <pc:picChg chg="add mod">
          <ac:chgData name="Jennifer Roach" userId="6a4de24c-abe0-417c-ac11-da5d1536bc61" providerId="ADAL" clId="{F1869BB9-9E1B-4ED9-9A1A-07BCAD9266A1}" dt="2023-03-14T13:14:02.153" v="7" actId="26606"/>
          <ac:picMkLst>
            <pc:docMk/>
            <pc:sldMk cId="0" sldId="257"/>
            <ac:picMk id="5" creationId="{324D3D23-8CD8-5C12-45EC-A60F374345C2}"/>
          </ac:picMkLst>
        </pc:picChg>
        <pc:picChg chg="add del">
          <ac:chgData name="Jennifer Roach" userId="6a4de24c-abe0-417c-ac11-da5d1536bc61" providerId="ADAL" clId="{F1869BB9-9E1B-4ED9-9A1A-07BCAD9266A1}" dt="2023-03-14T13:14:02.153" v="7" actId="26606"/>
          <ac:picMkLst>
            <pc:docMk/>
            <pc:sldMk cId="0" sldId="257"/>
            <ac:picMk id="9" creationId="{DF19BAF3-7E20-4B9D-B544-BABAEEA1FA75}"/>
          </ac:picMkLst>
        </pc:picChg>
        <pc:picChg chg="add del">
          <ac:chgData name="Jennifer Roach" userId="6a4de24c-abe0-417c-ac11-da5d1536bc61" providerId="ADAL" clId="{F1869BB9-9E1B-4ED9-9A1A-07BCAD9266A1}" dt="2023-03-14T13:14:02.153" v="7" actId="26606"/>
          <ac:picMkLst>
            <pc:docMk/>
            <pc:sldMk cId="0" sldId="257"/>
            <ac:picMk id="11" creationId="{950648F4-ABCD-4DF0-8641-76CFB2354721}"/>
          </ac:picMkLst>
        </pc:picChg>
        <pc:picChg chg="add del">
          <ac:chgData name="Jennifer Roach" userId="6a4de24c-abe0-417c-ac11-da5d1536bc61" providerId="ADAL" clId="{F1869BB9-9E1B-4ED9-9A1A-07BCAD9266A1}" dt="2023-03-14T13:14:02.153" v="7" actId="26606"/>
          <ac:picMkLst>
            <pc:docMk/>
            <pc:sldMk cId="0" sldId="257"/>
            <ac:picMk id="15" creationId="{CF1EB4BD-9C7E-4AA3-9681-C7EB0DA6250B}"/>
          </ac:picMkLst>
        </pc:picChg>
        <pc:picChg chg="add del">
          <ac:chgData name="Jennifer Roach" userId="6a4de24c-abe0-417c-ac11-da5d1536bc61" providerId="ADAL" clId="{F1869BB9-9E1B-4ED9-9A1A-07BCAD9266A1}" dt="2023-03-14T13:14:02.153" v="7" actId="26606"/>
          <ac:picMkLst>
            <pc:docMk/>
            <pc:sldMk cId="0" sldId="257"/>
            <ac:picMk id="17" creationId="{94AAE3AA-3759-4D28-B0EF-575F25A5146C}"/>
          </ac:picMkLst>
        </pc:picChg>
        <pc:picChg chg="add del">
          <ac:chgData name="Jennifer Roach" userId="6a4de24c-abe0-417c-ac11-da5d1536bc61" providerId="ADAL" clId="{F1869BB9-9E1B-4ED9-9A1A-07BCAD9266A1}" dt="2023-03-14T13:14:02.039" v="6" actId="26606"/>
          <ac:picMkLst>
            <pc:docMk/>
            <pc:sldMk cId="0" sldId="257"/>
            <ac:picMk id="28" creationId="{DF19BAF3-7E20-4B9D-B544-BABAEEA1FA75}"/>
          </ac:picMkLst>
        </pc:picChg>
        <pc:picChg chg="add del">
          <ac:chgData name="Jennifer Roach" userId="6a4de24c-abe0-417c-ac11-da5d1536bc61" providerId="ADAL" clId="{F1869BB9-9E1B-4ED9-9A1A-07BCAD9266A1}" dt="2023-03-14T13:14:02.039" v="6" actId="26606"/>
          <ac:picMkLst>
            <pc:docMk/>
            <pc:sldMk cId="0" sldId="257"/>
            <ac:picMk id="30" creationId="{950648F4-ABCD-4DF0-8641-76CFB2354721}"/>
          </ac:picMkLst>
        </pc:picChg>
        <pc:picChg chg="add del">
          <ac:chgData name="Jennifer Roach" userId="6a4de24c-abe0-417c-ac11-da5d1536bc61" providerId="ADAL" clId="{F1869BB9-9E1B-4ED9-9A1A-07BCAD9266A1}" dt="2023-03-14T13:14:02.039" v="6" actId="26606"/>
          <ac:picMkLst>
            <pc:docMk/>
            <pc:sldMk cId="0" sldId="257"/>
            <ac:picMk id="34" creationId="{CF1EB4BD-9C7E-4AA3-9681-C7EB0DA6250B}"/>
          </ac:picMkLst>
        </pc:picChg>
        <pc:picChg chg="add del">
          <ac:chgData name="Jennifer Roach" userId="6a4de24c-abe0-417c-ac11-da5d1536bc61" providerId="ADAL" clId="{F1869BB9-9E1B-4ED9-9A1A-07BCAD9266A1}" dt="2023-03-14T13:14:02.039" v="6" actId="26606"/>
          <ac:picMkLst>
            <pc:docMk/>
            <pc:sldMk cId="0" sldId="257"/>
            <ac:picMk id="36" creationId="{94AAE3AA-3759-4D28-B0EF-575F25A5146C}"/>
          </ac:picMkLst>
        </pc:picChg>
        <pc:picChg chg="add">
          <ac:chgData name="Jennifer Roach" userId="6a4de24c-abe0-417c-ac11-da5d1536bc61" providerId="ADAL" clId="{F1869BB9-9E1B-4ED9-9A1A-07BCAD9266A1}" dt="2023-03-14T13:14:02.153" v="7" actId="26606"/>
          <ac:picMkLst>
            <pc:docMk/>
            <pc:sldMk cId="0" sldId="257"/>
            <ac:picMk id="43" creationId="{DF19BAF3-7E20-4B9D-B544-BABAEEA1FA75}"/>
          </ac:picMkLst>
        </pc:picChg>
        <pc:picChg chg="add">
          <ac:chgData name="Jennifer Roach" userId="6a4de24c-abe0-417c-ac11-da5d1536bc61" providerId="ADAL" clId="{F1869BB9-9E1B-4ED9-9A1A-07BCAD9266A1}" dt="2023-03-14T13:14:02.153" v="7" actId="26606"/>
          <ac:picMkLst>
            <pc:docMk/>
            <pc:sldMk cId="0" sldId="257"/>
            <ac:picMk id="44" creationId="{950648F4-ABCD-4DF0-8641-76CFB2354721}"/>
          </ac:picMkLst>
        </pc:picChg>
        <pc:picChg chg="add">
          <ac:chgData name="Jennifer Roach" userId="6a4de24c-abe0-417c-ac11-da5d1536bc61" providerId="ADAL" clId="{F1869BB9-9E1B-4ED9-9A1A-07BCAD9266A1}" dt="2023-03-14T13:14:02.153" v="7" actId="26606"/>
          <ac:picMkLst>
            <pc:docMk/>
            <pc:sldMk cId="0" sldId="257"/>
            <ac:picMk id="46" creationId="{CF1EB4BD-9C7E-4AA3-9681-C7EB0DA6250B}"/>
          </ac:picMkLst>
        </pc:picChg>
        <pc:picChg chg="add">
          <ac:chgData name="Jennifer Roach" userId="6a4de24c-abe0-417c-ac11-da5d1536bc61" providerId="ADAL" clId="{F1869BB9-9E1B-4ED9-9A1A-07BCAD9266A1}" dt="2023-03-14T13:14:02.153" v="7" actId="26606"/>
          <ac:picMkLst>
            <pc:docMk/>
            <pc:sldMk cId="0" sldId="257"/>
            <ac:picMk id="47" creationId="{94AAE3AA-3759-4D28-B0EF-575F25A5146C}"/>
          </ac:picMkLst>
        </pc:picChg>
      </pc:sldChg>
      <pc:sldChg chg="addSp delSp modSp mod setBg setClrOvrMap delDesignElem">
        <pc:chgData name="Jennifer Roach" userId="6a4de24c-abe0-417c-ac11-da5d1536bc61" providerId="ADAL" clId="{F1869BB9-9E1B-4ED9-9A1A-07BCAD9266A1}" dt="2023-03-14T14:05:15.142" v="267" actId="1076"/>
        <pc:sldMkLst>
          <pc:docMk/>
          <pc:sldMk cId="0" sldId="261"/>
        </pc:sldMkLst>
        <pc:spChg chg="mod">
          <ac:chgData name="Jennifer Roach" userId="6a4de24c-abe0-417c-ac11-da5d1536bc61" providerId="ADAL" clId="{F1869BB9-9E1B-4ED9-9A1A-07BCAD9266A1}" dt="2023-03-14T14:05:15.142" v="267" actId="1076"/>
          <ac:spMkLst>
            <pc:docMk/>
            <pc:sldMk cId="0" sldId="261"/>
            <ac:spMk id="2" creationId="{00000000-0000-0000-0000-000000000000}"/>
          </ac:spMkLst>
        </pc:spChg>
        <pc:spChg chg="del">
          <ac:chgData name="Jennifer Roach" userId="6a4de24c-abe0-417c-ac11-da5d1536bc61" providerId="ADAL" clId="{F1869BB9-9E1B-4ED9-9A1A-07BCAD9266A1}" dt="2023-03-14T13:12:54.955" v="1"/>
          <ac:spMkLst>
            <pc:docMk/>
            <pc:sldMk cId="0" sldId="261"/>
            <ac:spMk id="7" creationId="{52C0B2E1-0268-42EC-ABD3-94F81A05BCBD}"/>
          </ac:spMkLst>
        </pc:spChg>
        <pc:spChg chg="del">
          <ac:chgData name="Jennifer Roach" userId="6a4de24c-abe0-417c-ac11-da5d1536bc61" providerId="ADAL" clId="{F1869BB9-9E1B-4ED9-9A1A-07BCAD9266A1}" dt="2023-03-14T13:12:54.955" v="1"/>
          <ac:spMkLst>
            <pc:docMk/>
            <pc:sldMk cId="0" sldId="261"/>
            <ac:spMk id="9" creationId="{7D2256B4-48EA-40FC-BBC0-AA1EE6E0080C}"/>
          </ac:spMkLst>
        </pc:spChg>
        <pc:spChg chg="add">
          <ac:chgData name="Jennifer Roach" userId="6a4de24c-abe0-417c-ac11-da5d1536bc61" providerId="ADAL" clId="{F1869BB9-9E1B-4ED9-9A1A-07BCAD9266A1}" dt="2023-03-14T14:05:00.269" v="263" actId="26606"/>
          <ac:spMkLst>
            <pc:docMk/>
            <pc:sldMk cId="0" sldId="261"/>
            <ac:spMk id="12" creationId="{989BE678-777B-482A-A616-FEDC47B162E5}"/>
          </ac:spMkLst>
        </pc:spChg>
        <pc:spChg chg="del">
          <ac:chgData name="Jennifer Roach" userId="6a4de24c-abe0-417c-ac11-da5d1536bc61" providerId="ADAL" clId="{F1869BB9-9E1B-4ED9-9A1A-07BCAD9266A1}" dt="2023-03-14T13:12:54.955" v="1"/>
          <ac:spMkLst>
            <pc:docMk/>
            <pc:sldMk cId="0" sldId="261"/>
            <ac:spMk id="13" creationId="{8C6E698C-8155-4B8B-BDC9-B7299772B509}"/>
          </ac:spMkLst>
        </pc:spChg>
        <pc:spChg chg="del">
          <ac:chgData name="Jennifer Roach" userId="6a4de24c-abe0-417c-ac11-da5d1536bc61" providerId="ADAL" clId="{F1869BB9-9E1B-4ED9-9A1A-07BCAD9266A1}" dt="2023-03-14T13:12:54.955" v="1"/>
          <ac:spMkLst>
            <pc:docMk/>
            <pc:sldMk cId="0" sldId="261"/>
            <ac:spMk id="17" creationId="{A05250E5-90D0-4E41-B9BD-FF661DE54040}"/>
          </ac:spMkLst>
        </pc:spChg>
        <pc:spChg chg="add">
          <ac:chgData name="Jennifer Roach" userId="6a4de24c-abe0-417c-ac11-da5d1536bc61" providerId="ADAL" clId="{F1869BB9-9E1B-4ED9-9A1A-07BCAD9266A1}" dt="2023-03-14T14:05:00.269" v="263" actId="26606"/>
          <ac:spMkLst>
            <pc:docMk/>
            <pc:sldMk cId="0" sldId="261"/>
            <ac:spMk id="18" creationId="{D28BE0C3-2102-4820-B88B-A448B1840D14}"/>
          </ac:spMkLst>
        </pc:spChg>
        <pc:spChg chg="add">
          <ac:chgData name="Jennifer Roach" userId="6a4de24c-abe0-417c-ac11-da5d1536bc61" providerId="ADAL" clId="{F1869BB9-9E1B-4ED9-9A1A-07BCAD9266A1}" dt="2023-03-14T14:05:00.269" v="263" actId="26606"/>
          <ac:spMkLst>
            <pc:docMk/>
            <pc:sldMk cId="0" sldId="261"/>
            <ac:spMk id="20" creationId="{E4F17063-EDA4-417B-946F-BA357F3B390D}"/>
          </ac:spMkLst>
        </pc:spChg>
        <pc:spChg chg="add">
          <ac:chgData name="Jennifer Roach" userId="6a4de24c-abe0-417c-ac11-da5d1536bc61" providerId="ADAL" clId="{F1869BB9-9E1B-4ED9-9A1A-07BCAD9266A1}" dt="2023-03-14T14:05:00.269" v="263" actId="26606"/>
          <ac:spMkLst>
            <pc:docMk/>
            <pc:sldMk cId="0" sldId="261"/>
            <ac:spMk id="22" creationId="{D36F3EEA-55D4-4677-80E7-92D00B8F343B}"/>
          </ac:spMkLst>
        </pc:spChg>
        <pc:picChg chg="add">
          <ac:chgData name="Jennifer Roach" userId="6a4de24c-abe0-417c-ac11-da5d1536bc61" providerId="ADAL" clId="{F1869BB9-9E1B-4ED9-9A1A-07BCAD9266A1}" dt="2023-03-14T14:05:00.269" v="263" actId="26606"/>
          <ac:picMkLst>
            <pc:docMk/>
            <pc:sldMk cId="0" sldId="261"/>
            <ac:picMk id="4" creationId="{EAF8BB4B-8483-EA1B-C1BC-FC97A5BB961C}"/>
          </ac:picMkLst>
        </pc:picChg>
        <pc:picChg chg="add">
          <ac:chgData name="Jennifer Roach" userId="6a4de24c-abe0-417c-ac11-da5d1536bc61" providerId="ADAL" clId="{F1869BB9-9E1B-4ED9-9A1A-07BCAD9266A1}" dt="2023-03-14T14:05:00.269" v="263" actId="26606"/>
          <ac:picMkLst>
            <pc:docMk/>
            <pc:sldMk cId="0" sldId="261"/>
            <ac:picMk id="8" creationId="{DF19BAF3-7E20-4B9D-B544-BABAEEA1FA75}"/>
          </ac:picMkLst>
        </pc:picChg>
        <pc:picChg chg="add">
          <ac:chgData name="Jennifer Roach" userId="6a4de24c-abe0-417c-ac11-da5d1536bc61" providerId="ADAL" clId="{F1869BB9-9E1B-4ED9-9A1A-07BCAD9266A1}" dt="2023-03-14T14:05:00.269" v="263" actId="26606"/>
          <ac:picMkLst>
            <pc:docMk/>
            <pc:sldMk cId="0" sldId="261"/>
            <ac:picMk id="10" creationId="{950648F4-ABCD-4DF0-8641-76CFB2354721}"/>
          </ac:picMkLst>
        </pc:picChg>
        <pc:picChg chg="add">
          <ac:chgData name="Jennifer Roach" userId="6a4de24c-abe0-417c-ac11-da5d1536bc61" providerId="ADAL" clId="{F1869BB9-9E1B-4ED9-9A1A-07BCAD9266A1}" dt="2023-03-14T14:05:00.269" v="263" actId="26606"/>
          <ac:picMkLst>
            <pc:docMk/>
            <pc:sldMk cId="0" sldId="261"/>
            <ac:picMk id="14" creationId="{CF1EB4BD-9C7E-4AA3-9681-C7EB0DA6250B}"/>
          </ac:picMkLst>
        </pc:picChg>
        <pc:picChg chg="add">
          <ac:chgData name="Jennifer Roach" userId="6a4de24c-abe0-417c-ac11-da5d1536bc61" providerId="ADAL" clId="{F1869BB9-9E1B-4ED9-9A1A-07BCAD9266A1}" dt="2023-03-14T14:05:00.269" v="263" actId="26606"/>
          <ac:picMkLst>
            <pc:docMk/>
            <pc:sldMk cId="0" sldId="261"/>
            <ac:picMk id="16" creationId="{94AAE3AA-3759-4D28-B0EF-575F25A5146C}"/>
          </ac:picMkLst>
        </pc:picChg>
        <pc:cxnChg chg="del">
          <ac:chgData name="Jennifer Roach" userId="6a4de24c-abe0-417c-ac11-da5d1536bc61" providerId="ADAL" clId="{F1869BB9-9E1B-4ED9-9A1A-07BCAD9266A1}" dt="2023-03-14T13:12:54.955" v="1"/>
          <ac:cxnSpMkLst>
            <pc:docMk/>
            <pc:sldMk cId="0" sldId="261"/>
            <ac:cxnSpMk id="11" creationId="{3D44BCCA-102D-4A9D-B1E4-2450CAF0B05E}"/>
          </ac:cxnSpMkLst>
        </pc:cxnChg>
        <pc:cxnChg chg="del">
          <ac:chgData name="Jennifer Roach" userId="6a4de24c-abe0-417c-ac11-da5d1536bc61" providerId="ADAL" clId="{F1869BB9-9E1B-4ED9-9A1A-07BCAD9266A1}" dt="2023-03-14T13:12:54.955" v="1"/>
          <ac:cxnSpMkLst>
            <pc:docMk/>
            <pc:sldMk cId="0" sldId="261"/>
            <ac:cxnSpMk id="15" creationId="{09525C9A-1972-4836-BA7A-706C946EF4DA}"/>
          </ac:cxnSpMkLst>
        </pc:cxnChg>
      </pc:sldChg>
      <pc:sldChg chg="addSp modSp mod setBg">
        <pc:chgData name="Jennifer Roach" userId="6a4de24c-abe0-417c-ac11-da5d1536bc61" providerId="ADAL" clId="{F1869BB9-9E1B-4ED9-9A1A-07BCAD9266A1}" dt="2023-03-14T14:03:40.027" v="252" actId="1076"/>
        <pc:sldMkLst>
          <pc:docMk/>
          <pc:sldMk cId="3215386914" sldId="304"/>
        </pc:sldMkLst>
        <pc:spChg chg="mod">
          <ac:chgData name="Jennifer Roach" userId="6a4de24c-abe0-417c-ac11-da5d1536bc61" providerId="ADAL" clId="{F1869BB9-9E1B-4ED9-9A1A-07BCAD9266A1}" dt="2023-03-14T14:03:40.027" v="252" actId="1076"/>
          <ac:spMkLst>
            <pc:docMk/>
            <pc:sldMk cId="3215386914" sldId="304"/>
            <ac:spMk id="2" creationId="{00000000-0000-0000-0000-000000000000}"/>
          </ac:spMkLst>
        </pc:spChg>
        <pc:spChg chg="add">
          <ac:chgData name="Jennifer Roach" userId="6a4de24c-abe0-417c-ac11-da5d1536bc61" providerId="ADAL" clId="{F1869BB9-9E1B-4ED9-9A1A-07BCAD9266A1}" dt="2023-03-14T14:03:20.645" v="250" actId="26606"/>
          <ac:spMkLst>
            <pc:docMk/>
            <pc:sldMk cId="3215386914" sldId="304"/>
            <ac:spMk id="12" creationId="{989BE678-777B-482A-A616-FEDC47B162E5}"/>
          </ac:spMkLst>
        </pc:spChg>
        <pc:spChg chg="add">
          <ac:chgData name="Jennifer Roach" userId="6a4de24c-abe0-417c-ac11-da5d1536bc61" providerId="ADAL" clId="{F1869BB9-9E1B-4ED9-9A1A-07BCAD9266A1}" dt="2023-03-14T14:03:20.645" v="250" actId="26606"/>
          <ac:spMkLst>
            <pc:docMk/>
            <pc:sldMk cId="3215386914" sldId="304"/>
            <ac:spMk id="18" creationId="{D28BE0C3-2102-4820-B88B-A448B1840D14}"/>
          </ac:spMkLst>
        </pc:spChg>
        <pc:picChg chg="add">
          <ac:chgData name="Jennifer Roach" userId="6a4de24c-abe0-417c-ac11-da5d1536bc61" providerId="ADAL" clId="{F1869BB9-9E1B-4ED9-9A1A-07BCAD9266A1}" dt="2023-03-14T14:03:20.645" v="250" actId="26606"/>
          <ac:picMkLst>
            <pc:docMk/>
            <pc:sldMk cId="3215386914" sldId="304"/>
            <ac:picMk id="4" creationId="{9AA6C5A1-3B32-3662-E271-2FEB4E72771E}"/>
          </ac:picMkLst>
        </pc:picChg>
        <pc:picChg chg="add">
          <ac:chgData name="Jennifer Roach" userId="6a4de24c-abe0-417c-ac11-da5d1536bc61" providerId="ADAL" clId="{F1869BB9-9E1B-4ED9-9A1A-07BCAD9266A1}" dt="2023-03-14T14:03:20.645" v="250" actId="26606"/>
          <ac:picMkLst>
            <pc:docMk/>
            <pc:sldMk cId="3215386914" sldId="304"/>
            <ac:picMk id="8" creationId="{DF19BAF3-7E20-4B9D-B544-BABAEEA1FA75}"/>
          </ac:picMkLst>
        </pc:picChg>
        <pc:picChg chg="add">
          <ac:chgData name="Jennifer Roach" userId="6a4de24c-abe0-417c-ac11-da5d1536bc61" providerId="ADAL" clId="{F1869BB9-9E1B-4ED9-9A1A-07BCAD9266A1}" dt="2023-03-14T14:03:20.645" v="250" actId="26606"/>
          <ac:picMkLst>
            <pc:docMk/>
            <pc:sldMk cId="3215386914" sldId="304"/>
            <ac:picMk id="10" creationId="{950648F4-ABCD-4DF0-8641-76CFB2354721}"/>
          </ac:picMkLst>
        </pc:picChg>
        <pc:picChg chg="add">
          <ac:chgData name="Jennifer Roach" userId="6a4de24c-abe0-417c-ac11-da5d1536bc61" providerId="ADAL" clId="{F1869BB9-9E1B-4ED9-9A1A-07BCAD9266A1}" dt="2023-03-14T14:03:20.645" v="250" actId="26606"/>
          <ac:picMkLst>
            <pc:docMk/>
            <pc:sldMk cId="3215386914" sldId="304"/>
            <ac:picMk id="14" creationId="{CF1EB4BD-9C7E-4AA3-9681-C7EB0DA6250B}"/>
          </ac:picMkLst>
        </pc:picChg>
        <pc:picChg chg="add">
          <ac:chgData name="Jennifer Roach" userId="6a4de24c-abe0-417c-ac11-da5d1536bc61" providerId="ADAL" clId="{F1869BB9-9E1B-4ED9-9A1A-07BCAD9266A1}" dt="2023-03-14T14:03:20.645" v="250" actId="26606"/>
          <ac:picMkLst>
            <pc:docMk/>
            <pc:sldMk cId="3215386914" sldId="304"/>
            <ac:picMk id="16" creationId="{94AAE3AA-3759-4D28-B0EF-575F25A5146C}"/>
          </ac:picMkLst>
        </pc:picChg>
      </pc:sldChg>
      <pc:sldChg chg="addSp delSp modSp mod setBg">
        <pc:chgData name="Jennifer Roach" userId="6a4de24c-abe0-417c-ac11-da5d1536bc61" providerId="ADAL" clId="{F1869BB9-9E1B-4ED9-9A1A-07BCAD9266A1}" dt="2023-03-14T14:05:30.196" v="268" actId="26606"/>
        <pc:sldMkLst>
          <pc:docMk/>
          <pc:sldMk cId="1277085791" sldId="305"/>
        </pc:sldMkLst>
        <pc:spChg chg="mod">
          <ac:chgData name="Jennifer Roach" userId="6a4de24c-abe0-417c-ac11-da5d1536bc61" providerId="ADAL" clId="{F1869BB9-9E1B-4ED9-9A1A-07BCAD9266A1}" dt="2023-03-14T14:05:30.196" v="268" actId="26606"/>
          <ac:spMkLst>
            <pc:docMk/>
            <pc:sldMk cId="1277085791" sldId="305"/>
            <ac:spMk id="2" creationId="{00000000-0000-0000-0000-000000000000}"/>
          </ac:spMkLst>
        </pc:spChg>
        <pc:spChg chg="add del">
          <ac:chgData name="Jennifer Roach" userId="6a4de24c-abe0-417c-ac11-da5d1536bc61" providerId="ADAL" clId="{F1869BB9-9E1B-4ED9-9A1A-07BCAD9266A1}" dt="2023-03-14T14:05:30.196" v="268" actId="26606"/>
          <ac:spMkLst>
            <pc:docMk/>
            <pc:sldMk cId="1277085791" sldId="305"/>
            <ac:spMk id="12" creationId="{989BE678-777B-482A-A616-FEDC47B162E5}"/>
          </ac:spMkLst>
        </pc:spChg>
        <pc:spChg chg="add del">
          <ac:chgData name="Jennifer Roach" userId="6a4de24c-abe0-417c-ac11-da5d1536bc61" providerId="ADAL" clId="{F1869BB9-9E1B-4ED9-9A1A-07BCAD9266A1}" dt="2023-03-14T14:05:30.196" v="268" actId="26606"/>
          <ac:spMkLst>
            <pc:docMk/>
            <pc:sldMk cId="1277085791" sldId="305"/>
            <ac:spMk id="18" creationId="{D28BE0C3-2102-4820-B88B-A448B1840D14}"/>
          </ac:spMkLst>
        </pc:spChg>
        <pc:spChg chg="add del">
          <ac:chgData name="Jennifer Roach" userId="6a4de24c-abe0-417c-ac11-da5d1536bc61" providerId="ADAL" clId="{F1869BB9-9E1B-4ED9-9A1A-07BCAD9266A1}" dt="2023-03-14T14:05:30.196" v="268" actId="26606"/>
          <ac:spMkLst>
            <pc:docMk/>
            <pc:sldMk cId="1277085791" sldId="305"/>
            <ac:spMk id="20" creationId="{C885E190-58DD-42DD-A4A8-401E15C92A52}"/>
          </ac:spMkLst>
        </pc:spChg>
        <pc:spChg chg="add">
          <ac:chgData name="Jennifer Roach" userId="6a4de24c-abe0-417c-ac11-da5d1536bc61" providerId="ADAL" clId="{F1869BB9-9E1B-4ED9-9A1A-07BCAD9266A1}" dt="2023-03-14T14:05:30.196" v="268" actId="26606"/>
          <ac:spMkLst>
            <pc:docMk/>
            <pc:sldMk cId="1277085791" sldId="305"/>
            <ac:spMk id="29" creationId="{989BE678-777B-482A-A616-FEDC47B162E5}"/>
          </ac:spMkLst>
        </pc:spChg>
        <pc:spChg chg="add">
          <ac:chgData name="Jennifer Roach" userId="6a4de24c-abe0-417c-ac11-da5d1536bc61" providerId="ADAL" clId="{F1869BB9-9E1B-4ED9-9A1A-07BCAD9266A1}" dt="2023-03-14T14:05:30.196" v="268" actId="26606"/>
          <ac:spMkLst>
            <pc:docMk/>
            <pc:sldMk cId="1277085791" sldId="305"/>
            <ac:spMk id="35" creationId="{D28BE0C3-2102-4820-B88B-A448B1840D14}"/>
          </ac:spMkLst>
        </pc:spChg>
        <pc:spChg chg="add">
          <ac:chgData name="Jennifer Roach" userId="6a4de24c-abe0-417c-ac11-da5d1536bc61" providerId="ADAL" clId="{F1869BB9-9E1B-4ED9-9A1A-07BCAD9266A1}" dt="2023-03-14T14:05:30.196" v="268" actId="26606"/>
          <ac:spMkLst>
            <pc:docMk/>
            <pc:sldMk cId="1277085791" sldId="305"/>
            <ac:spMk id="37" creationId="{A4322390-8B58-46BE-88EB-D9FD30C08743}"/>
          </ac:spMkLst>
        </pc:spChg>
        <pc:picChg chg="add mod">
          <ac:chgData name="Jennifer Roach" userId="6a4de24c-abe0-417c-ac11-da5d1536bc61" providerId="ADAL" clId="{F1869BB9-9E1B-4ED9-9A1A-07BCAD9266A1}" dt="2023-03-14T14:05:30.196" v="268" actId="26606"/>
          <ac:picMkLst>
            <pc:docMk/>
            <pc:sldMk cId="1277085791" sldId="305"/>
            <ac:picMk id="4" creationId="{D508764F-BC51-86B1-955F-6A3F026B84A0}"/>
          </ac:picMkLst>
        </pc:picChg>
        <pc:picChg chg="add del">
          <ac:chgData name="Jennifer Roach" userId="6a4de24c-abe0-417c-ac11-da5d1536bc61" providerId="ADAL" clId="{F1869BB9-9E1B-4ED9-9A1A-07BCAD9266A1}" dt="2023-03-14T14:05:30.196" v="268" actId="26606"/>
          <ac:picMkLst>
            <pc:docMk/>
            <pc:sldMk cId="1277085791" sldId="305"/>
            <ac:picMk id="8" creationId="{DF19BAF3-7E20-4B9D-B544-BABAEEA1FA75}"/>
          </ac:picMkLst>
        </pc:picChg>
        <pc:picChg chg="add del">
          <ac:chgData name="Jennifer Roach" userId="6a4de24c-abe0-417c-ac11-da5d1536bc61" providerId="ADAL" clId="{F1869BB9-9E1B-4ED9-9A1A-07BCAD9266A1}" dt="2023-03-14T14:05:30.196" v="268" actId="26606"/>
          <ac:picMkLst>
            <pc:docMk/>
            <pc:sldMk cId="1277085791" sldId="305"/>
            <ac:picMk id="10" creationId="{950648F4-ABCD-4DF0-8641-76CFB2354721}"/>
          </ac:picMkLst>
        </pc:picChg>
        <pc:picChg chg="add del">
          <ac:chgData name="Jennifer Roach" userId="6a4de24c-abe0-417c-ac11-da5d1536bc61" providerId="ADAL" clId="{F1869BB9-9E1B-4ED9-9A1A-07BCAD9266A1}" dt="2023-03-14T14:05:30.196" v="268" actId="26606"/>
          <ac:picMkLst>
            <pc:docMk/>
            <pc:sldMk cId="1277085791" sldId="305"/>
            <ac:picMk id="14" creationId="{CF1EB4BD-9C7E-4AA3-9681-C7EB0DA6250B}"/>
          </ac:picMkLst>
        </pc:picChg>
        <pc:picChg chg="add del">
          <ac:chgData name="Jennifer Roach" userId="6a4de24c-abe0-417c-ac11-da5d1536bc61" providerId="ADAL" clId="{F1869BB9-9E1B-4ED9-9A1A-07BCAD9266A1}" dt="2023-03-14T14:05:30.196" v="268" actId="26606"/>
          <ac:picMkLst>
            <pc:docMk/>
            <pc:sldMk cId="1277085791" sldId="305"/>
            <ac:picMk id="16" creationId="{94AAE3AA-3759-4D28-B0EF-575F25A5146C}"/>
          </ac:picMkLst>
        </pc:picChg>
        <pc:picChg chg="add">
          <ac:chgData name="Jennifer Roach" userId="6a4de24c-abe0-417c-ac11-da5d1536bc61" providerId="ADAL" clId="{F1869BB9-9E1B-4ED9-9A1A-07BCAD9266A1}" dt="2023-03-14T14:05:30.196" v="268" actId="26606"/>
          <ac:picMkLst>
            <pc:docMk/>
            <pc:sldMk cId="1277085791" sldId="305"/>
            <ac:picMk id="25" creationId="{DF19BAF3-7E20-4B9D-B544-BABAEEA1FA75}"/>
          </ac:picMkLst>
        </pc:picChg>
        <pc:picChg chg="add">
          <ac:chgData name="Jennifer Roach" userId="6a4de24c-abe0-417c-ac11-da5d1536bc61" providerId="ADAL" clId="{F1869BB9-9E1B-4ED9-9A1A-07BCAD9266A1}" dt="2023-03-14T14:05:30.196" v="268" actId="26606"/>
          <ac:picMkLst>
            <pc:docMk/>
            <pc:sldMk cId="1277085791" sldId="305"/>
            <ac:picMk id="27" creationId="{950648F4-ABCD-4DF0-8641-76CFB2354721}"/>
          </ac:picMkLst>
        </pc:picChg>
        <pc:picChg chg="add">
          <ac:chgData name="Jennifer Roach" userId="6a4de24c-abe0-417c-ac11-da5d1536bc61" providerId="ADAL" clId="{F1869BB9-9E1B-4ED9-9A1A-07BCAD9266A1}" dt="2023-03-14T14:05:30.196" v="268" actId="26606"/>
          <ac:picMkLst>
            <pc:docMk/>
            <pc:sldMk cId="1277085791" sldId="305"/>
            <ac:picMk id="31" creationId="{CF1EB4BD-9C7E-4AA3-9681-C7EB0DA6250B}"/>
          </ac:picMkLst>
        </pc:picChg>
        <pc:picChg chg="add">
          <ac:chgData name="Jennifer Roach" userId="6a4de24c-abe0-417c-ac11-da5d1536bc61" providerId="ADAL" clId="{F1869BB9-9E1B-4ED9-9A1A-07BCAD9266A1}" dt="2023-03-14T14:05:30.196" v="268" actId="26606"/>
          <ac:picMkLst>
            <pc:docMk/>
            <pc:sldMk cId="1277085791" sldId="305"/>
            <ac:picMk id="33" creationId="{94AAE3AA-3759-4D28-B0EF-575F25A5146C}"/>
          </ac:picMkLst>
        </pc:picChg>
      </pc:sldChg>
      <pc:sldChg chg="addSp delSp modSp mod setBg">
        <pc:chgData name="Jennifer Roach" userId="6a4de24c-abe0-417c-ac11-da5d1536bc61" providerId="ADAL" clId="{F1869BB9-9E1B-4ED9-9A1A-07BCAD9266A1}" dt="2023-03-14T14:05:53.670" v="270" actId="26606"/>
        <pc:sldMkLst>
          <pc:docMk/>
          <pc:sldMk cId="708204823" sldId="326"/>
        </pc:sldMkLst>
        <pc:spChg chg="mod">
          <ac:chgData name="Jennifer Roach" userId="6a4de24c-abe0-417c-ac11-da5d1536bc61" providerId="ADAL" clId="{F1869BB9-9E1B-4ED9-9A1A-07BCAD9266A1}" dt="2023-03-14T14:05:53.670" v="270" actId="26606"/>
          <ac:spMkLst>
            <pc:docMk/>
            <pc:sldMk cId="708204823" sldId="326"/>
            <ac:spMk id="2" creationId="{00000000-0000-0000-0000-000000000000}"/>
          </ac:spMkLst>
        </pc:spChg>
        <pc:spChg chg="add del">
          <ac:chgData name="Jennifer Roach" userId="6a4de24c-abe0-417c-ac11-da5d1536bc61" providerId="ADAL" clId="{F1869BB9-9E1B-4ED9-9A1A-07BCAD9266A1}" dt="2023-03-14T14:05:53.670" v="270" actId="26606"/>
          <ac:spMkLst>
            <pc:docMk/>
            <pc:sldMk cId="708204823" sldId="326"/>
            <ac:spMk id="12" creationId="{989BE678-777B-482A-A616-FEDC47B162E5}"/>
          </ac:spMkLst>
        </pc:spChg>
        <pc:spChg chg="add del">
          <ac:chgData name="Jennifer Roach" userId="6a4de24c-abe0-417c-ac11-da5d1536bc61" providerId="ADAL" clId="{F1869BB9-9E1B-4ED9-9A1A-07BCAD9266A1}" dt="2023-03-14T14:05:53.670" v="270" actId="26606"/>
          <ac:spMkLst>
            <pc:docMk/>
            <pc:sldMk cId="708204823" sldId="326"/>
            <ac:spMk id="18" creationId="{D28BE0C3-2102-4820-B88B-A448B1840D14}"/>
          </ac:spMkLst>
        </pc:spChg>
        <pc:spChg chg="add del">
          <ac:chgData name="Jennifer Roach" userId="6a4de24c-abe0-417c-ac11-da5d1536bc61" providerId="ADAL" clId="{F1869BB9-9E1B-4ED9-9A1A-07BCAD9266A1}" dt="2023-03-14T14:05:53.670" v="270" actId="26606"/>
          <ac:spMkLst>
            <pc:docMk/>
            <pc:sldMk cId="708204823" sldId="326"/>
            <ac:spMk id="20" creationId="{C885E190-58DD-42DD-A4A8-401E15C92A52}"/>
          </ac:spMkLst>
        </pc:spChg>
        <pc:picChg chg="add del">
          <ac:chgData name="Jennifer Roach" userId="6a4de24c-abe0-417c-ac11-da5d1536bc61" providerId="ADAL" clId="{F1869BB9-9E1B-4ED9-9A1A-07BCAD9266A1}" dt="2023-03-14T14:05:53.670" v="270" actId="26606"/>
          <ac:picMkLst>
            <pc:docMk/>
            <pc:sldMk cId="708204823" sldId="326"/>
            <ac:picMk id="4" creationId="{8FF78AAD-F77D-9E93-3A39-DD15614EC440}"/>
          </ac:picMkLst>
        </pc:picChg>
        <pc:picChg chg="add del">
          <ac:chgData name="Jennifer Roach" userId="6a4de24c-abe0-417c-ac11-da5d1536bc61" providerId="ADAL" clId="{F1869BB9-9E1B-4ED9-9A1A-07BCAD9266A1}" dt="2023-03-14T14:05:53.670" v="270" actId="26606"/>
          <ac:picMkLst>
            <pc:docMk/>
            <pc:sldMk cId="708204823" sldId="326"/>
            <ac:picMk id="8" creationId="{DF19BAF3-7E20-4B9D-B544-BABAEEA1FA75}"/>
          </ac:picMkLst>
        </pc:picChg>
        <pc:picChg chg="add del">
          <ac:chgData name="Jennifer Roach" userId="6a4de24c-abe0-417c-ac11-da5d1536bc61" providerId="ADAL" clId="{F1869BB9-9E1B-4ED9-9A1A-07BCAD9266A1}" dt="2023-03-14T14:05:53.670" v="270" actId="26606"/>
          <ac:picMkLst>
            <pc:docMk/>
            <pc:sldMk cId="708204823" sldId="326"/>
            <ac:picMk id="10" creationId="{950648F4-ABCD-4DF0-8641-76CFB2354721}"/>
          </ac:picMkLst>
        </pc:picChg>
        <pc:picChg chg="add del">
          <ac:chgData name="Jennifer Roach" userId="6a4de24c-abe0-417c-ac11-da5d1536bc61" providerId="ADAL" clId="{F1869BB9-9E1B-4ED9-9A1A-07BCAD9266A1}" dt="2023-03-14T14:05:53.670" v="270" actId="26606"/>
          <ac:picMkLst>
            <pc:docMk/>
            <pc:sldMk cId="708204823" sldId="326"/>
            <ac:picMk id="14" creationId="{CF1EB4BD-9C7E-4AA3-9681-C7EB0DA6250B}"/>
          </ac:picMkLst>
        </pc:picChg>
        <pc:picChg chg="add del">
          <ac:chgData name="Jennifer Roach" userId="6a4de24c-abe0-417c-ac11-da5d1536bc61" providerId="ADAL" clId="{F1869BB9-9E1B-4ED9-9A1A-07BCAD9266A1}" dt="2023-03-14T14:05:53.670" v="270" actId="26606"/>
          <ac:picMkLst>
            <pc:docMk/>
            <pc:sldMk cId="708204823" sldId="326"/>
            <ac:picMk id="16" creationId="{94AAE3AA-3759-4D28-B0EF-575F25A5146C}"/>
          </ac:picMkLst>
        </pc:picChg>
      </pc:sldChg>
      <pc:sldChg chg="addSp delSp modSp mod setBg setClrOvrMap">
        <pc:chgData name="Jennifer Roach" userId="6a4de24c-abe0-417c-ac11-da5d1536bc61" providerId="ADAL" clId="{F1869BB9-9E1B-4ED9-9A1A-07BCAD9266A1}" dt="2023-03-14T14:04:13.023" v="261" actId="14100"/>
        <pc:sldMkLst>
          <pc:docMk/>
          <pc:sldMk cId="3266068215" sldId="333"/>
        </pc:sldMkLst>
        <pc:spChg chg="mod ord">
          <ac:chgData name="Jennifer Roach" userId="6a4de24c-abe0-417c-ac11-da5d1536bc61" providerId="ADAL" clId="{F1869BB9-9E1B-4ED9-9A1A-07BCAD9266A1}" dt="2023-03-14T14:04:13.023" v="261" actId="14100"/>
          <ac:spMkLst>
            <pc:docMk/>
            <pc:sldMk cId="3266068215" sldId="333"/>
            <ac:spMk id="2" creationId="{00000000-0000-0000-0000-000000000000}"/>
          </ac:spMkLst>
        </pc:spChg>
        <pc:spChg chg="add del">
          <ac:chgData name="Jennifer Roach" userId="6a4de24c-abe0-417c-ac11-da5d1536bc61" providerId="ADAL" clId="{F1869BB9-9E1B-4ED9-9A1A-07BCAD9266A1}" dt="2023-03-14T13:34:33.207" v="148" actId="26606"/>
          <ac:spMkLst>
            <pc:docMk/>
            <pc:sldMk cId="3266068215" sldId="333"/>
            <ac:spMk id="12" creationId="{989BE678-777B-482A-A616-FEDC47B162E5}"/>
          </ac:spMkLst>
        </pc:spChg>
        <pc:spChg chg="add del">
          <ac:chgData name="Jennifer Roach" userId="6a4de24c-abe0-417c-ac11-da5d1536bc61" providerId="ADAL" clId="{F1869BB9-9E1B-4ED9-9A1A-07BCAD9266A1}" dt="2023-03-14T13:34:30.496" v="146" actId="26606"/>
          <ac:spMkLst>
            <pc:docMk/>
            <pc:sldMk cId="3266068215" sldId="333"/>
            <ac:spMk id="13" creationId="{4AC0CD9D-7610-4620-93B4-798CCD9AB581}"/>
          </ac:spMkLst>
        </pc:spChg>
        <pc:spChg chg="add del">
          <ac:chgData name="Jennifer Roach" userId="6a4de24c-abe0-417c-ac11-da5d1536bc61" providerId="ADAL" clId="{F1869BB9-9E1B-4ED9-9A1A-07BCAD9266A1}" dt="2023-03-14T13:34:33.207" v="148" actId="26606"/>
          <ac:spMkLst>
            <pc:docMk/>
            <pc:sldMk cId="3266068215" sldId="333"/>
            <ac:spMk id="18" creationId="{D28BE0C3-2102-4820-B88B-A448B1840D14}"/>
          </ac:spMkLst>
        </pc:spChg>
        <pc:spChg chg="add del">
          <ac:chgData name="Jennifer Roach" userId="6a4de24c-abe0-417c-ac11-da5d1536bc61" providerId="ADAL" clId="{F1869BB9-9E1B-4ED9-9A1A-07BCAD9266A1}" dt="2023-03-14T13:34:30.496" v="146" actId="26606"/>
          <ac:spMkLst>
            <pc:docMk/>
            <pc:sldMk cId="3266068215" sldId="333"/>
            <ac:spMk id="19" creationId="{DE4D62F9-188E-4530-84C2-24BDEE4BEB82}"/>
          </ac:spMkLst>
        </pc:spChg>
        <pc:spChg chg="add del">
          <ac:chgData name="Jennifer Roach" userId="6a4de24c-abe0-417c-ac11-da5d1536bc61" providerId="ADAL" clId="{F1869BB9-9E1B-4ED9-9A1A-07BCAD9266A1}" dt="2023-03-14T13:34:33.207" v="148" actId="26606"/>
          <ac:spMkLst>
            <pc:docMk/>
            <pc:sldMk cId="3266068215" sldId="333"/>
            <ac:spMk id="20" creationId="{4A5788BB-481F-4FC7-AD49-73D20DDD6AE4}"/>
          </ac:spMkLst>
        </pc:spChg>
        <pc:spChg chg="add del">
          <ac:chgData name="Jennifer Roach" userId="6a4de24c-abe0-417c-ac11-da5d1536bc61" providerId="ADAL" clId="{F1869BB9-9E1B-4ED9-9A1A-07BCAD9266A1}" dt="2023-03-14T13:34:30.496" v="146" actId="26606"/>
          <ac:spMkLst>
            <pc:docMk/>
            <pc:sldMk cId="3266068215" sldId="333"/>
            <ac:spMk id="21" creationId="{C72330AA-E11E-458E-8798-12C7F77383B8}"/>
          </ac:spMkLst>
        </pc:spChg>
        <pc:spChg chg="add del">
          <ac:chgData name="Jennifer Roach" userId="6a4de24c-abe0-417c-ac11-da5d1536bc61" providerId="ADAL" clId="{F1869BB9-9E1B-4ED9-9A1A-07BCAD9266A1}" dt="2023-03-14T13:34:30.496" v="146" actId="26606"/>
          <ac:spMkLst>
            <pc:docMk/>
            <pc:sldMk cId="3266068215" sldId="333"/>
            <ac:spMk id="23" creationId="{A6BDC1B0-0C91-4230-BFEB-9C8ED19B9A3A}"/>
          </ac:spMkLst>
        </pc:spChg>
        <pc:spChg chg="add del">
          <ac:chgData name="Jennifer Roach" userId="6a4de24c-abe0-417c-ac11-da5d1536bc61" providerId="ADAL" clId="{F1869BB9-9E1B-4ED9-9A1A-07BCAD9266A1}" dt="2023-03-14T13:34:30.496" v="146" actId="26606"/>
          <ac:spMkLst>
            <pc:docMk/>
            <pc:sldMk cId="3266068215" sldId="333"/>
            <ac:spMk id="25" creationId="{68E0A26E-4EA8-4E6C-97A2-7B6C1C13F8CF}"/>
          </ac:spMkLst>
        </pc:spChg>
        <pc:spChg chg="add del">
          <ac:chgData name="Jennifer Roach" userId="6a4de24c-abe0-417c-ac11-da5d1536bc61" providerId="ADAL" clId="{F1869BB9-9E1B-4ED9-9A1A-07BCAD9266A1}" dt="2023-03-14T14:03:57.219" v="253" actId="26606"/>
          <ac:spMkLst>
            <pc:docMk/>
            <pc:sldMk cId="3266068215" sldId="333"/>
            <ac:spMk id="26" creationId="{989BE678-777B-482A-A616-FEDC47B162E5}"/>
          </ac:spMkLst>
        </pc:spChg>
        <pc:spChg chg="add del">
          <ac:chgData name="Jennifer Roach" userId="6a4de24c-abe0-417c-ac11-da5d1536bc61" providerId="ADAL" clId="{F1869BB9-9E1B-4ED9-9A1A-07BCAD9266A1}" dt="2023-03-14T13:34:30.496" v="146" actId="26606"/>
          <ac:spMkLst>
            <pc:docMk/>
            <pc:sldMk cId="3266068215" sldId="333"/>
            <ac:spMk id="27" creationId="{C1841CC0-B7A9-4828-B82F-9C6B433BDCAE}"/>
          </ac:spMkLst>
        </pc:spChg>
        <pc:spChg chg="add del">
          <ac:chgData name="Jennifer Roach" userId="6a4de24c-abe0-417c-ac11-da5d1536bc61" providerId="ADAL" clId="{F1869BB9-9E1B-4ED9-9A1A-07BCAD9266A1}" dt="2023-03-14T14:03:57.219" v="253" actId="26606"/>
          <ac:spMkLst>
            <pc:docMk/>
            <pc:sldMk cId="3266068215" sldId="333"/>
            <ac:spMk id="31" creationId="{D28BE0C3-2102-4820-B88B-A448B1840D14}"/>
          </ac:spMkLst>
        </pc:spChg>
        <pc:spChg chg="add">
          <ac:chgData name="Jennifer Roach" userId="6a4de24c-abe0-417c-ac11-da5d1536bc61" providerId="ADAL" clId="{F1869BB9-9E1B-4ED9-9A1A-07BCAD9266A1}" dt="2023-03-14T14:03:57.219" v="253" actId="26606"/>
          <ac:spMkLst>
            <pc:docMk/>
            <pc:sldMk cId="3266068215" sldId="333"/>
            <ac:spMk id="41" creationId="{989BE678-777B-482A-A616-FEDC47B162E5}"/>
          </ac:spMkLst>
        </pc:spChg>
        <pc:spChg chg="add">
          <ac:chgData name="Jennifer Roach" userId="6a4de24c-abe0-417c-ac11-da5d1536bc61" providerId="ADAL" clId="{F1869BB9-9E1B-4ED9-9A1A-07BCAD9266A1}" dt="2023-03-14T14:03:57.219" v="253" actId="26606"/>
          <ac:spMkLst>
            <pc:docMk/>
            <pc:sldMk cId="3266068215" sldId="333"/>
            <ac:spMk id="47" creationId="{D28BE0C3-2102-4820-B88B-A448B1840D14}"/>
          </ac:spMkLst>
        </pc:spChg>
        <pc:spChg chg="add">
          <ac:chgData name="Jennifer Roach" userId="6a4de24c-abe0-417c-ac11-da5d1536bc61" providerId="ADAL" clId="{F1869BB9-9E1B-4ED9-9A1A-07BCAD9266A1}" dt="2023-03-14T14:03:57.219" v="253" actId="26606"/>
          <ac:spMkLst>
            <pc:docMk/>
            <pc:sldMk cId="3266068215" sldId="333"/>
            <ac:spMk id="49" creationId="{E4F17063-EDA4-417B-946F-BA357F3B390D}"/>
          </ac:spMkLst>
        </pc:spChg>
        <pc:spChg chg="add">
          <ac:chgData name="Jennifer Roach" userId="6a4de24c-abe0-417c-ac11-da5d1536bc61" providerId="ADAL" clId="{F1869BB9-9E1B-4ED9-9A1A-07BCAD9266A1}" dt="2023-03-14T14:03:57.219" v="253" actId="26606"/>
          <ac:spMkLst>
            <pc:docMk/>
            <pc:sldMk cId="3266068215" sldId="333"/>
            <ac:spMk id="51" creationId="{D36F3EEA-55D4-4677-80E7-92D00B8F343B}"/>
          </ac:spMkLst>
        </pc:spChg>
        <pc:grpChg chg="add del">
          <ac:chgData name="Jennifer Roach" userId="6a4de24c-abe0-417c-ac11-da5d1536bc61" providerId="ADAL" clId="{F1869BB9-9E1B-4ED9-9A1A-07BCAD9266A1}" dt="2023-03-14T13:34:30.496" v="146" actId="26606"/>
          <ac:grpSpMkLst>
            <pc:docMk/>
            <pc:sldMk cId="3266068215" sldId="333"/>
            <ac:grpSpMk id="29" creationId="{08E05919-D800-40FD-A3BD-4B9CC4078E7A}"/>
          </ac:grpSpMkLst>
        </pc:grpChg>
        <pc:picChg chg="add del">
          <ac:chgData name="Jennifer Roach" userId="6a4de24c-abe0-417c-ac11-da5d1536bc61" providerId="ADAL" clId="{F1869BB9-9E1B-4ED9-9A1A-07BCAD9266A1}" dt="2023-03-14T13:34:33.207" v="148" actId="26606"/>
          <ac:picMkLst>
            <pc:docMk/>
            <pc:sldMk cId="3266068215" sldId="333"/>
            <ac:picMk id="4" creationId="{3109F9AE-F416-1392-5E03-EA016E66EFA5}"/>
          </ac:picMkLst>
        </pc:picChg>
        <pc:picChg chg="add del">
          <ac:chgData name="Jennifer Roach" userId="6a4de24c-abe0-417c-ac11-da5d1536bc61" providerId="ADAL" clId="{F1869BB9-9E1B-4ED9-9A1A-07BCAD9266A1}" dt="2023-03-14T13:34:30.496" v="146" actId="26606"/>
          <ac:picMkLst>
            <pc:docMk/>
            <pc:sldMk cId="3266068215" sldId="333"/>
            <ac:picMk id="6" creationId="{956532B7-FBF8-F7A1-C7EB-BB6695EB637F}"/>
          </ac:picMkLst>
        </pc:picChg>
        <pc:picChg chg="add del">
          <ac:chgData name="Jennifer Roach" userId="6a4de24c-abe0-417c-ac11-da5d1536bc61" providerId="ADAL" clId="{F1869BB9-9E1B-4ED9-9A1A-07BCAD9266A1}" dt="2023-03-14T13:34:33.207" v="148" actId="26606"/>
          <ac:picMkLst>
            <pc:docMk/>
            <pc:sldMk cId="3266068215" sldId="333"/>
            <ac:picMk id="8" creationId="{DF19BAF3-7E20-4B9D-B544-BABAEEA1FA75}"/>
          </ac:picMkLst>
        </pc:picChg>
        <pc:picChg chg="add del">
          <ac:chgData name="Jennifer Roach" userId="6a4de24c-abe0-417c-ac11-da5d1536bc61" providerId="ADAL" clId="{F1869BB9-9E1B-4ED9-9A1A-07BCAD9266A1}" dt="2023-03-14T13:34:30.496" v="146" actId="26606"/>
          <ac:picMkLst>
            <pc:docMk/>
            <pc:sldMk cId="3266068215" sldId="333"/>
            <ac:picMk id="9" creationId="{41B68C77-138E-4BF7-A276-BD0C78A4219F}"/>
          </ac:picMkLst>
        </pc:picChg>
        <pc:picChg chg="add del">
          <ac:chgData name="Jennifer Roach" userId="6a4de24c-abe0-417c-ac11-da5d1536bc61" providerId="ADAL" clId="{F1869BB9-9E1B-4ED9-9A1A-07BCAD9266A1}" dt="2023-03-14T13:34:33.207" v="148" actId="26606"/>
          <ac:picMkLst>
            <pc:docMk/>
            <pc:sldMk cId="3266068215" sldId="333"/>
            <ac:picMk id="10" creationId="{950648F4-ABCD-4DF0-8641-76CFB2354721}"/>
          </ac:picMkLst>
        </pc:picChg>
        <pc:picChg chg="add del">
          <ac:chgData name="Jennifer Roach" userId="6a4de24c-abe0-417c-ac11-da5d1536bc61" providerId="ADAL" clId="{F1869BB9-9E1B-4ED9-9A1A-07BCAD9266A1}" dt="2023-03-14T13:34:30.496" v="146" actId="26606"/>
          <ac:picMkLst>
            <pc:docMk/>
            <pc:sldMk cId="3266068215" sldId="333"/>
            <ac:picMk id="11" creationId="{7C268552-D473-46ED-B1B8-422042C4DEF1}"/>
          </ac:picMkLst>
        </pc:picChg>
        <pc:picChg chg="add del">
          <ac:chgData name="Jennifer Roach" userId="6a4de24c-abe0-417c-ac11-da5d1536bc61" providerId="ADAL" clId="{F1869BB9-9E1B-4ED9-9A1A-07BCAD9266A1}" dt="2023-03-14T13:34:33.207" v="148" actId="26606"/>
          <ac:picMkLst>
            <pc:docMk/>
            <pc:sldMk cId="3266068215" sldId="333"/>
            <ac:picMk id="14" creationId="{CF1EB4BD-9C7E-4AA3-9681-C7EB0DA6250B}"/>
          </ac:picMkLst>
        </pc:picChg>
        <pc:picChg chg="add del">
          <ac:chgData name="Jennifer Roach" userId="6a4de24c-abe0-417c-ac11-da5d1536bc61" providerId="ADAL" clId="{F1869BB9-9E1B-4ED9-9A1A-07BCAD9266A1}" dt="2023-03-14T13:34:30.496" v="146" actId="26606"/>
          <ac:picMkLst>
            <pc:docMk/>
            <pc:sldMk cId="3266068215" sldId="333"/>
            <ac:picMk id="15" creationId="{B9238B3E-24AA-439A-B527-6C5DF6D72145}"/>
          </ac:picMkLst>
        </pc:picChg>
        <pc:picChg chg="add del">
          <ac:chgData name="Jennifer Roach" userId="6a4de24c-abe0-417c-ac11-da5d1536bc61" providerId="ADAL" clId="{F1869BB9-9E1B-4ED9-9A1A-07BCAD9266A1}" dt="2023-03-14T13:34:33.207" v="148" actId="26606"/>
          <ac:picMkLst>
            <pc:docMk/>
            <pc:sldMk cId="3266068215" sldId="333"/>
            <ac:picMk id="16" creationId="{94AAE3AA-3759-4D28-B0EF-575F25A5146C}"/>
          </ac:picMkLst>
        </pc:picChg>
        <pc:picChg chg="add del">
          <ac:chgData name="Jennifer Roach" userId="6a4de24c-abe0-417c-ac11-da5d1536bc61" providerId="ADAL" clId="{F1869BB9-9E1B-4ED9-9A1A-07BCAD9266A1}" dt="2023-03-14T13:34:30.496" v="146" actId="26606"/>
          <ac:picMkLst>
            <pc:docMk/>
            <pc:sldMk cId="3266068215" sldId="333"/>
            <ac:picMk id="17" creationId="{69F01145-BEA3-4CBF-AA21-10077B948CA8}"/>
          </ac:picMkLst>
        </pc:picChg>
        <pc:picChg chg="add del">
          <ac:chgData name="Jennifer Roach" userId="6a4de24c-abe0-417c-ac11-da5d1536bc61" providerId="ADAL" clId="{F1869BB9-9E1B-4ED9-9A1A-07BCAD9266A1}" dt="2023-03-14T14:03:57.219" v="253" actId="26606"/>
          <ac:picMkLst>
            <pc:docMk/>
            <pc:sldMk cId="3266068215" sldId="333"/>
            <ac:picMk id="22" creationId="{DF19BAF3-7E20-4B9D-B544-BABAEEA1FA75}"/>
          </ac:picMkLst>
        </pc:picChg>
        <pc:picChg chg="add del">
          <ac:chgData name="Jennifer Roach" userId="6a4de24c-abe0-417c-ac11-da5d1536bc61" providerId="ADAL" clId="{F1869BB9-9E1B-4ED9-9A1A-07BCAD9266A1}" dt="2023-03-14T14:03:57.219" v="253" actId="26606"/>
          <ac:picMkLst>
            <pc:docMk/>
            <pc:sldMk cId="3266068215" sldId="333"/>
            <ac:picMk id="24" creationId="{950648F4-ABCD-4DF0-8641-76CFB2354721}"/>
          </ac:picMkLst>
        </pc:picChg>
        <pc:picChg chg="add del">
          <ac:chgData name="Jennifer Roach" userId="6a4de24c-abe0-417c-ac11-da5d1536bc61" providerId="ADAL" clId="{F1869BB9-9E1B-4ED9-9A1A-07BCAD9266A1}" dt="2023-03-14T14:03:57.219" v="253" actId="26606"/>
          <ac:picMkLst>
            <pc:docMk/>
            <pc:sldMk cId="3266068215" sldId="333"/>
            <ac:picMk id="28" creationId="{CF1EB4BD-9C7E-4AA3-9681-C7EB0DA6250B}"/>
          </ac:picMkLst>
        </pc:picChg>
        <pc:picChg chg="add del">
          <ac:chgData name="Jennifer Roach" userId="6a4de24c-abe0-417c-ac11-da5d1536bc61" providerId="ADAL" clId="{F1869BB9-9E1B-4ED9-9A1A-07BCAD9266A1}" dt="2023-03-14T14:03:57.219" v="253" actId="26606"/>
          <ac:picMkLst>
            <pc:docMk/>
            <pc:sldMk cId="3266068215" sldId="333"/>
            <ac:picMk id="30" creationId="{94AAE3AA-3759-4D28-B0EF-575F25A5146C}"/>
          </ac:picMkLst>
        </pc:picChg>
        <pc:picChg chg="add mod">
          <ac:chgData name="Jennifer Roach" userId="6a4de24c-abe0-417c-ac11-da5d1536bc61" providerId="ADAL" clId="{F1869BB9-9E1B-4ED9-9A1A-07BCAD9266A1}" dt="2023-03-14T14:03:57.219" v="253" actId="26606"/>
          <ac:picMkLst>
            <pc:docMk/>
            <pc:sldMk cId="3266068215" sldId="333"/>
            <ac:picMk id="32" creationId="{0BD4B23B-45FB-8D55-5E9A-A5CD45735B8A}"/>
          </ac:picMkLst>
        </pc:picChg>
        <pc:picChg chg="add">
          <ac:chgData name="Jennifer Roach" userId="6a4de24c-abe0-417c-ac11-da5d1536bc61" providerId="ADAL" clId="{F1869BB9-9E1B-4ED9-9A1A-07BCAD9266A1}" dt="2023-03-14T14:03:57.219" v="253" actId="26606"/>
          <ac:picMkLst>
            <pc:docMk/>
            <pc:sldMk cId="3266068215" sldId="333"/>
            <ac:picMk id="37" creationId="{DF19BAF3-7E20-4B9D-B544-BABAEEA1FA75}"/>
          </ac:picMkLst>
        </pc:picChg>
        <pc:picChg chg="add">
          <ac:chgData name="Jennifer Roach" userId="6a4de24c-abe0-417c-ac11-da5d1536bc61" providerId="ADAL" clId="{F1869BB9-9E1B-4ED9-9A1A-07BCAD9266A1}" dt="2023-03-14T14:03:57.219" v="253" actId="26606"/>
          <ac:picMkLst>
            <pc:docMk/>
            <pc:sldMk cId="3266068215" sldId="333"/>
            <ac:picMk id="39" creationId="{950648F4-ABCD-4DF0-8641-76CFB2354721}"/>
          </ac:picMkLst>
        </pc:picChg>
        <pc:picChg chg="add">
          <ac:chgData name="Jennifer Roach" userId="6a4de24c-abe0-417c-ac11-da5d1536bc61" providerId="ADAL" clId="{F1869BB9-9E1B-4ED9-9A1A-07BCAD9266A1}" dt="2023-03-14T14:03:57.219" v="253" actId="26606"/>
          <ac:picMkLst>
            <pc:docMk/>
            <pc:sldMk cId="3266068215" sldId="333"/>
            <ac:picMk id="43" creationId="{CF1EB4BD-9C7E-4AA3-9681-C7EB0DA6250B}"/>
          </ac:picMkLst>
        </pc:picChg>
        <pc:picChg chg="add">
          <ac:chgData name="Jennifer Roach" userId="6a4de24c-abe0-417c-ac11-da5d1536bc61" providerId="ADAL" clId="{F1869BB9-9E1B-4ED9-9A1A-07BCAD9266A1}" dt="2023-03-14T14:03:57.219" v="253" actId="26606"/>
          <ac:picMkLst>
            <pc:docMk/>
            <pc:sldMk cId="3266068215" sldId="333"/>
            <ac:picMk id="45" creationId="{94AAE3AA-3759-4D28-B0EF-575F25A5146C}"/>
          </ac:picMkLst>
        </pc:picChg>
      </pc:sldChg>
      <pc:sldChg chg="addSp delSp modSp mod setBg setClrOvrMap">
        <pc:chgData name="Jennifer Roach" userId="6a4de24c-abe0-417c-ac11-da5d1536bc61" providerId="ADAL" clId="{F1869BB9-9E1B-4ED9-9A1A-07BCAD9266A1}" dt="2023-03-14T14:08:21.502" v="283" actId="26606"/>
        <pc:sldMkLst>
          <pc:docMk/>
          <pc:sldMk cId="2596269786" sldId="337"/>
        </pc:sldMkLst>
        <pc:spChg chg="mod">
          <ac:chgData name="Jennifer Roach" userId="6a4de24c-abe0-417c-ac11-da5d1536bc61" providerId="ADAL" clId="{F1869BB9-9E1B-4ED9-9A1A-07BCAD9266A1}" dt="2023-03-14T14:08:21.502" v="283" actId="26606"/>
          <ac:spMkLst>
            <pc:docMk/>
            <pc:sldMk cId="2596269786" sldId="337"/>
            <ac:spMk id="8" creationId="{6B60C821-27C4-463B-823E-850E5E4B0BCF}"/>
          </ac:spMkLst>
        </pc:spChg>
        <pc:spChg chg="del mod">
          <ac:chgData name="Jennifer Roach" userId="6a4de24c-abe0-417c-ac11-da5d1536bc61" providerId="ADAL" clId="{F1869BB9-9E1B-4ED9-9A1A-07BCAD9266A1}" dt="2023-03-14T13:16:56.713" v="78" actId="478"/>
          <ac:spMkLst>
            <pc:docMk/>
            <pc:sldMk cId="2596269786" sldId="337"/>
            <ac:spMk id="9" creationId="{7F0BE195-F670-4AD1-9AF0-BE88AE37FAFB}"/>
          </ac:spMkLst>
        </pc:spChg>
        <pc:spChg chg="add del mod">
          <ac:chgData name="Jennifer Roach" userId="6a4de24c-abe0-417c-ac11-da5d1536bc61" providerId="ADAL" clId="{F1869BB9-9E1B-4ED9-9A1A-07BCAD9266A1}" dt="2023-03-14T14:07:59.187" v="277" actId="26606"/>
          <ac:spMkLst>
            <pc:docMk/>
            <pc:sldMk cId="2596269786" sldId="337"/>
            <ac:spMk id="10" creationId="{677F1C5C-75E0-4F7C-9FF3-3FACE88B2273}"/>
          </ac:spMkLst>
        </pc:spChg>
        <pc:spChg chg="add del">
          <ac:chgData name="Jennifer Roach" userId="6a4de24c-abe0-417c-ac11-da5d1536bc61" providerId="ADAL" clId="{F1869BB9-9E1B-4ED9-9A1A-07BCAD9266A1}" dt="2023-03-14T13:15:06.110" v="30" actId="26606"/>
          <ac:spMkLst>
            <pc:docMk/>
            <pc:sldMk cId="2596269786" sldId="337"/>
            <ac:spMk id="19" creationId="{4FA533C5-33E3-4611-AF9F-72811D8B26A6}"/>
          </ac:spMkLst>
        </pc:spChg>
        <pc:spChg chg="add del">
          <ac:chgData name="Jennifer Roach" userId="6a4de24c-abe0-417c-ac11-da5d1536bc61" providerId="ADAL" clId="{F1869BB9-9E1B-4ED9-9A1A-07BCAD9266A1}" dt="2023-03-14T13:15:17.573" v="33" actId="26606"/>
          <ac:spMkLst>
            <pc:docMk/>
            <pc:sldMk cId="2596269786" sldId="337"/>
            <ac:spMk id="20" creationId="{C393B4A7-6ABF-423D-A762-3CDB4897A833}"/>
          </ac:spMkLst>
        </pc:spChg>
        <pc:spChg chg="add del">
          <ac:chgData name="Jennifer Roach" userId="6a4de24c-abe0-417c-ac11-da5d1536bc61" providerId="ADAL" clId="{F1869BB9-9E1B-4ED9-9A1A-07BCAD9266A1}" dt="2023-03-14T13:15:06.110" v="30" actId="26606"/>
          <ac:spMkLst>
            <pc:docMk/>
            <pc:sldMk cId="2596269786" sldId="337"/>
            <ac:spMk id="25" creationId="{87F0FDC4-AD8C-47D9-9131-623C98ADB0AE}"/>
          </ac:spMkLst>
        </pc:spChg>
        <pc:spChg chg="add del">
          <ac:chgData name="Jennifer Roach" userId="6a4de24c-abe0-417c-ac11-da5d1536bc61" providerId="ADAL" clId="{F1869BB9-9E1B-4ED9-9A1A-07BCAD9266A1}" dt="2023-03-14T13:15:17.573" v="33" actId="26606"/>
          <ac:spMkLst>
            <pc:docMk/>
            <pc:sldMk cId="2596269786" sldId="337"/>
            <ac:spMk id="26" creationId="{01AD250C-F2EA-449F-9B14-DF5BB674C500}"/>
          </ac:spMkLst>
        </pc:spChg>
        <pc:spChg chg="add del">
          <ac:chgData name="Jennifer Roach" userId="6a4de24c-abe0-417c-ac11-da5d1536bc61" providerId="ADAL" clId="{F1869BB9-9E1B-4ED9-9A1A-07BCAD9266A1}" dt="2023-03-14T13:15:06.110" v="30" actId="26606"/>
          <ac:spMkLst>
            <pc:docMk/>
            <pc:sldMk cId="2596269786" sldId="337"/>
            <ac:spMk id="27" creationId="{74CD14DB-BB81-479F-A1FC-1C75640E9F84}"/>
          </ac:spMkLst>
        </pc:spChg>
        <pc:spChg chg="add del">
          <ac:chgData name="Jennifer Roach" userId="6a4de24c-abe0-417c-ac11-da5d1536bc61" providerId="ADAL" clId="{F1869BB9-9E1B-4ED9-9A1A-07BCAD9266A1}" dt="2023-03-14T13:15:17.573" v="33" actId="26606"/>
          <ac:spMkLst>
            <pc:docMk/>
            <pc:sldMk cId="2596269786" sldId="337"/>
            <ac:spMk id="28" creationId="{4E78424C-6FD0-41F8-9CAA-5DC19C42359F}"/>
          </ac:spMkLst>
        </pc:spChg>
        <pc:spChg chg="add del">
          <ac:chgData name="Jennifer Roach" userId="6a4de24c-abe0-417c-ac11-da5d1536bc61" providerId="ADAL" clId="{F1869BB9-9E1B-4ED9-9A1A-07BCAD9266A1}" dt="2023-03-14T13:15:06.110" v="30" actId="26606"/>
          <ac:spMkLst>
            <pc:docMk/>
            <pc:sldMk cId="2596269786" sldId="337"/>
            <ac:spMk id="29" creationId="{C943A91B-7CA7-4592-A975-73B1BF8C4C74}"/>
          </ac:spMkLst>
        </pc:spChg>
        <pc:spChg chg="add del">
          <ac:chgData name="Jennifer Roach" userId="6a4de24c-abe0-417c-ac11-da5d1536bc61" providerId="ADAL" clId="{F1869BB9-9E1B-4ED9-9A1A-07BCAD9266A1}" dt="2023-03-14T13:15:17.573" v="33" actId="26606"/>
          <ac:spMkLst>
            <pc:docMk/>
            <pc:sldMk cId="2596269786" sldId="337"/>
            <ac:spMk id="30" creationId="{DD136760-57DC-4301-8BEA-B71AD2D13905}"/>
          </ac:spMkLst>
        </pc:spChg>
        <pc:spChg chg="add del">
          <ac:chgData name="Jennifer Roach" userId="6a4de24c-abe0-417c-ac11-da5d1536bc61" providerId="ADAL" clId="{F1869BB9-9E1B-4ED9-9A1A-07BCAD9266A1}" dt="2023-03-14T13:15:06.110" v="30" actId="26606"/>
          <ac:spMkLst>
            <pc:docMk/>
            <pc:sldMk cId="2596269786" sldId="337"/>
            <ac:spMk id="31" creationId="{EC471314-E46A-414B-8D91-74880E84F187}"/>
          </ac:spMkLst>
        </pc:spChg>
        <pc:spChg chg="add del">
          <ac:chgData name="Jennifer Roach" userId="6a4de24c-abe0-417c-ac11-da5d1536bc61" providerId="ADAL" clId="{F1869BB9-9E1B-4ED9-9A1A-07BCAD9266A1}" dt="2023-03-14T13:15:17.573" v="33" actId="26606"/>
          <ac:spMkLst>
            <pc:docMk/>
            <pc:sldMk cId="2596269786" sldId="337"/>
            <ac:spMk id="32" creationId="{BDC58DEA-1307-4F44-AD47-E613D8B76A89}"/>
          </ac:spMkLst>
        </pc:spChg>
        <pc:spChg chg="add del">
          <ac:chgData name="Jennifer Roach" userId="6a4de24c-abe0-417c-ac11-da5d1536bc61" providerId="ADAL" clId="{F1869BB9-9E1B-4ED9-9A1A-07BCAD9266A1}" dt="2023-03-14T13:15:06.110" v="30" actId="26606"/>
          <ac:spMkLst>
            <pc:docMk/>
            <pc:sldMk cId="2596269786" sldId="337"/>
            <ac:spMk id="33" creationId="{6A681326-1C9D-44A3-A627-3871BDAE4127}"/>
          </ac:spMkLst>
        </pc:spChg>
        <pc:spChg chg="add del">
          <ac:chgData name="Jennifer Roach" userId="6a4de24c-abe0-417c-ac11-da5d1536bc61" providerId="ADAL" clId="{F1869BB9-9E1B-4ED9-9A1A-07BCAD9266A1}" dt="2023-03-14T13:15:17.573" v="33" actId="26606"/>
          <ac:spMkLst>
            <pc:docMk/>
            <pc:sldMk cId="2596269786" sldId="337"/>
            <ac:spMk id="34" creationId="{C99B912D-1E4B-42AF-A2BE-CFEFEC916EE7}"/>
          </ac:spMkLst>
        </pc:spChg>
        <pc:spChg chg="add del">
          <ac:chgData name="Jennifer Roach" userId="6a4de24c-abe0-417c-ac11-da5d1536bc61" providerId="ADAL" clId="{F1869BB9-9E1B-4ED9-9A1A-07BCAD9266A1}" dt="2023-03-14T14:07:53.280" v="272" actId="26606"/>
          <ac:spMkLst>
            <pc:docMk/>
            <pc:sldMk cId="2596269786" sldId="337"/>
            <ac:spMk id="35" creationId="{989BE678-777B-482A-A616-FEDC47B162E5}"/>
          </ac:spMkLst>
        </pc:spChg>
        <pc:spChg chg="add del">
          <ac:chgData name="Jennifer Roach" userId="6a4de24c-abe0-417c-ac11-da5d1536bc61" providerId="ADAL" clId="{F1869BB9-9E1B-4ED9-9A1A-07BCAD9266A1}" dt="2023-03-14T14:07:53.280" v="272" actId="26606"/>
          <ac:spMkLst>
            <pc:docMk/>
            <pc:sldMk cId="2596269786" sldId="337"/>
            <ac:spMk id="38" creationId="{D28BE0C3-2102-4820-B88B-A448B1840D14}"/>
          </ac:spMkLst>
        </pc:spChg>
        <pc:spChg chg="add del">
          <ac:chgData name="Jennifer Roach" userId="6a4de24c-abe0-417c-ac11-da5d1536bc61" providerId="ADAL" clId="{F1869BB9-9E1B-4ED9-9A1A-07BCAD9266A1}" dt="2023-03-14T14:07:53.280" v="272" actId="26606"/>
          <ac:spMkLst>
            <pc:docMk/>
            <pc:sldMk cId="2596269786" sldId="337"/>
            <ac:spMk id="39" creationId="{C8A3C342-1D03-412F-8DD3-BF519E8E0AE9}"/>
          </ac:spMkLst>
        </pc:spChg>
        <pc:spChg chg="add del">
          <ac:chgData name="Jennifer Roach" userId="6a4de24c-abe0-417c-ac11-da5d1536bc61" providerId="ADAL" clId="{F1869BB9-9E1B-4ED9-9A1A-07BCAD9266A1}" dt="2023-03-14T14:07:53.280" v="272" actId="26606"/>
          <ac:spMkLst>
            <pc:docMk/>
            <pc:sldMk cId="2596269786" sldId="337"/>
            <ac:spMk id="40" creationId="{81CC9B02-E087-4350-AEBD-2C3CF001AF01}"/>
          </ac:spMkLst>
        </pc:spChg>
        <pc:spChg chg="add del">
          <ac:chgData name="Jennifer Roach" userId="6a4de24c-abe0-417c-ac11-da5d1536bc61" providerId="ADAL" clId="{F1869BB9-9E1B-4ED9-9A1A-07BCAD9266A1}" dt="2023-03-14T14:07:57.278" v="274" actId="26606"/>
          <ac:spMkLst>
            <pc:docMk/>
            <pc:sldMk cId="2596269786" sldId="337"/>
            <ac:spMk id="45" creationId="{C393B4A7-6ABF-423D-A762-3CDB4897A833}"/>
          </ac:spMkLst>
        </pc:spChg>
        <pc:spChg chg="add del">
          <ac:chgData name="Jennifer Roach" userId="6a4de24c-abe0-417c-ac11-da5d1536bc61" providerId="ADAL" clId="{F1869BB9-9E1B-4ED9-9A1A-07BCAD9266A1}" dt="2023-03-14T14:07:57.278" v="274" actId="26606"/>
          <ac:spMkLst>
            <pc:docMk/>
            <pc:sldMk cId="2596269786" sldId="337"/>
            <ac:spMk id="48" creationId="{01AD250C-F2EA-449F-9B14-DF5BB674C500}"/>
          </ac:spMkLst>
        </pc:spChg>
        <pc:spChg chg="add del">
          <ac:chgData name="Jennifer Roach" userId="6a4de24c-abe0-417c-ac11-da5d1536bc61" providerId="ADAL" clId="{F1869BB9-9E1B-4ED9-9A1A-07BCAD9266A1}" dt="2023-03-14T14:07:57.278" v="274" actId="26606"/>
          <ac:spMkLst>
            <pc:docMk/>
            <pc:sldMk cId="2596269786" sldId="337"/>
            <ac:spMk id="49" creationId="{ABE6F9A3-300E-47F5-B41C-C8C5E758DE7C}"/>
          </ac:spMkLst>
        </pc:spChg>
        <pc:spChg chg="add del">
          <ac:chgData name="Jennifer Roach" userId="6a4de24c-abe0-417c-ac11-da5d1536bc61" providerId="ADAL" clId="{F1869BB9-9E1B-4ED9-9A1A-07BCAD9266A1}" dt="2023-03-14T14:07:57.278" v="274" actId="26606"/>
          <ac:spMkLst>
            <pc:docMk/>
            <pc:sldMk cId="2596269786" sldId="337"/>
            <ac:spMk id="50" creationId="{61B4701B-39FE-43B8-86AA-D6B8789C2207}"/>
          </ac:spMkLst>
        </pc:spChg>
        <pc:spChg chg="add del">
          <ac:chgData name="Jennifer Roach" userId="6a4de24c-abe0-417c-ac11-da5d1536bc61" providerId="ADAL" clId="{F1869BB9-9E1B-4ED9-9A1A-07BCAD9266A1}" dt="2023-03-14T14:07:57.278" v="274" actId="26606"/>
          <ac:spMkLst>
            <pc:docMk/>
            <pc:sldMk cId="2596269786" sldId="337"/>
            <ac:spMk id="51" creationId="{E9A7EF13-49FA-4355-971A-34B065F35022}"/>
          </ac:spMkLst>
        </pc:spChg>
        <pc:spChg chg="add del">
          <ac:chgData name="Jennifer Roach" userId="6a4de24c-abe0-417c-ac11-da5d1536bc61" providerId="ADAL" clId="{F1869BB9-9E1B-4ED9-9A1A-07BCAD9266A1}" dt="2023-03-14T14:07:57.278" v="274" actId="26606"/>
          <ac:spMkLst>
            <pc:docMk/>
            <pc:sldMk cId="2596269786" sldId="337"/>
            <ac:spMk id="52" creationId="{92CF3C3E-0F7B-4F0C-8EBD-BDD38E9C66F5}"/>
          </ac:spMkLst>
        </pc:spChg>
        <pc:spChg chg="add del">
          <ac:chgData name="Jennifer Roach" userId="6a4de24c-abe0-417c-ac11-da5d1536bc61" providerId="ADAL" clId="{F1869BB9-9E1B-4ED9-9A1A-07BCAD9266A1}" dt="2023-03-14T14:07:59.081" v="276" actId="26606"/>
          <ac:spMkLst>
            <pc:docMk/>
            <pc:sldMk cId="2596269786" sldId="337"/>
            <ac:spMk id="57" creationId="{989BE678-777B-482A-A616-FEDC47B162E5}"/>
          </ac:spMkLst>
        </pc:spChg>
        <pc:spChg chg="add del">
          <ac:chgData name="Jennifer Roach" userId="6a4de24c-abe0-417c-ac11-da5d1536bc61" providerId="ADAL" clId="{F1869BB9-9E1B-4ED9-9A1A-07BCAD9266A1}" dt="2023-03-14T14:07:59.081" v="276" actId="26606"/>
          <ac:spMkLst>
            <pc:docMk/>
            <pc:sldMk cId="2596269786" sldId="337"/>
            <ac:spMk id="60" creationId="{D28BE0C3-2102-4820-B88B-A448B1840D14}"/>
          </ac:spMkLst>
        </pc:spChg>
        <pc:spChg chg="add del">
          <ac:chgData name="Jennifer Roach" userId="6a4de24c-abe0-417c-ac11-da5d1536bc61" providerId="ADAL" clId="{F1869BB9-9E1B-4ED9-9A1A-07BCAD9266A1}" dt="2023-03-14T14:07:59.081" v="276" actId="26606"/>
          <ac:spMkLst>
            <pc:docMk/>
            <pc:sldMk cId="2596269786" sldId="337"/>
            <ac:spMk id="62" creationId="{677F1C5C-75E0-4F7C-9FF3-3FACE88B2273}"/>
          </ac:spMkLst>
        </pc:spChg>
        <pc:spChg chg="add del">
          <ac:chgData name="Jennifer Roach" userId="6a4de24c-abe0-417c-ac11-da5d1536bc61" providerId="ADAL" clId="{F1869BB9-9E1B-4ED9-9A1A-07BCAD9266A1}" dt="2023-03-14T14:08:21.502" v="283" actId="26606"/>
          <ac:spMkLst>
            <pc:docMk/>
            <pc:sldMk cId="2596269786" sldId="337"/>
            <ac:spMk id="66" creationId="{989BE678-777B-482A-A616-FEDC47B162E5}"/>
          </ac:spMkLst>
        </pc:spChg>
        <pc:spChg chg="add del">
          <ac:chgData name="Jennifer Roach" userId="6a4de24c-abe0-417c-ac11-da5d1536bc61" providerId="ADAL" clId="{F1869BB9-9E1B-4ED9-9A1A-07BCAD9266A1}" dt="2023-03-14T14:08:21.502" v="283" actId="26606"/>
          <ac:spMkLst>
            <pc:docMk/>
            <pc:sldMk cId="2596269786" sldId="337"/>
            <ac:spMk id="69" creationId="{D28BE0C3-2102-4820-B88B-A448B1840D14}"/>
          </ac:spMkLst>
        </pc:spChg>
        <pc:spChg chg="add del">
          <ac:chgData name="Jennifer Roach" userId="6a4de24c-abe0-417c-ac11-da5d1536bc61" providerId="ADAL" clId="{F1869BB9-9E1B-4ED9-9A1A-07BCAD9266A1}" dt="2023-03-14T14:08:21.502" v="283" actId="26606"/>
          <ac:spMkLst>
            <pc:docMk/>
            <pc:sldMk cId="2596269786" sldId="337"/>
            <ac:spMk id="70" creationId="{C8A3C342-1D03-412F-8DD3-BF519E8E0AE9}"/>
          </ac:spMkLst>
        </pc:spChg>
        <pc:spChg chg="add mod">
          <ac:chgData name="Jennifer Roach" userId="6a4de24c-abe0-417c-ac11-da5d1536bc61" providerId="ADAL" clId="{F1869BB9-9E1B-4ED9-9A1A-07BCAD9266A1}" dt="2023-03-14T14:08:21.502" v="283" actId="26606"/>
          <ac:spMkLst>
            <pc:docMk/>
            <pc:sldMk cId="2596269786" sldId="337"/>
            <ac:spMk id="71" creationId="{677F1C5C-75E0-4F7C-9FF3-3FACE88B2273}"/>
          </ac:spMkLst>
        </pc:spChg>
        <pc:spChg chg="add del">
          <ac:chgData name="Jennifer Roach" userId="6a4de24c-abe0-417c-ac11-da5d1536bc61" providerId="ADAL" clId="{F1869BB9-9E1B-4ED9-9A1A-07BCAD9266A1}" dt="2023-03-14T14:08:21.502" v="283" actId="26606"/>
          <ac:spMkLst>
            <pc:docMk/>
            <pc:sldMk cId="2596269786" sldId="337"/>
            <ac:spMk id="72" creationId="{81CC9B02-E087-4350-AEBD-2C3CF001AF01}"/>
          </ac:spMkLst>
        </pc:spChg>
        <pc:spChg chg="add">
          <ac:chgData name="Jennifer Roach" userId="6a4de24c-abe0-417c-ac11-da5d1536bc61" providerId="ADAL" clId="{F1869BB9-9E1B-4ED9-9A1A-07BCAD9266A1}" dt="2023-03-14T14:08:21.502" v="283" actId="26606"/>
          <ac:spMkLst>
            <pc:docMk/>
            <pc:sldMk cId="2596269786" sldId="337"/>
            <ac:spMk id="82" creationId="{989BE678-777B-482A-A616-FEDC47B162E5}"/>
          </ac:spMkLst>
        </pc:spChg>
        <pc:spChg chg="add">
          <ac:chgData name="Jennifer Roach" userId="6a4de24c-abe0-417c-ac11-da5d1536bc61" providerId="ADAL" clId="{F1869BB9-9E1B-4ED9-9A1A-07BCAD9266A1}" dt="2023-03-14T14:08:21.502" v="283" actId="26606"/>
          <ac:spMkLst>
            <pc:docMk/>
            <pc:sldMk cId="2596269786" sldId="337"/>
            <ac:spMk id="88" creationId="{D28BE0C3-2102-4820-B88B-A448B1840D14}"/>
          </ac:spMkLst>
        </pc:spChg>
        <pc:spChg chg="add">
          <ac:chgData name="Jennifer Roach" userId="6a4de24c-abe0-417c-ac11-da5d1536bc61" providerId="ADAL" clId="{F1869BB9-9E1B-4ED9-9A1A-07BCAD9266A1}" dt="2023-03-14T14:08:21.502" v="283" actId="26606"/>
          <ac:spMkLst>
            <pc:docMk/>
            <pc:sldMk cId="2596269786" sldId="337"/>
            <ac:spMk id="90" creationId="{29787B81-C7DF-412B-A405-EF4454012DEE}"/>
          </ac:spMkLst>
        </pc:spChg>
        <pc:graphicFrameChg chg="add del mod">
          <ac:chgData name="Jennifer Roach" userId="6a4de24c-abe0-417c-ac11-da5d1536bc61" providerId="ADAL" clId="{F1869BB9-9E1B-4ED9-9A1A-07BCAD9266A1}" dt="2023-03-14T13:15:17.573" v="33" actId="26606"/>
          <ac:graphicFrameMkLst>
            <pc:docMk/>
            <pc:sldMk cId="2596269786" sldId="337"/>
            <ac:graphicFrameMk id="12" creationId="{0F6428C0-5050-ACF1-45BF-97566B8C1961}"/>
          </ac:graphicFrameMkLst>
        </pc:graphicFrameChg>
        <pc:graphicFrameChg chg="add del">
          <ac:chgData name="Jennifer Roach" userId="6a4de24c-abe0-417c-ac11-da5d1536bc61" providerId="ADAL" clId="{F1869BB9-9E1B-4ED9-9A1A-07BCAD9266A1}" dt="2023-03-14T14:07:57.278" v="274" actId="26606"/>
          <ac:graphicFrameMkLst>
            <pc:docMk/>
            <pc:sldMk cId="2596269786" sldId="337"/>
            <ac:graphicFrameMk id="53" creationId="{DF219440-BD51-83B1-F72D-3CBAB30A68DC}"/>
          </ac:graphicFrameMkLst>
        </pc:graphicFrameChg>
        <pc:picChg chg="add del">
          <ac:chgData name="Jennifer Roach" userId="6a4de24c-abe0-417c-ac11-da5d1536bc61" providerId="ADAL" clId="{F1869BB9-9E1B-4ED9-9A1A-07BCAD9266A1}" dt="2023-03-14T14:07:53.280" v="272" actId="26606"/>
          <ac:picMkLst>
            <pc:docMk/>
            <pc:sldMk cId="2596269786" sldId="337"/>
            <ac:picMk id="13" creationId="{DF19BAF3-7E20-4B9D-B544-BABAEEA1FA75}"/>
          </ac:picMkLst>
        </pc:picChg>
        <pc:picChg chg="add del">
          <ac:chgData name="Jennifer Roach" userId="6a4de24c-abe0-417c-ac11-da5d1536bc61" providerId="ADAL" clId="{F1869BB9-9E1B-4ED9-9A1A-07BCAD9266A1}" dt="2023-03-14T14:07:53.280" v="272" actId="26606"/>
          <ac:picMkLst>
            <pc:docMk/>
            <pc:sldMk cId="2596269786" sldId="337"/>
            <ac:picMk id="14" creationId="{950648F4-ABCD-4DF0-8641-76CFB2354721}"/>
          </ac:picMkLst>
        </pc:picChg>
        <pc:picChg chg="add del">
          <ac:chgData name="Jennifer Roach" userId="6a4de24c-abe0-417c-ac11-da5d1536bc61" providerId="ADAL" clId="{F1869BB9-9E1B-4ED9-9A1A-07BCAD9266A1}" dt="2023-03-14T13:15:06.110" v="30" actId="26606"/>
          <ac:picMkLst>
            <pc:docMk/>
            <pc:sldMk cId="2596269786" sldId="337"/>
            <ac:picMk id="15" creationId="{91B28F63-CF00-448F-B141-FE33C33B1891}"/>
          </ac:picMkLst>
        </pc:picChg>
        <pc:picChg chg="add del">
          <ac:chgData name="Jennifer Roach" userId="6a4de24c-abe0-417c-ac11-da5d1536bc61" providerId="ADAL" clId="{F1869BB9-9E1B-4ED9-9A1A-07BCAD9266A1}" dt="2023-03-14T13:15:17.573" v="33" actId="26606"/>
          <ac:picMkLst>
            <pc:docMk/>
            <pc:sldMk cId="2596269786" sldId="337"/>
            <ac:picMk id="16" creationId="{F1B8F9CB-890B-4CB8-B503-188A763E2FC1}"/>
          </ac:picMkLst>
        </pc:picChg>
        <pc:picChg chg="add del">
          <ac:chgData name="Jennifer Roach" userId="6a4de24c-abe0-417c-ac11-da5d1536bc61" providerId="ADAL" clId="{F1869BB9-9E1B-4ED9-9A1A-07BCAD9266A1}" dt="2023-03-14T13:15:06.110" v="30" actId="26606"/>
          <ac:picMkLst>
            <pc:docMk/>
            <pc:sldMk cId="2596269786" sldId="337"/>
            <ac:picMk id="17" creationId="{2AE609E2-8522-44E4-9077-980E5BCF3E14}"/>
          </ac:picMkLst>
        </pc:picChg>
        <pc:picChg chg="add del">
          <ac:chgData name="Jennifer Roach" userId="6a4de24c-abe0-417c-ac11-da5d1536bc61" providerId="ADAL" clId="{F1869BB9-9E1B-4ED9-9A1A-07BCAD9266A1}" dt="2023-03-14T13:15:17.573" v="33" actId="26606"/>
          <ac:picMkLst>
            <pc:docMk/>
            <pc:sldMk cId="2596269786" sldId="337"/>
            <ac:picMk id="18" creationId="{AA632AB4-3837-4FD0-8B62-0A18B573F46D}"/>
          </ac:picMkLst>
        </pc:picChg>
        <pc:picChg chg="add del">
          <ac:chgData name="Jennifer Roach" userId="6a4de24c-abe0-417c-ac11-da5d1536bc61" providerId="ADAL" clId="{F1869BB9-9E1B-4ED9-9A1A-07BCAD9266A1}" dt="2023-03-14T13:15:06.110" v="30" actId="26606"/>
          <ac:picMkLst>
            <pc:docMk/>
            <pc:sldMk cId="2596269786" sldId="337"/>
            <ac:picMk id="21" creationId="{8949AD42-25FD-4C3D-9EEE-B7FEC5809988}"/>
          </ac:picMkLst>
        </pc:picChg>
        <pc:picChg chg="add del">
          <ac:chgData name="Jennifer Roach" userId="6a4de24c-abe0-417c-ac11-da5d1536bc61" providerId="ADAL" clId="{F1869BB9-9E1B-4ED9-9A1A-07BCAD9266A1}" dt="2023-03-14T13:15:17.573" v="33" actId="26606"/>
          <ac:picMkLst>
            <pc:docMk/>
            <pc:sldMk cId="2596269786" sldId="337"/>
            <ac:picMk id="22" creationId="{9CD2319A-6FA9-4EFB-9EDF-7304467425E8}"/>
          </ac:picMkLst>
        </pc:picChg>
        <pc:picChg chg="add del">
          <ac:chgData name="Jennifer Roach" userId="6a4de24c-abe0-417c-ac11-da5d1536bc61" providerId="ADAL" clId="{F1869BB9-9E1B-4ED9-9A1A-07BCAD9266A1}" dt="2023-03-14T13:15:06.110" v="30" actId="26606"/>
          <ac:picMkLst>
            <pc:docMk/>
            <pc:sldMk cId="2596269786" sldId="337"/>
            <ac:picMk id="23" creationId="{6AC7D913-60B7-4603-881B-831DA5D3A940}"/>
          </ac:picMkLst>
        </pc:picChg>
        <pc:picChg chg="add del">
          <ac:chgData name="Jennifer Roach" userId="6a4de24c-abe0-417c-ac11-da5d1536bc61" providerId="ADAL" clId="{F1869BB9-9E1B-4ED9-9A1A-07BCAD9266A1}" dt="2023-03-14T13:15:17.573" v="33" actId="26606"/>
          <ac:picMkLst>
            <pc:docMk/>
            <pc:sldMk cId="2596269786" sldId="337"/>
            <ac:picMk id="24" creationId="{D1692A93-3514-4486-8B67-CCA4E0259BCB}"/>
          </ac:picMkLst>
        </pc:picChg>
        <pc:picChg chg="add del">
          <ac:chgData name="Jennifer Roach" userId="6a4de24c-abe0-417c-ac11-da5d1536bc61" providerId="ADAL" clId="{F1869BB9-9E1B-4ED9-9A1A-07BCAD9266A1}" dt="2023-03-14T14:07:53.280" v="272" actId="26606"/>
          <ac:picMkLst>
            <pc:docMk/>
            <pc:sldMk cId="2596269786" sldId="337"/>
            <ac:picMk id="36" creationId="{CF1EB4BD-9C7E-4AA3-9681-C7EB0DA6250B}"/>
          </ac:picMkLst>
        </pc:picChg>
        <pc:picChg chg="add del">
          <ac:chgData name="Jennifer Roach" userId="6a4de24c-abe0-417c-ac11-da5d1536bc61" providerId="ADAL" clId="{F1869BB9-9E1B-4ED9-9A1A-07BCAD9266A1}" dt="2023-03-14T14:07:53.280" v="272" actId="26606"/>
          <ac:picMkLst>
            <pc:docMk/>
            <pc:sldMk cId="2596269786" sldId="337"/>
            <ac:picMk id="37" creationId="{94AAE3AA-3759-4D28-B0EF-575F25A5146C}"/>
          </ac:picMkLst>
        </pc:picChg>
        <pc:picChg chg="add del">
          <ac:chgData name="Jennifer Roach" userId="6a4de24c-abe0-417c-ac11-da5d1536bc61" providerId="ADAL" clId="{F1869BB9-9E1B-4ED9-9A1A-07BCAD9266A1}" dt="2023-03-14T14:07:53.280" v="272" actId="26606"/>
          <ac:picMkLst>
            <pc:docMk/>
            <pc:sldMk cId="2596269786" sldId="337"/>
            <ac:picMk id="41" creationId="{027BA0A9-B6D3-B9BD-D78A-5689C39E90CC}"/>
          </ac:picMkLst>
        </pc:picChg>
        <pc:picChg chg="add del">
          <ac:chgData name="Jennifer Roach" userId="6a4de24c-abe0-417c-ac11-da5d1536bc61" providerId="ADAL" clId="{F1869BB9-9E1B-4ED9-9A1A-07BCAD9266A1}" dt="2023-03-14T14:07:57.278" v="274" actId="26606"/>
          <ac:picMkLst>
            <pc:docMk/>
            <pc:sldMk cId="2596269786" sldId="337"/>
            <ac:picMk id="43" creationId="{F1B8F9CB-890B-4CB8-B503-188A763E2FC1}"/>
          </ac:picMkLst>
        </pc:picChg>
        <pc:picChg chg="add del">
          <ac:chgData name="Jennifer Roach" userId="6a4de24c-abe0-417c-ac11-da5d1536bc61" providerId="ADAL" clId="{F1869BB9-9E1B-4ED9-9A1A-07BCAD9266A1}" dt="2023-03-14T14:07:57.278" v="274" actId="26606"/>
          <ac:picMkLst>
            <pc:docMk/>
            <pc:sldMk cId="2596269786" sldId="337"/>
            <ac:picMk id="44" creationId="{AA632AB4-3837-4FD0-8B62-0A18B573F46D}"/>
          </ac:picMkLst>
        </pc:picChg>
        <pc:picChg chg="add del">
          <ac:chgData name="Jennifer Roach" userId="6a4de24c-abe0-417c-ac11-da5d1536bc61" providerId="ADAL" clId="{F1869BB9-9E1B-4ED9-9A1A-07BCAD9266A1}" dt="2023-03-14T14:07:57.278" v="274" actId="26606"/>
          <ac:picMkLst>
            <pc:docMk/>
            <pc:sldMk cId="2596269786" sldId="337"/>
            <ac:picMk id="46" creationId="{9CD2319A-6FA9-4EFB-9EDF-7304467425E8}"/>
          </ac:picMkLst>
        </pc:picChg>
        <pc:picChg chg="add del">
          <ac:chgData name="Jennifer Roach" userId="6a4de24c-abe0-417c-ac11-da5d1536bc61" providerId="ADAL" clId="{F1869BB9-9E1B-4ED9-9A1A-07BCAD9266A1}" dt="2023-03-14T14:07:57.278" v="274" actId="26606"/>
          <ac:picMkLst>
            <pc:docMk/>
            <pc:sldMk cId="2596269786" sldId="337"/>
            <ac:picMk id="47" creationId="{D1692A93-3514-4486-8B67-CCA4E0259BCB}"/>
          </ac:picMkLst>
        </pc:picChg>
        <pc:picChg chg="add del">
          <ac:chgData name="Jennifer Roach" userId="6a4de24c-abe0-417c-ac11-da5d1536bc61" providerId="ADAL" clId="{F1869BB9-9E1B-4ED9-9A1A-07BCAD9266A1}" dt="2023-03-14T14:07:59.081" v="276" actId="26606"/>
          <ac:picMkLst>
            <pc:docMk/>
            <pc:sldMk cId="2596269786" sldId="337"/>
            <ac:picMk id="55" creationId="{DF19BAF3-7E20-4B9D-B544-BABAEEA1FA75}"/>
          </ac:picMkLst>
        </pc:picChg>
        <pc:picChg chg="add del">
          <ac:chgData name="Jennifer Roach" userId="6a4de24c-abe0-417c-ac11-da5d1536bc61" providerId="ADAL" clId="{F1869BB9-9E1B-4ED9-9A1A-07BCAD9266A1}" dt="2023-03-14T14:07:59.081" v="276" actId="26606"/>
          <ac:picMkLst>
            <pc:docMk/>
            <pc:sldMk cId="2596269786" sldId="337"/>
            <ac:picMk id="56" creationId="{950648F4-ABCD-4DF0-8641-76CFB2354721}"/>
          </ac:picMkLst>
        </pc:picChg>
        <pc:picChg chg="add del">
          <ac:chgData name="Jennifer Roach" userId="6a4de24c-abe0-417c-ac11-da5d1536bc61" providerId="ADAL" clId="{F1869BB9-9E1B-4ED9-9A1A-07BCAD9266A1}" dt="2023-03-14T14:07:59.081" v="276" actId="26606"/>
          <ac:picMkLst>
            <pc:docMk/>
            <pc:sldMk cId="2596269786" sldId="337"/>
            <ac:picMk id="58" creationId="{CF1EB4BD-9C7E-4AA3-9681-C7EB0DA6250B}"/>
          </ac:picMkLst>
        </pc:picChg>
        <pc:picChg chg="add del">
          <ac:chgData name="Jennifer Roach" userId="6a4de24c-abe0-417c-ac11-da5d1536bc61" providerId="ADAL" clId="{F1869BB9-9E1B-4ED9-9A1A-07BCAD9266A1}" dt="2023-03-14T14:07:59.081" v="276" actId="26606"/>
          <ac:picMkLst>
            <pc:docMk/>
            <pc:sldMk cId="2596269786" sldId="337"/>
            <ac:picMk id="59" creationId="{94AAE3AA-3759-4D28-B0EF-575F25A5146C}"/>
          </ac:picMkLst>
        </pc:picChg>
        <pc:picChg chg="add del">
          <ac:chgData name="Jennifer Roach" userId="6a4de24c-abe0-417c-ac11-da5d1536bc61" providerId="ADAL" clId="{F1869BB9-9E1B-4ED9-9A1A-07BCAD9266A1}" dt="2023-03-14T14:07:59.081" v="276" actId="26606"/>
          <ac:picMkLst>
            <pc:docMk/>
            <pc:sldMk cId="2596269786" sldId="337"/>
            <ac:picMk id="61" creationId="{0B899FFA-012F-B048-2C12-AE19976A7516}"/>
          </ac:picMkLst>
        </pc:picChg>
        <pc:picChg chg="add del">
          <ac:chgData name="Jennifer Roach" userId="6a4de24c-abe0-417c-ac11-da5d1536bc61" providerId="ADAL" clId="{F1869BB9-9E1B-4ED9-9A1A-07BCAD9266A1}" dt="2023-03-14T14:08:21.502" v="283" actId="26606"/>
          <ac:picMkLst>
            <pc:docMk/>
            <pc:sldMk cId="2596269786" sldId="337"/>
            <ac:picMk id="64" creationId="{DF19BAF3-7E20-4B9D-B544-BABAEEA1FA75}"/>
          </ac:picMkLst>
        </pc:picChg>
        <pc:picChg chg="add del">
          <ac:chgData name="Jennifer Roach" userId="6a4de24c-abe0-417c-ac11-da5d1536bc61" providerId="ADAL" clId="{F1869BB9-9E1B-4ED9-9A1A-07BCAD9266A1}" dt="2023-03-14T14:08:21.502" v="283" actId="26606"/>
          <ac:picMkLst>
            <pc:docMk/>
            <pc:sldMk cId="2596269786" sldId="337"/>
            <ac:picMk id="65" creationId="{950648F4-ABCD-4DF0-8641-76CFB2354721}"/>
          </ac:picMkLst>
        </pc:picChg>
        <pc:picChg chg="add del">
          <ac:chgData name="Jennifer Roach" userId="6a4de24c-abe0-417c-ac11-da5d1536bc61" providerId="ADAL" clId="{F1869BB9-9E1B-4ED9-9A1A-07BCAD9266A1}" dt="2023-03-14T14:08:21.502" v="283" actId="26606"/>
          <ac:picMkLst>
            <pc:docMk/>
            <pc:sldMk cId="2596269786" sldId="337"/>
            <ac:picMk id="67" creationId="{CF1EB4BD-9C7E-4AA3-9681-C7EB0DA6250B}"/>
          </ac:picMkLst>
        </pc:picChg>
        <pc:picChg chg="add del">
          <ac:chgData name="Jennifer Roach" userId="6a4de24c-abe0-417c-ac11-da5d1536bc61" providerId="ADAL" clId="{F1869BB9-9E1B-4ED9-9A1A-07BCAD9266A1}" dt="2023-03-14T14:08:21.502" v="283" actId="26606"/>
          <ac:picMkLst>
            <pc:docMk/>
            <pc:sldMk cId="2596269786" sldId="337"/>
            <ac:picMk id="68" creationId="{94AAE3AA-3759-4D28-B0EF-575F25A5146C}"/>
          </ac:picMkLst>
        </pc:picChg>
        <pc:picChg chg="add mod ord">
          <ac:chgData name="Jennifer Roach" userId="6a4de24c-abe0-417c-ac11-da5d1536bc61" providerId="ADAL" clId="{F1869BB9-9E1B-4ED9-9A1A-07BCAD9266A1}" dt="2023-03-14T14:08:21.502" v="283" actId="26606"/>
          <ac:picMkLst>
            <pc:docMk/>
            <pc:sldMk cId="2596269786" sldId="337"/>
            <ac:picMk id="73" creationId="{027BA0A9-B6D3-B9BD-D78A-5689C39E90CC}"/>
          </ac:picMkLst>
        </pc:picChg>
        <pc:picChg chg="add">
          <ac:chgData name="Jennifer Roach" userId="6a4de24c-abe0-417c-ac11-da5d1536bc61" providerId="ADAL" clId="{F1869BB9-9E1B-4ED9-9A1A-07BCAD9266A1}" dt="2023-03-14T14:08:21.502" v="283" actId="26606"/>
          <ac:picMkLst>
            <pc:docMk/>
            <pc:sldMk cId="2596269786" sldId="337"/>
            <ac:picMk id="78" creationId="{DF19BAF3-7E20-4B9D-B544-BABAEEA1FA75}"/>
          </ac:picMkLst>
        </pc:picChg>
        <pc:picChg chg="add">
          <ac:chgData name="Jennifer Roach" userId="6a4de24c-abe0-417c-ac11-da5d1536bc61" providerId="ADAL" clId="{F1869BB9-9E1B-4ED9-9A1A-07BCAD9266A1}" dt="2023-03-14T14:08:21.502" v="283" actId="26606"/>
          <ac:picMkLst>
            <pc:docMk/>
            <pc:sldMk cId="2596269786" sldId="337"/>
            <ac:picMk id="80" creationId="{950648F4-ABCD-4DF0-8641-76CFB2354721}"/>
          </ac:picMkLst>
        </pc:picChg>
        <pc:picChg chg="add">
          <ac:chgData name="Jennifer Roach" userId="6a4de24c-abe0-417c-ac11-da5d1536bc61" providerId="ADAL" clId="{F1869BB9-9E1B-4ED9-9A1A-07BCAD9266A1}" dt="2023-03-14T14:08:21.502" v="283" actId="26606"/>
          <ac:picMkLst>
            <pc:docMk/>
            <pc:sldMk cId="2596269786" sldId="337"/>
            <ac:picMk id="84" creationId="{CF1EB4BD-9C7E-4AA3-9681-C7EB0DA6250B}"/>
          </ac:picMkLst>
        </pc:picChg>
        <pc:picChg chg="add">
          <ac:chgData name="Jennifer Roach" userId="6a4de24c-abe0-417c-ac11-da5d1536bc61" providerId="ADAL" clId="{F1869BB9-9E1B-4ED9-9A1A-07BCAD9266A1}" dt="2023-03-14T14:08:21.502" v="283" actId="26606"/>
          <ac:picMkLst>
            <pc:docMk/>
            <pc:sldMk cId="2596269786" sldId="337"/>
            <ac:picMk id="86" creationId="{94AAE3AA-3759-4D28-B0EF-575F25A5146C}"/>
          </ac:picMkLst>
        </pc:picChg>
      </pc:sldChg>
      <pc:sldChg chg="modSp">
        <pc:chgData name="Jennifer Roach" userId="6a4de24c-abe0-417c-ac11-da5d1536bc61" providerId="ADAL" clId="{F1869BB9-9E1B-4ED9-9A1A-07BCAD9266A1}" dt="2023-03-14T13:13:07.572" v="2"/>
        <pc:sldMkLst>
          <pc:docMk/>
          <pc:sldMk cId="356688607" sldId="339"/>
        </pc:sldMkLst>
        <pc:spChg chg="mod">
          <ac:chgData name="Jennifer Roach" userId="6a4de24c-abe0-417c-ac11-da5d1536bc61" providerId="ADAL" clId="{F1869BB9-9E1B-4ED9-9A1A-07BCAD9266A1}" dt="2023-03-14T13:13:07.572" v="2"/>
          <ac:spMkLst>
            <pc:docMk/>
            <pc:sldMk cId="356688607" sldId="339"/>
            <ac:spMk id="8" creationId="{6B60C821-27C4-463B-823E-850E5E4B0BCF}"/>
          </ac:spMkLst>
        </pc:spChg>
      </pc:sldChg>
      <pc:sldChg chg="modSp mod">
        <pc:chgData name="Jennifer Roach" userId="6a4de24c-abe0-417c-ac11-da5d1536bc61" providerId="ADAL" clId="{F1869BB9-9E1B-4ED9-9A1A-07BCAD9266A1}" dt="2023-03-14T13:21:09.477" v="112" actId="207"/>
        <pc:sldMkLst>
          <pc:docMk/>
          <pc:sldMk cId="673394526" sldId="340"/>
        </pc:sldMkLst>
        <pc:spChg chg="mod">
          <ac:chgData name="Jennifer Roach" userId="6a4de24c-abe0-417c-ac11-da5d1536bc61" providerId="ADAL" clId="{F1869BB9-9E1B-4ED9-9A1A-07BCAD9266A1}" dt="2023-03-14T13:21:02.942" v="111" actId="207"/>
          <ac:spMkLst>
            <pc:docMk/>
            <pc:sldMk cId="673394526" sldId="340"/>
            <ac:spMk id="7" creationId="{4CA0B5D5-B948-4003-BF83-9DF11B69BB11}"/>
          </ac:spMkLst>
        </pc:spChg>
        <pc:spChg chg="mod">
          <ac:chgData name="Jennifer Roach" userId="6a4de24c-abe0-417c-ac11-da5d1536bc61" providerId="ADAL" clId="{F1869BB9-9E1B-4ED9-9A1A-07BCAD9266A1}" dt="2023-03-14T13:20:56.564" v="110" actId="404"/>
          <ac:spMkLst>
            <pc:docMk/>
            <pc:sldMk cId="673394526" sldId="340"/>
            <ac:spMk id="8" creationId="{6B60C821-27C4-463B-823E-850E5E4B0BCF}"/>
          </ac:spMkLst>
        </pc:spChg>
        <pc:spChg chg="mod">
          <ac:chgData name="Jennifer Roach" userId="6a4de24c-abe0-417c-ac11-da5d1536bc61" providerId="ADAL" clId="{F1869BB9-9E1B-4ED9-9A1A-07BCAD9266A1}" dt="2023-03-14T13:21:09.477" v="112" actId="207"/>
          <ac:spMkLst>
            <pc:docMk/>
            <pc:sldMk cId="673394526" sldId="340"/>
            <ac:spMk id="9" creationId="{55D4BDF7-A8A9-4C00-BABA-AF9E3F8C1444}"/>
          </ac:spMkLst>
        </pc:spChg>
      </pc:sldChg>
      <pc:sldChg chg="modSp">
        <pc:chgData name="Jennifer Roach" userId="6a4de24c-abe0-417c-ac11-da5d1536bc61" providerId="ADAL" clId="{F1869BB9-9E1B-4ED9-9A1A-07BCAD9266A1}" dt="2023-03-14T13:13:07.572" v="2"/>
        <pc:sldMkLst>
          <pc:docMk/>
          <pc:sldMk cId="2453560411" sldId="341"/>
        </pc:sldMkLst>
        <pc:spChg chg="mod">
          <ac:chgData name="Jennifer Roach" userId="6a4de24c-abe0-417c-ac11-da5d1536bc61" providerId="ADAL" clId="{F1869BB9-9E1B-4ED9-9A1A-07BCAD9266A1}" dt="2023-03-14T13:13:07.572" v="2"/>
          <ac:spMkLst>
            <pc:docMk/>
            <pc:sldMk cId="2453560411" sldId="341"/>
            <ac:spMk id="11" creationId="{25ED8E41-A746-4055-B417-4905A03E3FE0}"/>
          </ac:spMkLst>
        </pc:spChg>
      </pc:sldChg>
      <pc:sldChg chg="modSp">
        <pc:chgData name="Jennifer Roach" userId="6a4de24c-abe0-417c-ac11-da5d1536bc61" providerId="ADAL" clId="{F1869BB9-9E1B-4ED9-9A1A-07BCAD9266A1}" dt="2023-03-14T13:13:07.572" v="2"/>
        <pc:sldMkLst>
          <pc:docMk/>
          <pc:sldMk cId="1908709803" sldId="342"/>
        </pc:sldMkLst>
        <pc:spChg chg="mod">
          <ac:chgData name="Jennifer Roach" userId="6a4de24c-abe0-417c-ac11-da5d1536bc61" providerId="ADAL" clId="{F1869BB9-9E1B-4ED9-9A1A-07BCAD9266A1}" dt="2023-03-14T13:13:07.572" v="2"/>
          <ac:spMkLst>
            <pc:docMk/>
            <pc:sldMk cId="1908709803" sldId="342"/>
            <ac:spMk id="6" creationId="{584796DF-4B78-4115-AF3F-8DF953979902}"/>
          </ac:spMkLst>
        </pc:spChg>
      </pc:sldChg>
      <pc:sldChg chg="modSp">
        <pc:chgData name="Jennifer Roach" userId="6a4de24c-abe0-417c-ac11-da5d1536bc61" providerId="ADAL" clId="{F1869BB9-9E1B-4ED9-9A1A-07BCAD9266A1}" dt="2023-03-14T13:26:05.435" v="114" actId="404"/>
        <pc:sldMkLst>
          <pc:docMk/>
          <pc:sldMk cId="2890490363" sldId="343"/>
        </pc:sldMkLst>
        <pc:spChg chg="mod">
          <ac:chgData name="Jennifer Roach" userId="6a4de24c-abe0-417c-ac11-da5d1536bc61" providerId="ADAL" clId="{F1869BB9-9E1B-4ED9-9A1A-07BCAD9266A1}" dt="2023-03-14T13:13:07.572" v="2"/>
          <ac:spMkLst>
            <pc:docMk/>
            <pc:sldMk cId="2890490363" sldId="343"/>
            <ac:spMk id="6" creationId="{584796DF-4B78-4115-AF3F-8DF953979902}"/>
          </ac:spMkLst>
        </pc:spChg>
        <pc:spChg chg="mod">
          <ac:chgData name="Jennifer Roach" userId="6a4de24c-abe0-417c-ac11-da5d1536bc61" providerId="ADAL" clId="{F1869BB9-9E1B-4ED9-9A1A-07BCAD9266A1}" dt="2023-03-14T13:26:05.435" v="114" actId="404"/>
          <ac:spMkLst>
            <pc:docMk/>
            <pc:sldMk cId="2890490363" sldId="343"/>
            <ac:spMk id="9" creationId="{FCADB05A-2F6A-4298-922A-FFAE228920C7}"/>
          </ac:spMkLst>
        </pc:spChg>
        <pc:spChg chg="mod">
          <ac:chgData name="Jennifer Roach" userId="6a4de24c-abe0-417c-ac11-da5d1536bc61" providerId="ADAL" clId="{F1869BB9-9E1B-4ED9-9A1A-07BCAD9266A1}" dt="2023-03-14T13:25:58.624" v="113" actId="404"/>
          <ac:spMkLst>
            <pc:docMk/>
            <pc:sldMk cId="2890490363" sldId="343"/>
            <ac:spMk id="13" creationId="{7BBF1BA2-66F1-47E1-8E4B-41764FCD88BC}"/>
          </ac:spMkLst>
        </pc:spChg>
      </pc:sldChg>
      <pc:sldChg chg="modSp mod">
        <pc:chgData name="Jennifer Roach" userId="6a4de24c-abe0-417c-ac11-da5d1536bc61" providerId="ADAL" clId="{F1869BB9-9E1B-4ED9-9A1A-07BCAD9266A1}" dt="2023-03-14T13:26:32.109" v="116" actId="404"/>
        <pc:sldMkLst>
          <pc:docMk/>
          <pc:sldMk cId="734251082" sldId="346"/>
        </pc:sldMkLst>
        <pc:spChg chg="mod">
          <ac:chgData name="Jennifer Roach" userId="6a4de24c-abe0-417c-ac11-da5d1536bc61" providerId="ADAL" clId="{F1869BB9-9E1B-4ED9-9A1A-07BCAD9266A1}" dt="2023-03-14T13:26:32.109" v="116" actId="404"/>
          <ac:spMkLst>
            <pc:docMk/>
            <pc:sldMk cId="734251082" sldId="346"/>
            <ac:spMk id="6" creationId="{584796DF-4B78-4115-AF3F-8DF953979902}"/>
          </ac:spMkLst>
        </pc:spChg>
      </pc:sldChg>
      <pc:sldChg chg="modSp">
        <pc:chgData name="Jennifer Roach" userId="6a4de24c-abe0-417c-ac11-da5d1536bc61" providerId="ADAL" clId="{F1869BB9-9E1B-4ED9-9A1A-07BCAD9266A1}" dt="2023-03-14T13:27:01.246" v="118" actId="404"/>
        <pc:sldMkLst>
          <pc:docMk/>
          <pc:sldMk cId="1929502382" sldId="347"/>
        </pc:sldMkLst>
        <pc:spChg chg="mod">
          <ac:chgData name="Jennifer Roach" userId="6a4de24c-abe0-417c-ac11-da5d1536bc61" providerId="ADAL" clId="{F1869BB9-9E1B-4ED9-9A1A-07BCAD9266A1}" dt="2023-03-14T13:13:07.572" v="2"/>
          <ac:spMkLst>
            <pc:docMk/>
            <pc:sldMk cId="1929502382" sldId="347"/>
            <ac:spMk id="6" creationId="{584796DF-4B78-4115-AF3F-8DF953979902}"/>
          </ac:spMkLst>
        </pc:spChg>
        <pc:spChg chg="mod">
          <ac:chgData name="Jennifer Roach" userId="6a4de24c-abe0-417c-ac11-da5d1536bc61" providerId="ADAL" clId="{F1869BB9-9E1B-4ED9-9A1A-07BCAD9266A1}" dt="2023-03-14T13:26:54.917" v="117" actId="404"/>
          <ac:spMkLst>
            <pc:docMk/>
            <pc:sldMk cId="1929502382" sldId="347"/>
            <ac:spMk id="11" creationId="{4E405596-8AB5-434E-94BF-760E8F4D4FAB}"/>
          </ac:spMkLst>
        </pc:spChg>
        <pc:spChg chg="mod">
          <ac:chgData name="Jennifer Roach" userId="6a4de24c-abe0-417c-ac11-da5d1536bc61" providerId="ADAL" clId="{F1869BB9-9E1B-4ED9-9A1A-07BCAD9266A1}" dt="2023-03-14T13:27:01.246" v="118" actId="404"/>
          <ac:spMkLst>
            <pc:docMk/>
            <pc:sldMk cId="1929502382" sldId="347"/>
            <ac:spMk id="12" creationId="{6832E7A6-2CC4-474F-8567-FC669ADF70F2}"/>
          </ac:spMkLst>
        </pc:spChg>
      </pc:sldChg>
      <pc:sldChg chg="modSp">
        <pc:chgData name="Jennifer Roach" userId="6a4de24c-abe0-417c-ac11-da5d1536bc61" providerId="ADAL" clId="{F1869BB9-9E1B-4ED9-9A1A-07BCAD9266A1}" dt="2023-03-14T13:13:07.572" v="2"/>
        <pc:sldMkLst>
          <pc:docMk/>
          <pc:sldMk cId="3076062447" sldId="348"/>
        </pc:sldMkLst>
        <pc:spChg chg="mod">
          <ac:chgData name="Jennifer Roach" userId="6a4de24c-abe0-417c-ac11-da5d1536bc61" providerId="ADAL" clId="{F1869BB9-9E1B-4ED9-9A1A-07BCAD9266A1}" dt="2023-03-14T13:13:07.572" v="2"/>
          <ac:spMkLst>
            <pc:docMk/>
            <pc:sldMk cId="3076062447" sldId="348"/>
            <ac:spMk id="6" creationId="{584796DF-4B78-4115-AF3F-8DF953979902}"/>
          </ac:spMkLst>
        </pc:spChg>
      </pc:sldChg>
      <pc:sldChg chg="modSp mod">
        <pc:chgData name="Jennifer Roach" userId="6a4de24c-abe0-417c-ac11-da5d1536bc61" providerId="ADAL" clId="{F1869BB9-9E1B-4ED9-9A1A-07BCAD9266A1}" dt="2023-03-14T13:27:18.541" v="120" actId="1076"/>
        <pc:sldMkLst>
          <pc:docMk/>
          <pc:sldMk cId="3637524311" sldId="349"/>
        </pc:sldMkLst>
        <pc:spChg chg="mod">
          <ac:chgData name="Jennifer Roach" userId="6a4de24c-abe0-417c-ac11-da5d1536bc61" providerId="ADAL" clId="{F1869BB9-9E1B-4ED9-9A1A-07BCAD9266A1}" dt="2023-03-14T13:13:07.572" v="2"/>
          <ac:spMkLst>
            <pc:docMk/>
            <pc:sldMk cId="3637524311" sldId="349"/>
            <ac:spMk id="6" creationId="{584796DF-4B78-4115-AF3F-8DF953979902}"/>
          </ac:spMkLst>
        </pc:spChg>
        <pc:spChg chg="mod">
          <ac:chgData name="Jennifer Roach" userId="6a4de24c-abe0-417c-ac11-da5d1536bc61" providerId="ADAL" clId="{F1869BB9-9E1B-4ED9-9A1A-07BCAD9266A1}" dt="2023-03-14T13:27:18.541" v="120" actId="1076"/>
          <ac:spMkLst>
            <pc:docMk/>
            <pc:sldMk cId="3637524311" sldId="349"/>
            <ac:spMk id="10" creationId="{042F6027-3836-44B7-88B8-ADE2E1EEB344}"/>
          </ac:spMkLst>
        </pc:spChg>
      </pc:sldChg>
      <pc:sldChg chg="modSp">
        <pc:chgData name="Jennifer Roach" userId="6a4de24c-abe0-417c-ac11-da5d1536bc61" providerId="ADAL" clId="{F1869BB9-9E1B-4ED9-9A1A-07BCAD9266A1}" dt="2023-03-14T13:13:07.572" v="2"/>
        <pc:sldMkLst>
          <pc:docMk/>
          <pc:sldMk cId="464038613" sldId="350"/>
        </pc:sldMkLst>
        <pc:spChg chg="mod">
          <ac:chgData name="Jennifer Roach" userId="6a4de24c-abe0-417c-ac11-da5d1536bc61" providerId="ADAL" clId="{F1869BB9-9E1B-4ED9-9A1A-07BCAD9266A1}" dt="2023-03-14T13:13:07.572" v="2"/>
          <ac:spMkLst>
            <pc:docMk/>
            <pc:sldMk cId="464038613" sldId="350"/>
            <ac:spMk id="6" creationId="{584796DF-4B78-4115-AF3F-8DF953979902}"/>
          </ac:spMkLst>
        </pc:spChg>
      </pc:sldChg>
      <pc:sldChg chg="modSp">
        <pc:chgData name="Jennifer Roach" userId="6a4de24c-abe0-417c-ac11-da5d1536bc61" providerId="ADAL" clId="{F1869BB9-9E1B-4ED9-9A1A-07BCAD9266A1}" dt="2023-03-14T13:13:07.572" v="2"/>
        <pc:sldMkLst>
          <pc:docMk/>
          <pc:sldMk cId="2363405765" sldId="351"/>
        </pc:sldMkLst>
        <pc:spChg chg="mod">
          <ac:chgData name="Jennifer Roach" userId="6a4de24c-abe0-417c-ac11-da5d1536bc61" providerId="ADAL" clId="{F1869BB9-9E1B-4ED9-9A1A-07BCAD9266A1}" dt="2023-03-14T13:13:07.572" v="2"/>
          <ac:spMkLst>
            <pc:docMk/>
            <pc:sldMk cId="2363405765" sldId="351"/>
            <ac:spMk id="6" creationId="{584796DF-4B78-4115-AF3F-8DF953979902}"/>
          </ac:spMkLst>
        </pc:spChg>
      </pc:sldChg>
      <pc:sldChg chg="modSp">
        <pc:chgData name="Jennifer Roach" userId="6a4de24c-abe0-417c-ac11-da5d1536bc61" providerId="ADAL" clId="{F1869BB9-9E1B-4ED9-9A1A-07BCAD9266A1}" dt="2023-03-14T13:13:07.572" v="2"/>
        <pc:sldMkLst>
          <pc:docMk/>
          <pc:sldMk cId="2327407604" sldId="352"/>
        </pc:sldMkLst>
        <pc:spChg chg="mod">
          <ac:chgData name="Jennifer Roach" userId="6a4de24c-abe0-417c-ac11-da5d1536bc61" providerId="ADAL" clId="{F1869BB9-9E1B-4ED9-9A1A-07BCAD9266A1}" dt="2023-03-14T13:13:07.572" v="2"/>
          <ac:spMkLst>
            <pc:docMk/>
            <pc:sldMk cId="2327407604" sldId="352"/>
            <ac:spMk id="6" creationId="{584796DF-4B78-4115-AF3F-8DF953979902}"/>
          </ac:spMkLst>
        </pc:spChg>
      </pc:sldChg>
      <pc:sldChg chg="modSp mod">
        <pc:chgData name="Jennifer Roach" userId="6a4de24c-abe0-417c-ac11-da5d1536bc61" providerId="ADAL" clId="{F1869BB9-9E1B-4ED9-9A1A-07BCAD9266A1}" dt="2023-03-14T13:36:56.429" v="249" actId="404"/>
        <pc:sldMkLst>
          <pc:docMk/>
          <pc:sldMk cId="728069974" sldId="354"/>
        </pc:sldMkLst>
        <pc:spChg chg="mod">
          <ac:chgData name="Jennifer Roach" userId="6a4de24c-abe0-417c-ac11-da5d1536bc61" providerId="ADAL" clId="{F1869BB9-9E1B-4ED9-9A1A-07BCAD9266A1}" dt="2023-03-14T13:36:56.429" v="249" actId="404"/>
          <ac:spMkLst>
            <pc:docMk/>
            <pc:sldMk cId="728069974" sldId="354"/>
            <ac:spMk id="3" creationId="{47435FCE-385C-44C0-821A-0E132FA847BD}"/>
          </ac:spMkLst>
        </pc:spChg>
        <pc:spChg chg="mod">
          <ac:chgData name="Jennifer Roach" userId="6a4de24c-abe0-417c-ac11-da5d1536bc61" providerId="ADAL" clId="{F1869BB9-9E1B-4ED9-9A1A-07BCAD9266A1}" dt="2023-03-14T13:13:07.572" v="2"/>
          <ac:spMkLst>
            <pc:docMk/>
            <pc:sldMk cId="728069974" sldId="354"/>
            <ac:spMk id="6" creationId="{584796DF-4B78-4115-AF3F-8DF953979902}"/>
          </ac:spMkLst>
        </pc:spChg>
      </pc:sldChg>
      <pc:sldChg chg="modSp">
        <pc:chgData name="Jennifer Roach" userId="6a4de24c-abe0-417c-ac11-da5d1536bc61" providerId="ADAL" clId="{F1869BB9-9E1B-4ED9-9A1A-07BCAD9266A1}" dt="2023-03-14T13:13:07.572" v="2"/>
        <pc:sldMkLst>
          <pc:docMk/>
          <pc:sldMk cId="746649588" sldId="355"/>
        </pc:sldMkLst>
        <pc:spChg chg="mod">
          <ac:chgData name="Jennifer Roach" userId="6a4de24c-abe0-417c-ac11-da5d1536bc61" providerId="ADAL" clId="{F1869BB9-9E1B-4ED9-9A1A-07BCAD9266A1}" dt="2023-03-14T13:13:07.572" v="2"/>
          <ac:spMkLst>
            <pc:docMk/>
            <pc:sldMk cId="746649588" sldId="355"/>
            <ac:spMk id="6" creationId="{584796DF-4B78-4115-AF3F-8DF953979902}"/>
          </ac:spMkLst>
        </pc:spChg>
      </pc:sldChg>
      <pc:sldChg chg="modSp mod">
        <pc:chgData name="Jennifer Roach" userId="6a4de24c-abe0-417c-ac11-da5d1536bc61" providerId="ADAL" clId="{F1869BB9-9E1B-4ED9-9A1A-07BCAD9266A1}" dt="2023-03-14T13:31:10.995" v="128" actId="1076"/>
        <pc:sldMkLst>
          <pc:docMk/>
          <pc:sldMk cId="2761220612" sldId="356"/>
        </pc:sldMkLst>
        <pc:spChg chg="mod">
          <ac:chgData name="Jennifer Roach" userId="6a4de24c-abe0-417c-ac11-da5d1536bc61" providerId="ADAL" clId="{F1869BB9-9E1B-4ED9-9A1A-07BCAD9266A1}" dt="2023-03-14T13:30:00.337" v="122" actId="207"/>
          <ac:spMkLst>
            <pc:docMk/>
            <pc:sldMk cId="2761220612" sldId="356"/>
            <ac:spMk id="5" creationId="{D11E096E-43A6-44CF-816E-1155B41F3B44}"/>
          </ac:spMkLst>
        </pc:spChg>
        <pc:spChg chg="mod">
          <ac:chgData name="Jennifer Roach" userId="6a4de24c-abe0-417c-ac11-da5d1536bc61" providerId="ADAL" clId="{F1869BB9-9E1B-4ED9-9A1A-07BCAD9266A1}" dt="2023-03-14T13:13:07.572" v="2"/>
          <ac:spMkLst>
            <pc:docMk/>
            <pc:sldMk cId="2761220612" sldId="356"/>
            <ac:spMk id="6" creationId="{584796DF-4B78-4115-AF3F-8DF953979902}"/>
          </ac:spMkLst>
        </pc:spChg>
        <pc:spChg chg="mod">
          <ac:chgData name="Jennifer Roach" userId="6a4de24c-abe0-417c-ac11-da5d1536bc61" providerId="ADAL" clId="{F1869BB9-9E1B-4ED9-9A1A-07BCAD9266A1}" dt="2023-03-14T13:31:10.995" v="128" actId="1076"/>
          <ac:spMkLst>
            <pc:docMk/>
            <pc:sldMk cId="2761220612" sldId="356"/>
            <ac:spMk id="7" creationId="{B2149898-D1F0-4EEF-8307-82E917068E5B}"/>
          </ac:spMkLst>
        </pc:spChg>
        <pc:spChg chg="mod">
          <ac:chgData name="Jennifer Roach" userId="6a4de24c-abe0-417c-ac11-da5d1536bc61" providerId="ADAL" clId="{F1869BB9-9E1B-4ED9-9A1A-07BCAD9266A1}" dt="2023-03-14T13:31:05.233" v="127" actId="1076"/>
          <ac:spMkLst>
            <pc:docMk/>
            <pc:sldMk cId="2761220612" sldId="356"/>
            <ac:spMk id="8" creationId="{0C7AE4EF-2D5F-4B78-BB98-3599EC2A4889}"/>
          </ac:spMkLst>
        </pc:spChg>
        <pc:spChg chg="mod">
          <ac:chgData name="Jennifer Roach" userId="6a4de24c-abe0-417c-ac11-da5d1536bc61" providerId="ADAL" clId="{F1869BB9-9E1B-4ED9-9A1A-07BCAD9266A1}" dt="2023-03-14T13:31:01.837" v="126" actId="1076"/>
          <ac:spMkLst>
            <pc:docMk/>
            <pc:sldMk cId="2761220612" sldId="356"/>
            <ac:spMk id="9" creationId="{3744842F-CBC7-4C88-B098-2F0B6940E093}"/>
          </ac:spMkLst>
        </pc:spChg>
      </pc:sldChg>
      <pc:sldChg chg="modSp">
        <pc:chgData name="Jennifer Roach" userId="6a4de24c-abe0-417c-ac11-da5d1536bc61" providerId="ADAL" clId="{F1869BB9-9E1B-4ED9-9A1A-07BCAD9266A1}" dt="2023-03-14T13:13:07.572" v="2"/>
        <pc:sldMkLst>
          <pc:docMk/>
          <pc:sldMk cId="774833792" sldId="357"/>
        </pc:sldMkLst>
        <pc:spChg chg="mod">
          <ac:chgData name="Jennifer Roach" userId="6a4de24c-abe0-417c-ac11-da5d1536bc61" providerId="ADAL" clId="{F1869BB9-9E1B-4ED9-9A1A-07BCAD9266A1}" dt="2023-03-14T13:13:07.572" v="2"/>
          <ac:spMkLst>
            <pc:docMk/>
            <pc:sldMk cId="774833792" sldId="357"/>
            <ac:spMk id="6" creationId="{584796DF-4B78-4115-AF3F-8DF953979902}"/>
          </ac:spMkLst>
        </pc:spChg>
      </pc:sldChg>
      <pc:sldChg chg="modSp mod">
        <pc:chgData name="Jennifer Roach" userId="6a4de24c-abe0-417c-ac11-da5d1536bc61" providerId="ADAL" clId="{F1869BB9-9E1B-4ED9-9A1A-07BCAD9266A1}" dt="2023-03-14T13:31:41.450" v="132" actId="6549"/>
        <pc:sldMkLst>
          <pc:docMk/>
          <pc:sldMk cId="2253667133" sldId="358"/>
        </pc:sldMkLst>
        <pc:spChg chg="mod">
          <ac:chgData name="Jennifer Roach" userId="6a4de24c-abe0-417c-ac11-da5d1536bc61" providerId="ADAL" clId="{F1869BB9-9E1B-4ED9-9A1A-07BCAD9266A1}" dt="2023-03-14T13:31:41.450" v="132" actId="6549"/>
          <ac:spMkLst>
            <pc:docMk/>
            <pc:sldMk cId="2253667133" sldId="358"/>
            <ac:spMk id="3" creationId="{F2CD478B-7758-4A75-9CB5-D58F3A8DC266}"/>
          </ac:spMkLst>
        </pc:spChg>
        <pc:spChg chg="mod">
          <ac:chgData name="Jennifer Roach" userId="6a4de24c-abe0-417c-ac11-da5d1536bc61" providerId="ADAL" clId="{F1869BB9-9E1B-4ED9-9A1A-07BCAD9266A1}" dt="2023-03-14T13:13:07.572" v="2"/>
          <ac:spMkLst>
            <pc:docMk/>
            <pc:sldMk cId="2253667133" sldId="358"/>
            <ac:spMk id="6" creationId="{584796DF-4B78-4115-AF3F-8DF953979902}"/>
          </ac:spMkLst>
        </pc:spChg>
      </pc:sldChg>
      <pc:sldChg chg="modSp mod">
        <pc:chgData name="Jennifer Roach" userId="6a4de24c-abe0-417c-ac11-da5d1536bc61" providerId="ADAL" clId="{F1869BB9-9E1B-4ED9-9A1A-07BCAD9266A1}" dt="2023-03-14T13:33:20.777" v="137" actId="1076"/>
        <pc:sldMkLst>
          <pc:docMk/>
          <pc:sldMk cId="3912993359" sldId="359"/>
        </pc:sldMkLst>
        <pc:spChg chg="mod">
          <ac:chgData name="Jennifer Roach" userId="6a4de24c-abe0-417c-ac11-da5d1536bc61" providerId="ADAL" clId="{F1869BB9-9E1B-4ED9-9A1A-07BCAD9266A1}" dt="2023-03-14T13:33:20.777" v="137" actId="1076"/>
          <ac:spMkLst>
            <pc:docMk/>
            <pc:sldMk cId="3912993359" sldId="359"/>
            <ac:spMk id="3" creationId="{3DF6B5FF-B3B4-4FC0-9F5B-CD3556CEE41C}"/>
          </ac:spMkLst>
        </pc:spChg>
        <pc:spChg chg="mod">
          <ac:chgData name="Jennifer Roach" userId="6a4de24c-abe0-417c-ac11-da5d1536bc61" providerId="ADAL" clId="{F1869BB9-9E1B-4ED9-9A1A-07BCAD9266A1}" dt="2023-03-14T13:33:09.399" v="134" actId="1076"/>
          <ac:spMkLst>
            <pc:docMk/>
            <pc:sldMk cId="3912993359" sldId="359"/>
            <ac:spMk id="6" creationId="{584796DF-4B78-4115-AF3F-8DF953979902}"/>
          </ac:spMkLst>
        </pc:spChg>
      </pc:sldChg>
      <pc:sldChg chg="modSp mod">
        <pc:chgData name="Jennifer Roach" userId="6a4de24c-abe0-417c-ac11-da5d1536bc61" providerId="ADAL" clId="{F1869BB9-9E1B-4ED9-9A1A-07BCAD9266A1}" dt="2023-03-14T13:33:40.247" v="140" actId="1076"/>
        <pc:sldMkLst>
          <pc:docMk/>
          <pc:sldMk cId="1140860005" sldId="360"/>
        </pc:sldMkLst>
        <pc:spChg chg="mod">
          <ac:chgData name="Jennifer Roach" userId="6a4de24c-abe0-417c-ac11-da5d1536bc61" providerId="ADAL" clId="{F1869BB9-9E1B-4ED9-9A1A-07BCAD9266A1}" dt="2023-03-14T13:33:40.247" v="140" actId="1076"/>
          <ac:spMkLst>
            <pc:docMk/>
            <pc:sldMk cId="1140860005" sldId="360"/>
            <ac:spMk id="3" creationId="{67B6499E-7D8D-442A-931B-C8FD57516680}"/>
          </ac:spMkLst>
        </pc:spChg>
        <pc:spChg chg="mod">
          <ac:chgData name="Jennifer Roach" userId="6a4de24c-abe0-417c-ac11-da5d1536bc61" providerId="ADAL" clId="{F1869BB9-9E1B-4ED9-9A1A-07BCAD9266A1}" dt="2023-03-14T13:33:32.112" v="138" actId="1076"/>
          <ac:spMkLst>
            <pc:docMk/>
            <pc:sldMk cId="1140860005" sldId="360"/>
            <ac:spMk id="6" creationId="{584796DF-4B78-4115-AF3F-8DF953979902}"/>
          </ac:spMkLst>
        </pc:spChg>
      </pc:sldChg>
      <pc:sldChg chg="modSp">
        <pc:chgData name="Jennifer Roach" userId="6a4de24c-abe0-417c-ac11-da5d1536bc61" providerId="ADAL" clId="{F1869BB9-9E1B-4ED9-9A1A-07BCAD9266A1}" dt="2023-03-14T13:13:07.572" v="2"/>
        <pc:sldMkLst>
          <pc:docMk/>
          <pc:sldMk cId="570488777" sldId="361"/>
        </pc:sldMkLst>
        <pc:spChg chg="mod">
          <ac:chgData name="Jennifer Roach" userId="6a4de24c-abe0-417c-ac11-da5d1536bc61" providerId="ADAL" clId="{F1869BB9-9E1B-4ED9-9A1A-07BCAD9266A1}" dt="2023-03-14T13:13:07.572" v="2"/>
          <ac:spMkLst>
            <pc:docMk/>
            <pc:sldMk cId="570488777" sldId="361"/>
            <ac:spMk id="6" creationId="{584796DF-4B78-4115-AF3F-8DF953979902}"/>
          </ac:spMkLst>
        </pc:spChg>
      </pc:sldChg>
      <pc:sldChg chg="modSp mod">
        <pc:chgData name="Jennifer Roach" userId="6a4de24c-abe0-417c-ac11-da5d1536bc61" providerId="ADAL" clId="{F1869BB9-9E1B-4ED9-9A1A-07BCAD9266A1}" dt="2023-03-14T13:33:56.048" v="144" actId="1076"/>
        <pc:sldMkLst>
          <pc:docMk/>
          <pc:sldMk cId="2062713219" sldId="363"/>
        </pc:sldMkLst>
        <pc:spChg chg="mod">
          <ac:chgData name="Jennifer Roach" userId="6a4de24c-abe0-417c-ac11-da5d1536bc61" providerId="ADAL" clId="{F1869BB9-9E1B-4ED9-9A1A-07BCAD9266A1}" dt="2023-03-14T13:33:56.048" v="144" actId="1076"/>
          <ac:spMkLst>
            <pc:docMk/>
            <pc:sldMk cId="2062713219" sldId="363"/>
            <ac:spMk id="3" creationId="{CA91425F-931D-4FD5-BC15-3421BE56D0A4}"/>
          </ac:spMkLst>
        </pc:spChg>
        <pc:spChg chg="mod">
          <ac:chgData name="Jennifer Roach" userId="6a4de24c-abe0-417c-ac11-da5d1536bc61" providerId="ADAL" clId="{F1869BB9-9E1B-4ED9-9A1A-07BCAD9266A1}" dt="2023-03-14T13:33:46.937" v="141" actId="1076"/>
          <ac:spMkLst>
            <pc:docMk/>
            <pc:sldMk cId="2062713219" sldId="363"/>
            <ac:spMk id="6" creationId="{584796DF-4B78-4115-AF3F-8DF953979902}"/>
          </ac:spMkLst>
        </pc:spChg>
      </pc:sldChg>
      <pc:sldChg chg="modSp">
        <pc:chgData name="Jennifer Roach" userId="6a4de24c-abe0-417c-ac11-da5d1536bc61" providerId="ADAL" clId="{F1869BB9-9E1B-4ED9-9A1A-07BCAD9266A1}" dt="2023-03-14T13:13:07.572" v="2"/>
        <pc:sldMkLst>
          <pc:docMk/>
          <pc:sldMk cId="142670065" sldId="364"/>
        </pc:sldMkLst>
        <pc:spChg chg="mod">
          <ac:chgData name="Jennifer Roach" userId="6a4de24c-abe0-417c-ac11-da5d1536bc61" providerId="ADAL" clId="{F1869BB9-9E1B-4ED9-9A1A-07BCAD9266A1}" dt="2023-03-14T13:13:07.572" v="2"/>
          <ac:spMkLst>
            <pc:docMk/>
            <pc:sldMk cId="142670065" sldId="364"/>
            <ac:spMk id="6" creationId="{584796DF-4B78-4115-AF3F-8DF953979902}"/>
          </ac:spMkLst>
        </pc:spChg>
      </pc:sldChg>
      <pc:sldChg chg="modSp">
        <pc:chgData name="Jennifer Roach" userId="6a4de24c-abe0-417c-ac11-da5d1536bc61" providerId="ADAL" clId="{F1869BB9-9E1B-4ED9-9A1A-07BCAD9266A1}" dt="2023-03-14T13:13:07.572" v="2"/>
        <pc:sldMkLst>
          <pc:docMk/>
          <pc:sldMk cId="2489455201" sldId="365"/>
        </pc:sldMkLst>
        <pc:spChg chg="mod">
          <ac:chgData name="Jennifer Roach" userId="6a4de24c-abe0-417c-ac11-da5d1536bc61" providerId="ADAL" clId="{F1869BB9-9E1B-4ED9-9A1A-07BCAD9266A1}" dt="2023-03-14T13:13:07.572" v="2"/>
          <ac:spMkLst>
            <pc:docMk/>
            <pc:sldMk cId="2489455201" sldId="365"/>
            <ac:spMk id="6" creationId="{584796DF-4B78-4115-AF3F-8DF953979902}"/>
          </ac:spMkLst>
        </pc:spChg>
      </pc:sldChg>
      <pc:sldMasterChg chg="modTransition">
        <pc:chgData name="Jennifer Roach" userId="6a4de24c-abe0-417c-ac11-da5d1536bc61" providerId="ADAL" clId="{F1869BB9-9E1B-4ED9-9A1A-07BCAD9266A1}" dt="2023-03-14T13:12:54.955" v="1"/>
        <pc:sldMasterMkLst>
          <pc:docMk/>
          <pc:sldMasterMk cId="82225415" sldId="2147483869"/>
        </pc:sldMasterMkLst>
      </pc:sldMasterChg>
      <pc:sldMasterChg chg="modTransition">
        <pc:chgData name="Jennifer Roach" userId="6a4de24c-abe0-417c-ac11-da5d1536bc61" providerId="ADAL" clId="{F1869BB9-9E1B-4ED9-9A1A-07BCAD9266A1}" dt="2023-03-14T13:13:07.572" v="2"/>
        <pc:sldMasterMkLst>
          <pc:docMk/>
          <pc:sldMasterMk cId="2335977140" sldId="214748388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6B1E516-B2F7-422D-93D7-4DAE32C91007}" type="datetimeFigureOut">
              <a:rPr lang="en-US" smtClean="0"/>
              <a:pPr/>
              <a:t>3/14/2023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06A412C-3717-4E5F-B2DC-EB790B18363C}" type="slidenum">
              <a:rPr lang="en-US" smtClean="0"/>
              <a:pPr/>
              <a:t>‹#›</a:t>
            </a:fld>
            <a:endParaRPr lang="en-US" dirty="0"/>
          </a:p>
        </p:txBody>
      </p:sp>
    </p:spTree>
    <p:extLst>
      <p:ext uri="{BB962C8B-B14F-4D97-AF65-F5344CB8AC3E}">
        <p14:creationId xmlns:p14="http://schemas.microsoft.com/office/powerpoint/2010/main" val="2045281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AB48ED-FFBB-4D15-A107-440F895941CA}" type="datetimeFigureOut">
              <a:rPr lang="en-US" smtClean="0"/>
              <a:pPr/>
              <a:t>3/13/2023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3ABDE2-438E-4531-9525-E57863E9DBF4}" type="slidenum">
              <a:rPr lang="en-US" smtClean="0"/>
              <a:pPr/>
              <a:t>‹#›</a:t>
            </a:fld>
            <a:endParaRPr lang="en-US" dirty="0"/>
          </a:p>
        </p:txBody>
      </p:sp>
    </p:spTree>
    <p:extLst>
      <p:ext uri="{BB962C8B-B14F-4D97-AF65-F5344CB8AC3E}">
        <p14:creationId xmlns:p14="http://schemas.microsoft.com/office/powerpoint/2010/main" val="106704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ABDE2-438E-4531-9525-E57863E9DBF4}" type="slidenum">
              <a:rPr lang="en-US" smtClean="0"/>
              <a:pPr/>
              <a:t>2</a:t>
            </a:fld>
            <a:endParaRPr lang="en-US" dirty="0"/>
          </a:p>
        </p:txBody>
      </p:sp>
    </p:spTree>
    <p:extLst>
      <p:ext uri="{BB962C8B-B14F-4D97-AF65-F5344CB8AC3E}">
        <p14:creationId xmlns:p14="http://schemas.microsoft.com/office/powerpoint/2010/main" val="275636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35013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5237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144643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969D4-E0A5-4C07-A379-4358FDCEB509}"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71609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3922865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3/13/2023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33945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3/13/2023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40400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3920333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690935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red">
  <p:cSld name="Title red">
    <p:bg>
      <p:bgPr>
        <a:blipFill>
          <a:blip r:embed="rId2">
            <a:alphaModFix/>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2435"/>
                    </a14:imgEffect>
                    <a14:imgEffect>
                      <a14:saturation sat="78000"/>
                    </a14:imgEffect>
                    <a14:imgEffect>
                      <a14:brightnessContrast bright="32000" contrast="-40000"/>
                    </a14:imgEffect>
                  </a14:imgLayer>
                </a14:imgProps>
              </a:ext>
            </a:extLst>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729984" y="2108573"/>
            <a:ext cx="7545721" cy="1546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6600" b="1" i="0" u="none" strike="noStrike" cap="none">
                <a:ln>
                  <a:solidFill>
                    <a:srgbClr val="176C7F"/>
                  </a:solidFill>
                </a:ln>
                <a:solidFill>
                  <a:schemeClr val="bg1"/>
                </a:solidFill>
                <a:latin typeface="Banana" panose="03090602060507030204" pitchFamily="66" charset="0"/>
                <a:ea typeface="Permanent Marker"/>
                <a:cs typeface="Permanent Marker"/>
                <a:sym typeface="Permanent Marker"/>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13" name="Google Shape;13;p3"/>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1A969D4-E0A5-4C07-A379-4358FDCEB509}" type="slidenum">
              <a:rPr lang="en-US" smtClean="0"/>
              <a:pPr/>
              <a:t>‹#›</a:t>
            </a:fld>
            <a:endParaRPr lang="en-US" dirty="0"/>
          </a:p>
        </p:txBody>
      </p:sp>
      <p:sp>
        <p:nvSpPr>
          <p:cNvPr id="4" name="Google Shape;30;p8">
            <a:extLst>
              <a:ext uri="{FF2B5EF4-FFF2-40B4-BE49-F238E27FC236}">
                <a16:creationId xmlns:a16="http://schemas.microsoft.com/office/drawing/2014/main" id="{86B641C3-9F48-A747-86DF-468A76A6ADAB}"/>
              </a:ext>
            </a:extLst>
          </p:cNvPr>
          <p:cNvSpPr txBox="1">
            <a:spLocks noGrp="1"/>
          </p:cNvSpPr>
          <p:nvPr>
            <p:ph type="body" idx="1"/>
          </p:nvPr>
        </p:nvSpPr>
        <p:spPr>
          <a:xfrm>
            <a:off x="729983" y="3654973"/>
            <a:ext cx="7545720" cy="1093200"/>
          </a:xfrm>
          <a:prstGeom prst="rect">
            <a:avLst/>
          </a:prstGeom>
        </p:spPr>
        <p:txBody>
          <a:bodyPr spcFirstLastPara="1" wrap="square" lIns="91425" tIns="91425" rIns="91425" bIns="91425" anchor="ctr" anchorCtr="0">
            <a:noAutofit/>
          </a:bodyPr>
          <a:lstStyle>
            <a:lvl1pPr marL="76200" lvl="0" indent="0" algn="ctr" rtl="0">
              <a:spcBef>
                <a:spcPts val="600"/>
              </a:spcBef>
              <a:spcAft>
                <a:spcPts val="0"/>
              </a:spcAft>
              <a:buSzPts val="2400"/>
              <a:buNone/>
              <a:defRPr sz="3200" b="0" i="0" cap="small" baseline="0">
                <a:latin typeface="Arial" panose="020B0604020202020204" pitchFamily="34" charset="0"/>
                <a:ea typeface="Noteworthy Light" panose="02000400000000000000" pitchFamily="2" charset="77"/>
                <a:cs typeface="Arial" panose="020B0604020202020204" pitchFamily="34" charset="0"/>
              </a:defRPr>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a:spcBef>
                <a:spcPts val="0"/>
              </a:spcBef>
              <a:spcAft>
                <a:spcPts val="0"/>
              </a:spcAft>
              <a:buSzPts val="2400"/>
              <a:buChar char="■"/>
              <a:defRPr sz="2400" i="1"/>
            </a:lvl9pPr>
          </a:lstStyle>
          <a:p>
            <a:pPr lvl="0"/>
            <a:r>
              <a:rPr lang="en-US"/>
              <a:t>Click to edit Master text styles</a:t>
            </a:r>
          </a:p>
        </p:txBody>
      </p:sp>
    </p:spTree>
    <p:extLst>
      <p:ext uri="{BB962C8B-B14F-4D97-AF65-F5344CB8AC3E}">
        <p14:creationId xmlns:p14="http://schemas.microsoft.com/office/powerpoint/2010/main" val="3836649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7200" y="-30163"/>
            <a:ext cx="8229600" cy="1143200"/>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lt1"/>
              </a:buClr>
              <a:buSzPts val="2400"/>
              <a:buNone/>
              <a:defRPr sz="3200" b="0" i="0" u="none" strike="noStrike" cap="small" baseline="0" dirty="0">
                <a:solidFill>
                  <a:schemeClr val="dk1"/>
                </a:solidFill>
                <a:latin typeface="Arial" panose="020B0604020202020204" pitchFamily="34" charset="0"/>
                <a:ea typeface="Noteworthy Light" panose="02000400000000000000" pitchFamily="2" charset="77"/>
                <a:cs typeface="Arial" panose="020B0604020202020204" pitchFamily="34" charset="0"/>
                <a:sym typeface="Source Sans Pro"/>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r>
              <a:rPr lang="en-US"/>
              <a:t>Click to edit Master title style</a:t>
            </a:r>
            <a:endParaRPr dirty="0"/>
          </a:p>
        </p:txBody>
      </p:sp>
      <p:sp>
        <p:nvSpPr>
          <p:cNvPr id="43" name="Google Shape;43;p11"/>
          <p:cNvSpPr txBox="1">
            <a:spLocks noGrp="1"/>
          </p:cNvSpPr>
          <p:nvPr>
            <p:ph type="body" idx="1"/>
          </p:nvPr>
        </p:nvSpPr>
        <p:spPr>
          <a:xfrm>
            <a:off x="911700" y="1600200"/>
            <a:ext cx="7320600" cy="4967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3200" b="0" i="0" u="none" strike="noStrike" cap="none" dirty="0">
                <a:solidFill>
                  <a:schemeClr val="dk1"/>
                </a:solidFill>
                <a:latin typeface="Maku" pitchFamily="2" charset="0"/>
                <a:ea typeface="Maku" pitchFamily="2" charset="0"/>
                <a:cs typeface="Maku" pitchFamily="2" charset="0"/>
                <a:sym typeface="Source Sans Pro"/>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Click to edit Master text styles</a:t>
            </a:r>
          </a:p>
        </p:txBody>
      </p:sp>
      <p:sp>
        <p:nvSpPr>
          <p:cNvPr id="44" name="Google Shape;44;p11"/>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25173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3E28D29-1ECB-41DF-951B-2A23F95AD026}"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3590504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title red">
  <p:cSld name="Subtitle red">
    <p:bg>
      <p:bgPr>
        <a:blipFill>
          <a:blip r:embed="rId2">
            <a:alphaModFix/>
            <a:duotone>
              <a:schemeClr val="accent3">
                <a:shade val="45000"/>
                <a:satMod val="135000"/>
              </a:schemeClr>
              <a:prstClr val="white"/>
            </a:duotone>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1557300" y="2187325"/>
            <a:ext cx="60294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400" b="0" i="0" u="none" strike="noStrike" cap="small" baseline="0">
                <a:solidFill>
                  <a:schemeClr val="dk1"/>
                </a:solidFill>
                <a:latin typeface="Arial" panose="020B0604020202020204" pitchFamily="34" charset="0"/>
                <a:ea typeface="Noteworthy Light" panose="02000400000000000000" pitchFamily="2" charset="77"/>
                <a:cs typeface="Arial" panose="020B0604020202020204" pitchFamily="34" charset="0"/>
                <a:sym typeface="Source Sans Pr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dirty="0"/>
          </a:p>
        </p:txBody>
      </p:sp>
      <p:sp>
        <p:nvSpPr>
          <p:cNvPr id="19" name="Google Shape;19;p5"/>
          <p:cNvSpPr txBox="1">
            <a:spLocks noGrp="1"/>
          </p:cNvSpPr>
          <p:nvPr>
            <p:ph type="subTitle" idx="1"/>
          </p:nvPr>
        </p:nvSpPr>
        <p:spPr>
          <a:xfrm>
            <a:off x="1557300" y="3558147"/>
            <a:ext cx="6029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3600">
                <a:latin typeface="Maku" pitchFamily="2" charset="0"/>
                <a:ea typeface="Maku" pitchFamily="2" charset="0"/>
                <a:cs typeface="Maku" pitchFamily="2" charset="0"/>
              </a:defRPr>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en-US"/>
              <a:t>Click to edit Master subtitle style</a:t>
            </a:r>
            <a:endParaRPr dirty="0"/>
          </a:p>
        </p:txBody>
      </p:sp>
      <p:sp>
        <p:nvSpPr>
          <p:cNvPr id="20" name="Google Shape;20;p5"/>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19894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blue">
  <p:cSld name="Subtitle blu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557300" y="2187325"/>
            <a:ext cx="60294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400" b="0" i="0" u="none" strike="noStrike" cap="small" baseline="0">
                <a:solidFill>
                  <a:schemeClr val="dk1"/>
                </a:solidFill>
                <a:latin typeface="Arial" panose="020B0604020202020204" pitchFamily="34" charset="0"/>
                <a:ea typeface="Noteworthy Light" panose="02000400000000000000" pitchFamily="2" charset="77"/>
                <a:cs typeface="Arial" panose="020B0604020202020204" pitchFamily="34" charset="0"/>
                <a:sym typeface="Source Sans Pr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dirty="0"/>
          </a:p>
        </p:txBody>
      </p:sp>
      <p:sp>
        <p:nvSpPr>
          <p:cNvPr id="23" name="Google Shape;23;p6"/>
          <p:cNvSpPr txBox="1">
            <a:spLocks noGrp="1"/>
          </p:cNvSpPr>
          <p:nvPr>
            <p:ph type="subTitle" idx="1"/>
          </p:nvPr>
        </p:nvSpPr>
        <p:spPr>
          <a:xfrm>
            <a:off x="1557300" y="3558147"/>
            <a:ext cx="6029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3600" b="1">
                <a:latin typeface="Maku Bold" pitchFamily="2" charset="0"/>
                <a:ea typeface="Maku Bold" pitchFamily="2" charset="0"/>
                <a:cs typeface="Maku Bold" pitchFamily="2" charset="0"/>
              </a:defRPr>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en-US"/>
              <a:t>Click to edit Master subtitle style</a:t>
            </a:r>
            <a:endParaRPr dirty="0"/>
          </a:p>
        </p:txBody>
      </p:sp>
      <p:sp>
        <p:nvSpPr>
          <p:cNvPr id="24" name="Google Shape;24;p6"/>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365207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title yellow">
  <p:cSld name="Subtitle yellow">
    <p:bg>
      <p:bgPr>
        <a:blipFill>
          <a:blip r:embed="rId2">
            <a:alphaModFix/>
            <a:duotone>
              <a:schemeClr val="accent6">
                <a:shade val="45000"/>
                <a:satMod val="135000"/>
              </a:schemeClr>
              <a:prstClr val="white"/>
            </a:duotone>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57300" y="2187325"/>
            <a:ext cx="60294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400" b="0" i="0" u="none" strike="noStrike" cap="small" baseline="0">
                <a:solidFill>
                  <a:schemeClr val="dk1"/>
                </a:solidFill>
                <a:latin typeface="Arial" panose="020B0604020202020204" pitchFamily="34" charset="0"/>
                <a:ea typeface="Noteworthy Light" panose="02000400000000000000" pitchFamily="2" charset="77"/>
                <a:cs typeface="Arial" panose="020B0604020202020204" pitchFamily="34" charset="0"/>
                <a:sym typeface="Source Sans Pr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dirty="0"/>
          </a:p>
        </p:txBody>
      </p:sp>
      <p:sp>
        <p:nvSpPr>
          <p:cNvPr id="27" name="Google Shape;27;p7"/>
          <p:cNvSpPr txBox="1">
            <a:spLocks noGrp="1"/>
          </p:cNvSpPr>
          <p:nvPr>
            <p:ph type="subTitle" idx="1"/>
          </p:nvPr>
        </p:nvSpPr>
        <p:spPr>
          <a:xfrm>
            <a:off x="1557300" y="3558147"/>
            <a:ext cx="6029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3600" b="1">
                <a:latin typeface="Maku Bold" pitchFamily="2" charset="0"/>
                <a:ea typeface="Maku Bold" pitchFamily="2" charset="0"/>
                <a:cs typeface="Maku Bold" pitchFamily="2" charset="0"/>
              </a:defRPr>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en-US"/>
              <a:t>Click to edit Master subtitle style</a:t>
            </a:r>
            <a:endParaRPr dirty="0"/>
          </a:p>
        </p:txBody>
      </p:sp>
      <p:sp>
        <p:nvSpPr>
          <p:cNvPr id="28" name="Google Shape;28;p7"/>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119762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197753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202760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96222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t>3/13/2023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20337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pPr/>
              <a:t>3/13/2023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316121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6DFF08F-DC6B-4601-B491-B0F83F6DD2DA}" type="datetimeFigureOut">
              <a:rPr lang="en-US" smtClean="0"/>
              <a:pPr/>
              <a:t>3/13/2023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156625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343289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DFF08F-DC6B-4601-B491-B0F83F6DD2DA}" type="datetimeFigureOut">
              <a:rPr lang="en-US" smtClean="0"/>
              <a:pPr/>
              <a:t>3/13/2023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1A969D4-E0A5-4C07-A379-4358FDCEB509}" type="slidenum">
              <a:rPr lang="en-US" smtClean="0"/>
              <a:pPr/>
              <a:t>‹#›</a:t>
            </a:fld>
            <a:endParaRPr lang="en-US" dirty="0"/>
          </a:p>
        </p:txBody>
      </p:sp>
    </p:spTree>
    <p:extLst>
      <p:ext uri="{BB962C8B-B14F-4D97-AF65-F5344CB8AC3E}">
        <p14:creationId xmlns:p14="http://schemas.microsoft.com/office/powerpoint/2010/main" val="2335977140"/>
      </p:ext>
    </p:extLst>
  </p:cSld>
  <p:clrMap bg1="dk1" tx1="lt1" bg2="dk2"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Lst>
  <p:transition>
    <p:fade thruBlk="1"/>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image" Target="../media/image36.jpe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3" name="Picture 2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44" name="Picture 2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45" name="Oval 3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3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47" name="Picture 3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48" name="Rectangle 3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324D3D23-8CD8-5C12-45EC-A60F374345C2}"/>
              </a:ext>
            </a:extLst>
          </p:cNvPr>
          <p:cNvPicPr>
            <a:picLocks noChangeAspect="1"/>
          </p:cNvPicPr>
          <p:nvPr/>
        </p:nvPicPr>
        <p:blipFill rotWithShape="1">
          <a:blip r:embed="rId7"/>
          <a:srcRect r="-2" b="8493"/>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4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42" name="Freeform: Shape 4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687" y="5325033"/>
            <a:ext cx="7805701" cy="868026"/>
          </a:xfrm>
        </p:spPr>
        <p:txBody>
          <a:bodyPr vert="horz" lIns="91440" tIns="45720" rIns="91440" bIns="45720" rtlCol="0" anchor="b">
            <a:normAutofit fontScale="90000"/>
          </a:bodyPr>
          <a:lstStyle/>
          <a:p>
            <a:pPr algn="l" defTabSz="457200">
              <a:lnSpc>
                <a:spcPct val="90000"/>
              </a:lnSpc>
              <a:spcBef>
                <a:spcPct val="0"/>
              </a:spcBef>
            </a:pPr>
            <a:r>
              <a:rPr lang="en-US" sz="4000" dirty="0">
                <a:solidFill>
                  <a:srgbClr val="EBEBEB"/>
                </a:solidFill>
                <a:latin typeface="+mj-lt"/>
                <a:ea typeface="+mj-ea"/>
                <a:cs typeface="+mj-cs"/>
              </a:rPr>
              <a:t>Working with Student Contacts</a:t>
            </a:r>
            <a:br>
              <a:rPr lang="en-US" sz="2600" b="0" dirty="0">
                <a:solidFill>
                  <a:srgbClr val="EBEBEB"/>
                </a:solidFill>
                <a:latin typeface="+mj-lt"/>
                <a:ea typeface="+mj-ea"/>
                <a:cs typeface="+mj-cs"/>
              </a:rPr>
            </a:br>
            <a:endParaRPr lang="en-US" sz="2600" b="0" dirty="0">
              <a:solidFill>
                <a:srgbClr val="EBEBEB"/>
              </a:solidFill>
              <a:latin typeface="+mj-lt"/>
              <a:ea typeface="+mj-ea"/>
              <a:cs typeface="+mj-cs"/>
            </a:endParaRPr>
          </a:p>
        </p:txBody>
      </p:sp>
      <p:sp>
        <p:nvSpPr>
          <p:cNvPr id="3" name="Subtitle 2"/>
          <p:cNvSpPr>
            <a:spLocks noGrp="1"/>
          </p:cNvSpPr>
          <p:nvPr>
            <p:ph type="body" idx="1"/>
          </p:nvPr>
        </p:nvSpPr>
        <p:spPr>
          <a:xfrm>
            <a:off x="477687" y="5722374"/>
            <a:ext cx="7805702" cy="487924"/>
          </a:xfrm>
        </p:spPr>
        <p:txBody>
          <a:bodyPr vert="horz" lIns="91440" tIns="45720" rIns="91440" bIns="45720" rtlCol="0" anchor="t">
            <a:normAutofit/>
          </a:bodyPr>
          <a:lstStyle/>
          <a:p>
            <a:pPr marL="0" algn="l" defTabSz="457200">
              <a:lnSpc>
                <a:spcPct val="90000"/>
              </a:lnSpc>
              <a:spcBef>
                <a:spcPts val="1000"/>
              </a:spcBef>
              <a:buSzPct val="80000"/>
            </a:pPr>
            <a:r>
              <a:rPr lang="en-US" sz="1900" cap="all" dirty="0">
                <a:solidFill>
                  <a:schemeClr val="tx2">
                    <a:lumMod val="40000"/>
                    <a:lumOff val="60000"/>
                  </a:schemeClr>
                </a:solidFill>
                <a:latin typeface="+mj-lt"/>
                <a:ea typeface="+mj-ea"/>
                <a:cs typeface="+mj-cs"/>
              </a:rPr>
              <a:t>Cantey Tech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sz="2400" dirty="0"/>
              <a:t>Contact View - Demographics and Web Access</a:t>
            </a:r>
          </a:p>
        </p:txBody>
      </p:sp>
      <p:pic>
        <p:nvPicPr>
          <p:cNvPr id="13" name="Picture 12">
            <a:extLst>
              <a:ext uri="{FF2B5EF4-FFF2-40B4-BE49-F238E27FC236}">
                <a16:creationId xmlns:a16="http://schemas.microsoft.com/office/drawing/2014/main" id="{BCF52A48-A560-4BC6-8C98-54819E5CE25A}"/>
              </a:ext>
            </a:extLst>
          </p:cNvPr>
          <p:cNvPicPr>
            <a:picLocks noChangeAspect="1"/>
          </p:cNvPicPr>
          <p:nvPr/>
        </p:nvPicPr>
        <p:blipFill>
          <a:blip r:embed="rId2"/>
          <a:stretch>
            <a:fillRect/>
          </a:stretch>
        </p:blipFill>
        <p:spPr>
          <a:xfrm>
            <a:off x="228599" y="3840598"/>
            <a:ext cx="8181975" cy="1569602"/>
          </a:xfrm>
          <a:prstGeom prst="rect">
            <a:avLst/>
          </a:prstGeom>
        </p:spPr>
      </p:pic>
      <p:pic>
        <p:nvPicPr>
          <p:cNvPr id="3" name="Picture 2">
            <a:extLst>
              <a:ext uri="{FF2B5EF4-FFF2-40B4-BE49-F238E27FC236}">
                <a16:creationId xmlns:a16="http://schemas.microsoft.com/office/drawing/2014/main" id="{0497F224-DC34-72EE-A7EA-EA3BAD39C77E}"/>
              </a:ext>
            </a:extLst>
          </p:cNvPr>
          <p:cNvPicPr>
            <a:picLocks noChangeAspect="1"/>
          </p:cNvPicPr>
          <p:nvPr/>
        </p:nvPicPr>
        <p:blipFill>
          <a:blip r:embed="rId3"/>
          <a:stretch>
            <a:fillRect/>
          </a:stretch>
        </p:blipFill>
        <p:spPr>
          <a:xfrm>
            <a:off x="2507223" y="1447800"/>
            <a:ext cx="3624726" cy="2470222"/>
          </a:xfrm>
          <a:prstGeom prst="rect">
            <a:avLst/>
          </a:prstGeom>
        </p:spPr>
      </p:pic>
    </p:spTree>
    <p:extLst>
      <p:ext uri="{BB962C8B-B14F-4D97-AF65-F5344CB8AC3E}">
        <p14:creationId xmlns:p14="http://schemas.microsoft.com/office/powerpoint/2010/main" val="73425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Contact View</a:t>
            </a:r>
            <a:r>
              <a:rPr lang="en-US" sz="3200" dirty="0"/>
              <a:t> – Students 1</a:t>
            </a:r>
            <a:endParaRPr lang="en-US" dirty="0"/>
          </a:p>
        </p:txBody>
      </p:sp>
      <p:pic>
        <p:nvPicPr>
          <p:cNvPr id="3" name="Picture 2">
            <a:extLst>
              <a:ext uri="{FF2B5EF4-FFF2-40B4-BE49-F238E27FC236}">
                <a16:creationId xmlns:a16="http://schemas.microsoft.com/office/drawing/2014/main" id="{4C920E89-7349-4430-B090-8FDB1BC90F6B}"/>
              </a:ext>
            </a:extLst>
          </p:cNvPr>
          <p:cNvPicPr>
            <a:picLocks noChangeAspect="1"/>
          </p:cNvPicPr>
          <p:nvPr/>
        </p:nvPicPr>
        <p:blipFill>
          <a:blip r:embed="rId2"/>
          <a:stretch>
            <a:fillRect/>
          </a:stretch>
        </p:blipFill>
        <p:spPr>
          <a:xfrm>
            <a:off x="228600" y="1371600"/>
            <a:ext cx="8315325" cy="1293495"/>
          </a:xfrm>
          <a:prstGeom prst="rect">
            <a:avLst/>
          </a:prstGeom>
        </p:spPr>
      </p:pic>
      <p:pic>
        <p:nvPicPr>
          <p:cNvPr id="4" name="Picture 3">
            <a:extLst>
              <a:ext uri="{FF2B5EF4-FFF2-40B4-BE49-F238E27FC236}">
                <a16:creationId xmlns:a16="http://schemas.microsoft.com/office/drawing/2014/main" id="{F64746B9-71CB-459B-AC1C-580EBF161E44}"/>
              </a:ext>
            </a:extLst>
          </p:cNvPr>
          <p:cNvPicPr>
            <a:picLocks noChangeAspect="1"/>
          </p:cNvPicPr>
          <p:nvPr/>
        </p:nvPicPr>
        <p:blipFill>
          <a:blip r:embed="rId3"/>
          <a:stretch>
            <a:fillRect/>
          </a:stretch>
        </p:blipFill>
        <p:spPr>
          <a:xfrm>
            <a:off x="1527026" y="2994625"/>
            <a:ext cx="4881133" cy="2396562"/>
          </a:xfrm>
          <a:prstGeom prst="rect">
            <a:avLst/>
          </a:prstGeom>
        </p:spPr>
      </p:pic>
      <p:cxnSp>
        <p:nvCxnSpPr>
          <p:cNvPr id="5" name="Straight Arrow Connector 4">
            <a:extLst>
              <a:ext uri="{FF2B5EF4-FFF2-40B4-BE49-F238E27FC236}">
                <a16:creationId xmlns:a16="http://schemas.microsoft.com/office/drawing/2014/main" id="{C9CC491F-C07F-43F8-8A79-6E8E2127A7F7}"/>
              </a:ext>
            </a:extLst>
          </p:cNvPr>
          <p:cNvCxnSpPr>
            <a:cxnSpLocks/>
          </p:cNvCxnSpPr>
          <p:nvPr/>
        </p:nvCxnSpPr>
        <p:spPr>
          <a:xfrm flipH="1">
            <a:off x="5943600" y="1777330"/>
            <a:ext cx="2057400" cy="14992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0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Contact View</a:t>
            </a:r>
            <a:r>
              <a:rPr lang="en-US" sz="3200" dirty="0"/>
              <a:t> – Students 2 </a:t>
            </a:r>
            <a:endParaRPr lang="en-US" dirty="0"/>
          </a:p>
        </p:txBody>
      </p:sp>
      <p:pic>
        <p:nvPicPr>
          <p:cNvPr id="3" name="Picture 2">
            <a:extLst>
              <a:ext uri="{FF2B5EF4-FFF2-40B4-BE49-F238E27FC236}">
                <a16:creationId xmlns:a16="http://schemas.microsoft.com/office/drawing/2014/main" id="{ED439505-6E64-4B5F-8FC1-FBB278BD04E4}"/>
              </a:ext>
            </a:extLst>
          </p:cNvPr>
          <p:cNvPicPr>
            <a:picLocks noChangeAspect="1"/>
          </p:cNvPicPr>
          <p:nvPr/>
        </p:nvPicPr>
        <p:blipFill>
          <a:blip r:embed="rId2"/>
          <a:stretch>
            <a:fillRect/>
          </a:stretch>
        </p:blipFill>
        <p:spPr>
          <a:xfrm>
            <a:off x="143209" y="1234804"/>
            <a:ext cx="8648700" cy="1345353"/>
          </a:xfrm>
          <a:prstGeom prst="rect">
            <a:avLst/>
          </a:prstGeom>
        </p:spPr>
      </p:pic>
      <p:pic>
        <p:nvPicPr>
          <p:cNvPr id="4" name="Picture 3">
            <a:extLst>
              <a:ext uri="{FF2B5EF4-FFF2-40B4-BE49-F238E27FC236}">
                <a16:creationId xmlns:a16="http://schemas.microsoft.com/office/drawing/2014/main" id="{5E4A06D1-BA52-43D0-AE29-FC9A4C4503FC}"/>
              </a:ext>
            </a:extLst>
          </p:cNvPr>
          <p:cNvPicPr>
            <a:picLocks noChangeAspect="1"/>
          </p:cNvPicPr>
          <p:nvPr/>
        </p:nvPicPr>
        <p:blipFill>
          <a:blip r:embed="rId3"/>
          <a:stretch>
            <a:fillRect/>
          </a:stretch>
        </p:blipFill>
        <p:spPr>
          <a:xfrm>
            <a:off x="457200" y="1828800"/>
            <a:ext cx="3799809" cy="4234850"/>
          </a:xfrm>
          <a:prstGeom prst="rect">
            <a:avLst/>
          </a:prstGeom>
        </p:spPr>
      </p:pic>
      <p:pic>
        <p:nvPicPr>
          <p:cNvPr id="5" name="Picture 4">
            <a:extLst>
              <a:ext uri="{FF2B5EF4-FFF2-40B4-BE49-F238E27FC236}">
                <a16:creationId xmlns:a16="http://schemas.microsoft.com/office/drawing/2014/main" id="{F7B3EA0E-7981-4DED-851E-48C384A37A5A}"/>
              </a:ext>
            </a:extLst>
          </p:cNvPr>
          <p:cNvPicPr>
            <a:picLocks noChangeAspect="1"/>
          </p:cNvPicPr>
          <p:nvPr/>
        </p:nvPicPr>
        <p:blipFill>
          <a:blip r:embed="rId4"/>
          <a:stretch>
            <a:fillRect/>
          </a:stretch>
        </p:blipFill>
        <p:spPr>
          <a:xfrm>
            <a:off x="2806678" y="3306396"/>
            <a:ext cx="3976352" cy="2549668"/>
          </a:xfrm>
          <a:prstGeom prst="rect">
            <a:avLst/>
          </a:prstGeom>
        </p:spPr>
      </p:pic>
      <p:pic>
        <p:nvPicPr>
          <p:cNvPr id="7" name="Picture 6">
            <a:extLst>
              <a:ext uri="{FF2B5EF4-FFF2-40B4-BE49-F238E27FC236}">
                <a16:creationId xmlns:a16="http://schemas.microsoft.com/office/drawing/2014/main" id="{636D398A-EEFA-4640-9D9A-7EEE23123A94}"/>
              </a:ext>
            </a:extLst>
          </p:cNvPr>
          <p:cNvPicPr>
            <a:picLocks noChangeAspect="1"/>
          </p:cNvPicPr>
          <p:nvPr/>
        </p:nvPicPr>
        <p:blipFill>
          <a:blip r:embed="rId5"/>
          <a:stretch>
            <a:fillRect/>
          </a:stretch>
        </p:blipFill>
        <p:spPr>
          <a:xfrm>
            <a:off x="4848893" y="2614320"/>
            <a:ext cx="3581400" cy="1274520"/>
          </a:xfrm>
          <a:prstGeom prst="rect">
            <a:avLst/>
          </a:prstGeom>
        </p:spPr>
      </p:pic>
      <p:cxnSp>
        <p:nvCxnSpPr>
          <p:cNvPr id="8" name="Straight Arrow Connector 7">
            <a:extLst>
              <a:ext uri="{FF2B5EF4-FFF2-40B4-BE49-F238E27FC236}">
                <a16:creationId xmlns:a16="http://schemas.microsoft.com/office/drawing/2014/main" id="{D71EB5A6-ED64-461D-A13B-D7B4BB065CEE}"/>
              </a:ext>
            </a:extLst>
          </p:cNvPr>
          <p:cNvCxnSpPr/>
          <p:nvPr/>
        </p:nvCxnSpPr>
        <p:spPr>
          <a:xfrm flipH="1">
            <a:off x="762000" y="2187839"/>
            <a:ext cx="7620000" cy="76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2B88D00-97E6-4059-958A-ED16F2E2CE19}"/>
              </a:ext>
            </a:extLst>
          </p:cNvPr>
          <p:cNvCxnSpPr>
            <a:cxnSpLocks/>
          </p:cNvCxnSpPr>
          <p:nvPr/>
        </p:nvCxnSpPr>
        <p:spPr>
          <a:xfrm flipH="1">
            <a:off x="4290029" y="2187839"/>
            <a:ext cx="3999832" cy="1396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668B4F5-480F-4A44-A022-C32EC59CA95C}"/>
              </a:ext>
            </a:extLst>
          </p:cNvPr>
          <p:cNvCxnSpPr>
            <a:cxnSpLocks/>
          </p:cNvCxnSpPr>
          <p:nvPr/>
        </p:nvCxnSpPr>
        <p:spPr>
          <a:xfrm flipH="1">
            <a:off x="5382292" y="2196405"/>
            <a:ext cx="2999708" cy="736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E405596-8AB5-434E-94BF-760E8F4D4FAB}"/>
              </a:ext>
            </a:extLst>
          </p:cNvPr>
          <p:cNvSpPr txBox="1"/>
          <p:nvPr/>
        </p:nvSpPr>
        <p:spPr>
          <a:xfrm>
            <a:off x="5257799" y="4615079"/>
            <a:ext cx="2248463" cy="738664"/>
          </a:xfrm>
          <a:prstGeom prst="rect">
            <a:avLst/>
          </a:prstGeom>
          <a:noFill/>
        </p:spPr>
        <p:txBody>
          <a:bodyPr wrap="square" rtlCol="0">
            <a:spAutoFit/>
          </a:bodyPr>
          <a:lstStyle/>
          <a:p>
            <a:r>
              <a:rPr lang="en-US" sz="1400" dirty="0">
                <a:solidFill>
                  <a:srgbClr val="FF0000"/>
                </a:solidFill>
              </a:rPr>
              <a:t>Web Account Access</a:t>
            </a:r>
          </a:p>
          <a:p>
            <a:r>
              <a:rPr lang="en-US" sz="1400" dirty="0">
                <a:solidFill>
                  <a:srgbClr val="FF0000"/>
                </a:solidFill>
              </a:rPr>
              <a:t>Must be setup for this section to be enabled.</a:t>
            </a:r>
          </a:p>
        </p:txBody>
      </p:sp>
      <p:sp>
        <p:nvSpPr>
          <p:cNvPr id="12" name="TextBox 11">
            <a:extLst>
              <a:ext uri="{FF2B5EF4-FFF2-40B4-BE49-F238E27FC236}">
                <a16:creationId xmlns:a16="http://schemas.microsoft.com/office/drawing/2014/main" id="{6832E7A6-2CC4-474F-8567-FC669ADF70F2}"/>
              </a:ext>
            </a:extLst>
          </p:cNvPr>
          <p:cNvSpPr txBox="1"/>
          <p:nvPr/>
        </p:nvSpPr>
        <p:spPr>
          <a:xfrm>
            <a:off x="5504644" y="3078374"/>
            <a:ext cx="2456122" cy="307777"/>
          </a:xfrm>
          <a:prstGeom prst="rect">
            <a:avLst/>
          </a:prstGeom>
          <a:noFill/>
        </p:spPr>
        <p:txBody>
          <a:bodyPr wrap="none" rtlCol="0">
            <a:spAutoFit/>
          </a:bodyPr>
          <a:lstStyle/>
          <a:p>
            <a:r>
              <a:rPr lang="en-US" sz="1400" dirty="0">
                <a:solidFill>
                  <a:srgbClr val="FF0000"/>
                </a:solidFill>
              </a:rPr>
              <a:t>Lists historical Contact info</a:t>
            </a:r>
          </a:p>
        </p:txBody>
      </p:sp>
    </p:spTree>
    <p:extLst>
      <p:ext uri="{BB962C8B-B14F-4D97-AF65-F5344CB8AC3E}">
        <p14:creationId xmlns:p14="http://schemas.microsoft.com/office/powerpoint/2010/main" val="19295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Contact View </a:t>
            </a:r>
            <a:r>
              <a:rPr lang="en-US" sz="3200" dirty="0"/>
              <a:t>– Phone Numbers</a:t>
            </a:r>
            <a:endParaRPr lang="en-US" dirty="0"/>
          </a:p>
        </p:txBody>
      </p:sp>
      <p:pic>
        <p:nvPicPr>
          <p:cNvPr id="3" name="Picture 2">
            <a:extLst>
              <a:ext uri="{FF2B5EF4-FFF2-40B4-BE49-F238E27FC236}">
                <a16:creationId xmlns:a16="http://schemas.microsoft.com/office/drawing/2014/main" id="{1FDF97C1-5EF4-4FE6-8B29-ABB5294E73D2}"/>
              </a:ext>
            </a:extLst>
          </p:cNvPr>
          <p:cNvPicPr>
            <a:picLocks noChangeAspect="1"/>
          </p:cNvPicPr>
          <p:nvPr/>
        </p:nvPicPr>
        <p:blipFill>
          <a:blip r:embed="rId2"/>
          <a:stretch>
            <a:fillRect/>
          </a:stretch>
        </p:blipFill>
        <p:spPr>
          <a:xfrm>
            <a:off x="203200" y="1578763"/>
            <a:ext cx="8001000" cy="1319752"/>
          </a:xfrm>
          <a:prstGeom prst="rect">
            <a:avLst/>
          </a:prstGeom>
        </p:spPr>
      </p:pic>
      <p:pic>
        <p:nvPicPr>
          <p:cNvPr id="4" name="Picture 3">
            <a:extLst>
              <a:ext uri="{FF2B5EF4-FFF2-40B4-BE49-F238E27FC236}">
                <a16:creationId xmlns:a16="http://schemas.microsoft.com/office/drawing/2014/main" id="{625D358C-A750-422C-9C56-C70E7FE023BD}"/>
              </a:ext>
            </a:extLst>
          </p:cNvPr>
          <p:cNvPicPr>
            <a:picLocks noChangeAspect="1"/>
          </p:cNvPicPr>
          <p:nvPr/>
        </p:nvPicPr>
        <p:blipFill>
          <a:blip r:embed="rId3"/>
          <a:stretch>
            <a:fillRect/>
          </a:stretch>
        </p:blipFill>
        <p:spPr>
          <a:xfrm>
            <a:off x="1639028" y="2917207"/>
            <a:ext cx="3578144" cy="1776247"/>
          </a:xfrm>
          <a:prstGeom prst="rect">
            <a:avLst/>
          </a:prstGeom>
        </p:spPr>
      </p:pic>
      <p:sp>
        <p:nvSpPr>
          <p:cNvPr id="5" name="Rectangle 4">
            <a:extLst>
              <a:ext uri="{FF2B5EF4-FFF2-40B4-BE49-F238E27FC236}">
                <a16:creationId xmlns:a16="http://schemas.microsoft.com/office/drawing/2014/main" id="{E924D1E6-9122-41CE-AB8A-E564A1044226}"/>
              </a:ext>
            </a:extLst>
          </p:cNvPr>
          <p:cNvSpPr/>
          <p:nvPr/>
        </p:nvSpPr>
        <p:spPr>
          <a:xfrm>
            <a:off x="228600" y="1981200"/>
            <a:ext cx="685800" cy="795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CC81CC8B-FE56-461A-BAC5-F4665BC33206}"/>
              </a:ext>
            </a:extLst>
          </p:cNvPr>
          <p:cNvCxnSpPr>
            <a:cxnSpLocks/>
          </p:cNvCxnSpPr>
          <p:nvPr/>
        </p:nvCxnSpPr>
        <p:spPr>
          <a:xfrm flipH="1">
            <a:off x="4131479" y="1981200"/>
            <a:ext cx="3724307" cy="1022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F41203-8E6A-4C6F-A355-ED69CA35505D}"/>
              </a:ext>
            </a:extLst>
          </p:cNvPr>
          <p:cNvPicPr>
            <a:picLocks noChangeAspect="1"/>
          </p:cNvPicPr>
          <p:nvPr/>
        </p:nvPicPr>
        <p:blipFill>
          <a:blip r:embed="rId4"/>
          <a:stretch>
            <a:fillRect/>
          </a:stretch>
        </p:blipFill>
        <p:spPr>
          <a:xfrm>
            <a:off x="4115048" y="3096211"/>
            <a:ext cx="3790619" cy="1793045"/>
          </a:xfrm>
          <a:prstGeom prst="rect">
            <a:avLst/>
          </a:prstGeom>
        </p:spPr>
      </p:pic>
      <p:cxnSp>
        <p:nvCxnSpPr>
          <p:cNvPr id="9" name="Straight Arrow Connector 8">
            <a:extLst>
              <a:ext uri="{FF2B5EF4-FFF2-40B4-BE49-F238E27FC236}">
                <a16:creationId xmlns:a16="http://schemas.microsoft.com/office/drawing/2014/main" id="{151EF680-71E6-45A5-8606-C78CE111362C}"/>
              </a:ext>
            </a:extLst>
          </p:cNvPr>
          <p:cNvCxnSpPr>
            <a:cxnSpLocks/>
          </p:cNvCxnSpPr>
          <p:nvPr/>
        </p:nvCxnSpPr>
        <p:spPr>
          <a:xfrm flipH="1">
            <a:off x="5541335" y="2229143"/>
            <a:ext cx="2231231" cy="11998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42F6027-3836-44B7-88B8-ADE2E1EEB344}"/>
              </a:ext>
            </a:extLst>
          </p:cNvPr>
          <p:cNvSpPr txBox="1"/>
          <p:nvPr/>
        </p:nvSpPr>
        <p:spPr>
          <a:xfrm>
            <a:off x="228600" y="1722160"/>
            <a:ext cx="3048001" cy="307777"/>
          </a:xfrm>
          <a:prstGeom prst="rect">
            <a:avLst/>
          </a:prstGeom>
          <a:noFill/>
        </p:spPr>
        <p:txBody>
          <a:bodyPr wrap="square" rtlCol="0">
            <a:spAutoFit/>
          </a:bodyPr>
          <a:lstStyle/>
          <a:p>
            <a:r>
              <a:rPr lang="en-US" sz="1400" dirty="0">
                <a:solidFill>
                  <a:srgbClr val="FF0000"/>
                </a:solidFill>
              </a:rPr>
              <a:t>Prioritize order of phone numbers</a:t>
            </a:r>
          </a:p>
        </p:txBody>
      </p:sp>
      <p:sp>
        <p:nvSpPr>
          <p:cNvPr id="11" name="Oval 10">
            <a:extLst>
              <a:ext uri="{FF2B5EF4-FFF2-40B4-BE49-F238E27FC236}">
                <a16:creationId xmlns:a16="http://schemas.microsoft.com/office/drawing/2014/main" id="{7D9A4398-F010-4436-8E01-A9B3CEBC784B}"/>
              </a:ext>
            </a:extLst>
          </p:cNvPr>
          <p:cNvSpPr/>
          <p:nvPr/>
        </p:nvSpPr>
        <p:spPr>
          <a:xfrm>
            <a:off x="5867400" y="19050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C38787C-F63D-4FEA-8CF4-2FE1EB90377B}"/>
              </a:ext>
            </a:extLst>
          </p:cNvPr>
          <p:cNvSpPr txBox="1"/>
          <p:nvPr/>
        </p:nvSpPr>
        <p:spPr>
          <a:xfrm>
            <a:off x="5541335" y="1605262"/>
            <a:ext cx="1434432" cy="338554"/>
          </a:xfrm>
          <a:prstGeom prst="rect">
            <a:avLst/>
          </a:prstGeom>
          <a:noFill/>
        </p:spPr>
        <p:txBody>
          <a:bodyPr wrap="none" rtlCol="0">
            <a:spAutoFit/>
          </a:bodyPr>
          <a:lstStyle/>
          <a:p>
            <a:r>
              <a:rPr lang="en-US" sz="1600" dirty="0">
                <a:solidFill>
                  <a:srgbClr val="FF0000"/>
                </a:solidFill>
              </a:rPr>
              <a:t>Set preferred #</a:t>
            </a:r>
          </a:p>
        </p:txBody>
      </p:sp>
    </p:spTree>
    <p:extLst>
      <p:ext uri="{BB962C8B-B14F-4D97-AF65-F5344CB8AC3E}">
        <p14:creationId xmlns:p14="http://schemas.microsoft.com/office/powerpoint/2010/main" val="363752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Contact View </a:t>
            </a:r>
            <a:r>
              <a:rPr lang="en-US" sz="3200" dirty="0"/>
              <a:t>– Email Addresses</a:t>
            </a:r>
            <a:endParaRPr lang="en-US" dirty="0"/>
          </a:p>
        </p:txBody>
      </p:sp>
      <p:pic>
        <p:nvPicPr>
          <p:cNvPr id="3" name="Picture 2">
            <a:extLst>
              <a:ext uri="{FF2B5EF4-FFF2-40B4-BE49-F238E27FC236}">
                <a16:creationId xmlns:a16="http://schemas.microsoft.com/office/drawing/2014/main" id="{F07CF022-7DA0-4978-B468-23AEF06CF941}"/>
              </a:ext>
            </a:extLst>
          </p:cNvPr>
          <p:cNvPicPr>
            <a:picLocks noChangeAspect="1"/>
          </p:cNvPicPr>
          <p:nvPr/>
        </p:nvPicPr>
        <p:blipFill>
          <a:blip r:embed="rId2"/>
          <a:stretch>
            <a:fillRect/>
          </a:stretch>
        </p:blipFill>
        <p:spPr>
          <a:xfrm>
            <a:off x="304800" y="1828800"/>
            <a:ext cx="8534400" cy="1216061"/>
          </a:xfrm>
          <a:prstGeom prst="rect">
            <a:avLst/>
          </a:prstGeom>
        </p:spPr>
      </p:pic>
      <p:pic>
        <p:nvPicPr>
          <p:cNvPr id="4" name="Picture 3">
            <a:extLst>
              <a:ext uri="{FF2B5EF4-FFF2-40B4-BE49-F238E27FC236}">
                <a16:creationId xmlns:a16="http://schemas.microsoft.com/office/drawing/2014/main" id="{FDB46387-0859-45C6-BC13-AF32A7686A65}"/>
              </a:ext>
            </a:extLst>
          </p:cNvPr>
          <p:cNvPicPr>
            <a:picLocks noChangeAspect="1"/>
          </p:cNvPicPr>
          <p:nvPr/>
        </p:nvPicPr>
        <p:blipFill>
          <a:blip r:embed="rId3"/>
          <a:stretch>
            <a:fillRect/>
          </a:stretch>
        </p:blipFill>
        <p:spPr>
          <a:xfrm>
            <a:off x="3352800" y="3294144"/>
            <a:ext cx="3463060" cy="1333371"/>
          </a:xfrm>
          <a:prstGeom prst="rect">
            <a:avLst/>
          </a:prstGeom>
        </p:spPr>
      </p:pic>
      <p:cxnSp>
        <p:nvCxnSpPr>
          <p:cNvPr id="5" name="Straight Arrow Connector 4">
            <a:extLst>
              <a:ext uri="{FF2B5EF4-FFF2-40B4-BE49-F238E27FC236}">
                <a16:creationId xmlns:a16="http://schemas.microsoft.com/office/drawing/2014/main" id="{9BE72F99-3E08-4937-8C34-86757D0EFE57}"/>
              </a:ext>
            </a:extLst>
          </p:cNvPr>
          <p:cNvCxnSpPr>
            <a:cxnSpLocks/>
          </p:cNvCxnSpPr>
          <p:nvPr/>
        </p:nvCxnSpPr>
        <p:spPr>
          <a:xfrm flipH="1">
            <a:off x="5791200" y="2208230"/>
            <a:ext cx="2514600" cy="1600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3917139-0ABB-4163-9A84-2CFB05FA885E}"/>
              </a:ext>
            </a:extLst>
          </p:cNvPr>
          <p:cNvSpPr/>
          <p:nvPr/>
        </p:nvSpPr>
        <p:spPr>
          <a:xfrm>
            <a:off x="904875" y="2380497"/>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1FCDB15F-6724-4AC1-84DB-A8D0A3B2B1BC}"/>
              </a:ext>
            </a:extLst>
          </p:cNvPr>
          <p:cNvCxnSpPr>
            <a:cxnSpLocks/>
          </p:cNvCxnSpPr>
          <p:nvPr/>
        </p:nvCxnSpPr>
        <p:spPr>
          <a:xfrm>
            <a:off x="1666875" y="2629502"/>
            <a:ext cx="3012677" cy="1465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40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Contact View </a:t>
            </a:r>
            <a:r>
              <a:rPr lang="en-US" sz="3600" dirty="0"/>
              <a:t>– Addresses</a:t>
            </a:r>
            <a:endParaRPr lang="en-US" dirty="0"/>
          </a:p>
        </p:txBody>
      </p:sp>
      <p:pic>
        <p:nvPicPr>
          <p:cNvPr id="9" name="Picture 8">
            <a:extLst>
              <a:ext uri="{FF2B5EF4-FFF2-40B4-BE49-F238E27FC236}">
                <a16:creationId xmlns:a16="http://schemas.microsoft.com/office/drawing/2014/main" id="{F9EDA7D7-A18A-4210-A7B6-0F44C90DF05B}"/>
              </a:ext>
            </a:extLst>
          </p:cNvPr>
          <p:cNvPicPr>
            <a:picLocks noChangeAspect="1"/>
          </p:cNvPicPr>
          <p:nvPr/>
        </p:nvPicPr>
        <p:blipFill>
          <a:blip r:embed="rId2"/>
          <a:stretch>
            <a:fillRect/>
          </a:stretch>
        </p:blipFill>
        <p:spPr>
          <a:xfrm>
            <a:off x="152400" y="1447800"/>
            <a:ext cx="8534400" cy="1750645"/>
          </a:xfrm>
          <a:prstGeom prst="rect">
            <a:avLst/>
          </a:prstGeom>
        </p:spPr>
      </p:pic>
      <p:pic>
        <p:nvPicPr>
          <p:cNvPr id="10" name="Picture 9">
            <a:extLst>
              <a:ext uri="{FF2B5EF4-FFF2-40B4-BE49-F238E27FC236}">
                <a16:creationId xmlns:a16="http://schemas.microsoft.com/office/drawing/2014/main" id="{DD5C0412-C621-4B56-97F4-D29F43E7E9B5}"/>
              </a:ext>
            </a:extLst>
          </p:cNvPr>
          <p:cNvPicPr>
            <a:picLocks noChangeAspect="1"/>
          </p:cNvPicPr>
          <p:nvPr/>
        </p:nvPicPr>
        <p:blipFill>
          <a:blip r:embed="rId3"/>
          <a:stretch>
            <a:fillRect/>
          </a:stretch>
        </p:blipFill>
        <p:spPr>
          <a:xfrm>
            <a:off x="2819400" y="3276600"/>
            <a:ext cx="3051711" cy="2509921"/>
          </a:xfrm>
          <a:prstGeom prst="rect">
            <a:avLst/>
          </a:prstGeom>
        </p:spPr>
      </p:pic>
      <p:cxnSp>
        <p:nvCxnSpPr>
          <p:cNvPr id="11" name="Straight Arrow Connector 10">
            <a:extLst>
              <a:ext uri="{FF2B5EF4-FFF2-40B4-BE49-F238E27FC236}">
                <a16:creationId xmlns:a16="http://schemas.microsoft.com/office/drawing/2014/main" id="{D8EAAC79-0D51-4A76-B620-5DEC0AA69DB3}"/>
              </a:ext>
            </a:extLst>
          </p:cNvPr>
          <p:cNvCxnSpPr>
            <a:cxnSpLocks/>
          </p:cNvCxnSpPr>
          <p:nvPr/>
        </p:nvCxnSpPr>
        <p:spPr>
          <a:xfrm flipH="1">
            <a:off x="5562600" y="1905000"/>
            <a:ext cx="2743200" cy="1883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9368CE4-966D-461D-9CAB-AB0B650B37BE}"/>
              </a:ext>
            </a:extLst>
          </p:cNvPr>
          <p:cNvSpPr/>
          <p:nvPr/>
        </p:nvSpPr>
        <p:spPr>
          <a:xfrm>
            <a:off x="7124700" y="1634390"/>
            <a:ext cx="914400" cy="459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F3391F80-D11C-4FA7-A00D-BFC86A562B35}"/>
              </a:ext>
            </a:extLst>
          </p:cNvPr>
          <p:cNvCxnSpPr>
            <a:cxnSpLocks/>
          </p:cNvCxnSpPr>
          <p:nvPr/>
        </p:nvCxnSpPr>
        <p:spPr>
          <a:xfrm flipH="1">
            <a:off x="1104901" y="1905000"/>
            <a:ext cx="6019799"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03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Student View </a:t>
            </a:r>
            <a:r>
              <a:rPr lang="en-US" sz="3600" dirty="0"/>
              <a:t>– Contacts</a:t>
            </a:r>
            <a:endParaRPr lang="en-US" dirty="0"/>
          </a:p>
        </p:txBody>
      </p:sp>
      <p:pic>
        <p:nvPicPr>
          <p:cNvPr id="3" name="Picture 2">
            <a:extLst>
              <a:ext uri="{FF2B5EF4-FFF2-40B4-BE49-F238E27FC236}">
                <a16:creationId xmlns:a16="http://schemas.microsoft.com/office/drawing/2014/main" id="{83FB05DD-75CD-47F7-9C77-3404F495F318}"/>
              </a:ext>
            </a:extLst>
          </p:cNvPr>
          <p:cNvPicPr>
            <a:picLocks noChangeAspect="1"/>
          </p:cNvPicPr>
          <p:nvPr/>
        </p:nvPicPr>
        <p:blipFill>
          <a:blip r:embed="rId2"/>
          <a:stretch>
            <a:fillRect/>
          </a:stretch>
        </p:blipFill>
        <p:spPr>
          <a:xfrm>
            <a:off x="304800" y="2757354"/>
            <a:ext cx="8200611" cy="3043084"/>
          </a:xfrm>
          <a:prstGeom prst="rect">
            <a:avLst/>
          </a:prstGeom>
        </p:spPr>
      </p:pic>
      <p:pic>
        <p:nvPicPr>
          <p:cNvPr id="4" name="Picture 3">
            <a:extLst>
              <a:ext uri="{FF2B5EF4-FFF2-40B4-BE49-F238E27FC236}">
                <a16:creationId xmlns:a16="http://schemas.microsoft.com/office/drawing/2014/main" id="{4F3DF8A7-2398-4DBB-A4D5-D0D56DB4FA4E}"/>
              </a:ext>
            </a:extLst>
          </p:cNvPr>
          <p:cNvPicPr>
            <a:picLocks noChangeAspect="1"/>
          </p:cNvPicPr>
          <p:nvPr/>
        </p:nvPicPr>
        <p:blipFill>
          <a:blip r:embed="rId3"/>
          <a:stretch>
            <a:fillRect/>
          </a:stretch>
        </p:blipFill>
        <p:spPr>
          <a:xfrm>
            <a:off x="2590800" y="1372302"/>
            <a:ext cx="3287196" cy="2209427"/>
          </a:xfrm>
          <a:prstGeom prst="rect">
            <a:avLst/>
          </a:prstGeom>
        </p:spPr>
      </p:pic>
      <p:sp>
        <p:nvSpPr>
          <p:cNvPr id="5" name="Rectangle 4">
            <a:extLst>
              <a:ext uri="{FF2B5EF4-FFF2-40B4-BE49-F238E27FC236}">
                <a16:creationId xmlns:a16="http://schemas.microsoft.com/office/drawing/2014/main" id="{F5517461-065F-4C5F-A7B8-7C809A3F4DAB}"/>
              </a:ext>
            </a:extLst>
          </p:cNvPr>
          <p:cNvSpPr/>
          <p:nvPr/>
        </p:nvSpPr>
        <p:spPr>
          <a:xfrm>
            <a:off x="990600" y="3983250"/>
            <a:ext cx="1200428" cy="462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1263598-742C-461C-81F3-19221722110F}"/>
              </a:ext>
            </a:extLst>
          </p:cNvPr>
          <p:cNvSpPr/>
          <p:nvPr/>
        </p:nvSpPr>
        <p:spPr>
          <a:xfrm>
            <a:off x="990600" y="4511601"/>
            <a:ext cx="1219200" cy="29988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976171-F9C3-46B8-80E1-C959CC060EC1}"/>
              </a:ext>
            </a:extLst>
          </p:cNvPr>
          <p:cNvSpPr/>
          <p:nvPr/>
        </p:nvSpPr>
        <p:spPr>
          <a:xfrm>
            <a:off x="990600" y="4851692"/>
            <a:ext cx="12192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11755C7-5658-48A5-BA49-D91F30F4BF14}"/>
              </a:ext>
            </a:extLst>
          </p:cNvPr>
          <p:cNvPicPr>
            <a:picLocks noChangeAspect="1"/>
          </p:cNvPicPr>
          <p:nvPr/>
        </p:nvPicPr>
        <p:blipFill>
          <a:blip r:embed="rId4"/>
          <a:stretch>
            <a:fillRect/>
          </a:stretch>
        </p:blipFill>
        <p:spPr>
          <a:xfrm>
            <a:off x="4285972" y="2144967"/>
            <a:ext cx="3180950" cy="780952"/>
          </a:xfrm>
          <a:prstGeom prst="rect">
            <a:avLst/>
          </a:prstGeom>
        </p:spPr>
      </p:pic>
      <p:pic>
        <p:nvPicPr>
          <p:cNvPr id="10" name="Picture 9">
            <a:extLst>
              <a:ext uri="{FF2B5EF4-FFF2-40B4-BE49-F238E27FC236}">
                <a16:creationId xmlns:a16="http://schemas.microsoft.com/office/drawing/2014/main" id="{BE5F1B1C-FC0A-4964-87B0-11AAE2A82A58}"/>
              </a:ext>
            </a:extLst>
          </p:cNvPr>
          <p:cNvPicPr>
            <a:picLocks noChangeAspect="1"/>
          </p:cNvPicPr>
          <p:nvPr/>
        </p:nvPicPr>
        <p:blipFill>
          <a:blip r:embed="rId5"/>
          <a:stretch>
            <a:fillRect/>
          </a:stretch>
        </p:blipFill>
        <p:spPr>
          <a:xfrm>
            <a:off x="990600" y="5267620"/>
            <a:ext cx="4973548" cy="1086612"/>
          </a:xfrm>
          <a:prstGeom prst="rect">
            <a:avLst/>
          </a:prstGeom>
        </p:spPr>
      </p:pic>
      <p:pic>
        <p:nvPicPr>
          <p:cNvPr id="11" name="Picture 10">
            <a:extLst>
              <a:ext uri="{FF2B5EF4-FFF2-40B4-BE49-F238E27FC236}">
                <a16:creationId xmlns:a16="http://schemas.microsoft.com/office/drawing/2014/main" id="{AF71A319-46DF-4648-A203-7B1386354582}"/>
              </a:ext>
            </a:extLst>
          </p:cNvPr>
          <p:cNvPicPr>
            <a:picLocks noChangeAspect="1"/>
          </p:cNvPicPr>
          <p:nvPr/>
        </p:nvPicPr>
        <p:blipFill>
          <a:blip r:embed="rId6"/>
          <a:stretch>
            <a:fillRect/>
          </a:stretch>
        </p:blipFill>
        <p:spPr>
          <a:xfrm>
            <a:off x="4524011" y="5244586"/>
            <a:ext cx="3523979" cy="428524"/>
          </a:xfrm>
          <a:prstGeom prst="rect">
            <a:avLst/>
          </a:prstGeom>
        </p:spPr>
      </p:pic>
      <p:cxnSp>
        <p:nvCxnSpPr>
          <p:cNvPr id="12" name="Straight Arrow Connector 11">
            <a:extLst>
              <a:ext uri="{FF2B5EF4-FFF2-40B4-BE49-F238E27FC236}">
                <a16:creationId xmlns:a16="http://schemas.microsoft.com/office/drawing/2014/main" id="{F1C7B2F9-B474-4697-92BC-061C50C801BE}"/>
              </a:ext>
            </a:extLst>
          </p:cNvPr>
          <p:cNvCxnSpPr/>
          <p:nvPr/>
        </p:nvCxnSpPr>
        <p:spPr>
          <a:xfrm flipV="1">
            <a:off x="2038628" y="3025410"/>
            <a:ext cx="3048000" cy="10471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8A6E70B-5BBC-430A-B1C6-B30F40929F1B}"/>
              </a:ext>
            </a:extLst>
          </p:cNvPr>
          <p:cNvCxnSpPr>
            <a:cxnSpLocks/>
          </p:cNvCxnSpPr>
          <p:nvPr/>
        </p:nvCxnSpPr>
        <p:spPr>
          <a:xfrm>
            <a:off x="1905000" y="5159635"/>
            <a:ext cx="685800" cy="74029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DE532F-8427-42B3-9A9D-6E9B54DC6C15}"/>
              </a:ext>
            </a:extLst>
          </p:cNvPr>
          <p:cNvCxnSpPr>
            <a:cxnSpLocks/>
          </p:cNvCxnSpPr>
          <p:nvPr/>
        </p:nvCxnSpPr>
        <p:spPr>
          <a:xfrm>
            <a:off x="1900030" y="4681115"/>
            <a:ext cx="3499147" cy="80458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4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7" name="Picture 2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9" name="Oval 2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3" name="Picture 3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5" name="Rectangle 3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08764F-BC51-86B1-955F-6A3F026B84A0}"/>
              </a:ext>
            </a:extLst>
          </p:cNvPr>
          <p:cNvPicPr>
            <a:picLocks noChangeAspect="1"/>
          </p:cNvPicPr>
          <p:nvPr/>
        </p:nvPicPr>
        <p:blipFill rotWithShape="1">
          <a:blip r:embed="rId6">
            <a:alphaModFix amt="40000"/>
          </a:blip>
          <a:srcRect/>
          <a:stretch/>
        </p:blipFill>
        <p:spPr>
          <a:xfrm>
            <a:off x="20" y="10"/>
            <a:ext cx="9143980" cy="6857990"/>
          </a:xfrm>
          <a:prstGeom prst="rect">
            <a:avLst/>
          </a:prstGeom>
        </p:spPr>
      </p:pic>
      <p:sp>
        <p:nvSpPr>
          <p:cNvPr id="2" name="Title 1"/>
          <p:cNvSpPr>
            <a:spLocks noGrp="1"/>
          </p:cNvSpPr>
          <p:nvPr>
            <p:ph type="ctrTitle"/>
          </p:nvPr>
        </p:nvSpPr>
        <p:spPr>
          <a:xfrm>
            <a:off x="866216" y="1447800"/>
            <a:ext cx="6619243" cy="3329581"/>
          </a:xfrm>
        </p:spPr>
        <p:txBody>
          <a:bodyPr vert="horz" lIns="91440" tIns="45720" rIns="91440" bIns="45720" rtlCol="0" anchor="b">
            <a:normAutofit/>
          </a:bodyPr>
          <a:lstStyle/>
          <a:p>
            <a:pPr algn="l" defTabSz="457200">
              <a:lnSpc>
                <a:spcPct val="90000"/>
              </a:lnSpc>
              <a:spcBef>
                <a:spcPct val="0"/>
              </a:spcBef>
            </a:pPr>
            <a:r>
              <a:rPr lang="en-US" sz="3400">
                <a:solidFill>
                  <a:schemeClr val="tx1"/>
                </a:solidFill>
                <a:latin typeface="+mj-lt"/>
                <a:ea typeface="+mj-ea"/>
                <a:cs typeface="+mj-cs"/>
              </a:rPr>
              <a:t>Student Contacts </a:t>
            </a:r>
            <a:br>
              <a:rPr lang="en-US" sz="3400">
                <a:solidFill>
                  <a:schemeClr val="tx1"/>
                </a:solidFill>
                <a:latin typeface="+mj-lt"/>
                <a:ea typeface="+mj-ea"/>
                <a:cs typeface="+mj-cs"/>
              </a:rPr>
            </a:br>
            <a:br>
              <a:rPr lang="en-US" sz="3400">
                <a:solidFill>
                  <a:schemeClr val="tx1"/>
                </a:solidFill>
                <a:latin typeface="+mj-lt"/>
                <a:ea typeface="+mj-ea"/>
                <a:cs typeface="+mj-cs"/>
              </a:rPr>
            </a:br>
            <a:r>
              <a:rPr lang="en-US" sz="3400">
                <a:solidFill>
                  <a:schemeClr val="tx1"/>
                </a:solidFill>
                <a:latin typeface="+mj-lt"/>
                <a:ea typeface="+mj-ea"/>
                <a:cs typeface="+mj-cs"/>
              </a:rPr>
              <a:t>Data Cleaning Considerations</a:t>
            </a:r>
            <a:br>
              <a:rPr lang="en-US" sz="3400">
                <a:solidFill>
                  <a:schemeClr val="tx1"/>
                </a:solidFill>
                <a:latin typeface="+mj-lt"/>
                <a:ea typeface="+mj-ea"/>
                <a:cs typeface="+mj-cs"/>
              </a:rPr>
            </a:br>
            <a:r>
              <a:rPr lang="en-US" sz="3400">
                <a:solidFill>
                  <a:schemeClr val="tx1"/>
                </a:solidFill>
                <a:latin typeface="+mj-lt"/>
                <a:ea typeface="+mj-ea"/>
                <a:cs typeface="+mj-cs"/>
              </a:rPr>
              <a:t>when moving from Legacy data</a:t>
            </a:r>
          </a:p>
        </p:txBody>
      </p:sp>
    </p:spTree>
    <p:extLst>
      <p:ext uri="{BB962C8B-B14F-4D97-AF65-F5344CB8AC3E}">
        <p14:creationId xmlns:p14="http://schemas.microsoft.com/office/powerpoint/2010/main" val="127708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Considerations/Complications</a:t>
            </a:r>
          </a:p>
        </p:txBody>
      </p:sp>
      <p:sp>
        <p:nvSpPr>
          <p:cNvPr id="5" name="TextBox 4">
            <a:extLst>
              <a:ext uri="{FF2B5EF4-FFF2-40B4-BE49-F238E27FC236}">
                <a16:creationId xmlns:a16="http://schemas.microsoft.com/office/drawing/2014/main" id="{D11E096E-43A6-44CF-816E-1155B41F3B44}"/>
              </a:ext>
            </a:extLst>
          </p:cNvPr>
          <p:cNvSpPr txBox="1"/>
          <p:nvPr/>
        </p:nvSpPr>
        <p:spPr>
          <a:xfrm>
            <a:off x="304800" y="1308944"/>
            <a:ext cx="8534400" cy="2031325"/>
          </a:xfrm>
          <a:prstGeom prst="rect">
            <a:avLst/>
          </a:prstGeom>
          <a:noFill/>
        </p:spPr>
        <p:txBody>
          <a:bodyPr wrap="square" rtlCol="0">
            <a:spAutoFit/>
          </a:bodyPr>
          <a:lstStyle/>
          <a:p>
            <a:pPr marL="342900" lvl="0" indent="-342900">
              <a:buAutoNum type="arabicPeriod"/>
            </a:pPr>
            <a:r>
              <a:rPr lang="en-US" b="1" dirty="0">
                <a:solidFill>
                  <a:schemeClr val="bg1"/>
                </a:solidFill>
              </a:rPr>
              <a:t>Backup your data!</a:t>
            </a:r>
          </a:p>
          <a:p>
            <a:pPr marL="342900" lvl="0" indent="-342900">
              <a:buAutoNum type="arabicPeriod"/>
            </a:pPr>
            <a:endParaRPr lang="en-US" b="1" dirty="0">
              <a:solidFill>
                <a:schemeClr val="bg1"/>
              </a:solidFill>
            </a:endParaRPr>
          </a:p>
          <a:p>
            <a:pPr lvl="0"/>
            <a:r>
              <a:rPr lang="en-US" b="1" dirty="0">
                <a:solidFill>
                  <a:schemeClr val="bg1"/>
                </a:solidFill>
              </a:rPr>
              <a:t>2.   It is Recommend that you create an Export File of Legacy Contact Data.</a:t>
            </a:r>
            <a:endParaRPr lang="en-US" dirty="0">
              <a:solidFill>
                <a:schemeClr val="bg1"/>
              </a:solidFill>
            </a:endParaRPr>
          </a:p>
          <a:p>
            <a:r>
              <a:rPr lang="en-US" dirty="0">
                <a:solidFill>
                  <a:schemeClr val="bg1"/>
                </a:solidFill>
              </a:rPr>
              <a:t> </a:t>
            </a:r>
          </a:p>
          <a:p>
            <a:pPr marL="342900" lvl="0" indent="-342900">
              <a:buAutoNum type="arabicPeriod"/>
            </a:pPr>
            <a:endParaRPr lang="en-US" dirty="0"/>
          </a:p>
          <a:p>
            <a:r>
              <a:rPr lang="en-US" dirty="0"/>
              <a:t> </a:t>
            </a:r>
          </a:p>
          <a:p>
            <a:r>
              <a:rPr lang="en-US" dirty="0"/>
              <a:t> </a:t>
            </a:r>
          </a:p>
        </p:txBody>
      </p:sp>
      <p:sp>
        <p:nvSpPr>
          <p:cNvPr id="7" name="TextBox 6">
            <a:extLst>
              <a:ext uri="{FF2B5EF4-FFF2-40B4-BE49-F238E27FC236}">
                <a16:creationId xmlns:a16="http://schemas.microsoft.com/office/drawing/2014/main" id="{B2149898-D1F0-4EEF-8307-82E917068E5B}"/>
              </a:ext>
            </a:extLst>
          </p:cNvPr>
          <p:cNvSpPr txBox="1"/>
          <p:nvPr/>
        </p:nvSpPr>
        <p:spPr>
          <a:xfrm>
            <a:off x="609600" y="1905000"/>
            <a:ext cx="4419600" cy="4524315"/>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Fields exported should include:</a:t>
            </a:r>
          </a:p>
          <a:p>
            <a:r>
              <a:rPr lang="en-US" dirty="0">
                <a:solidFill>
                  <a:schemeClr val="bg1"/>
                </a:solidFill>
              </a:rPr>
              <a:t> </a:t>
            </a:r>
          </a:p>
          <a:p>
            <a:r>
              <a:rPr lang="en-US" dirty="0" err="1">
                <a:solidFill>
                  <a:schemeClr val="bg1"/>
                </a:solidFill>
              </a:rPr>
              <a:t>Student_number</a:t>
            </a:r>
            <a:endParaRPr lang="en-US" dirty="0">
              <a:solidFill>
                <a:schemeClr val="bg1"/>
              </a:solidFill>
            </a:endParaRPr>
          </a:p>
          <a:p>
            <a:r>
              <a:rPr lang="en-US" dirty="0" err="1">
                <a:solidFill>
                  <a:schemeClr val="bg1"/>
                </a:solidFill>
              </a:rPr>
              <a:t>Lastfirst</a:t>
            </a:r>
            <a:endParaRPr lang="en-US" dirty="0">
              <a:solidFill>
                <a:schemeClr val="bg1"/>
              </a:solidFill>
            </a:endParaRPr>
          </a:p>
          <a:p>
            <a:r>
              <a:rPr lang="en-US" dirty="0" err="1">
                <a:solidFill>
                  <a:schemeClr val="bg1"/>
                </a:solidFill>
              </a:rPr>
              <a:t>Grade_level</a:t>
            </a:r>
            <a:endParaRPr lang="en-US" dirty="0">
              <a:solidFill>
                <a:schemeClr val="bg1"/>
              </a:solidFill>
            </a:endParaRPr>
          </a:p>
          <a:p>
            <a:r>
              <a:rPr lang="en-US" dirty="0" err="1">
                <a:solidFill>
                  <a:schemeClr val="bg1"/>
                </a:solidFill>
              </a:rPr>
              <a:t>schoolid</a:t>
            </a:r>
            <a:endParaRPr lang="en-US" dirty="0">
              <a:solidFill>
                <a:schemeClr val="bg1"/>
              </a:solidFill>
            </a:endParaRPr>
          </a:p>
          <a:p>
            <a:r>
              <a:rPr lang="en-US" dirty="0">
                <a:solidFill>
                  <a:schemeClr val="bg1"/>
                </a:solidFill>
              </a:rPr>
              <a:t>Mother</a:t>
            </a:r>
          </a:p>
          <a:p>
            <a:r>
              <a:rPr lang="en-US" dirty="0" err="1">
                <a:solidFill>
                  <a:schemeClr val="bg1"/>
                </a:solidFill>
              </a:rPr>
              <a:t>Mother_home_phone</a:t>
            </a:r>
            <a:endParaRPr lang="en-US" dirty="0">
              <a:solidFill>
                <a:schemeClr val="bg1"/>
              </a:solidFill>
            </a:endParaRPr>
          </a:p>
          <a:p>
            <a:r>
              <a:rPr lang="en-US" dirty="0" err="1">
                <a:solidFill>
                  <a:schemeClr val="bg1"/>
                </a:solidFill>
              </a:rPr>
              <a:t>Motherdayphone</a:t>
            </a:r>
            <a:endParaRPr lang="en-US" dirty="0">
              <a:solidFill>
                <a:schemeClr val="bg1"/>
              </a:solidFill>
            </a:endParaRPr>
          </a:p>
          <a:p>
            <a:r>
              <a:rPr lang="en-US" dirty="0" err="1">
                <a:solidFill>
                  <a:schemeClr val="bg1"/>
                </a:solidFill>
              </a:rPr>
              <a:t>Mother_employer</a:t>
            </a:r>
            <a:endParaRPr lang="en-US" dirty="0">
              <a:solidFill>
                <a:schemeClr val="bg1"/>
              </a:solidFill>
            </a:endParaRPr>
          </a:p>
          <a:p>
            <a:r>
              <a:rPr lang="en-US" dirty="0">
                <a:solidFill>
                  <a:schemeClr val="bg1"/>
                </a:solidFill>
              </a:rPr>
              <a:t>Father</a:t>
            </a:r>
          </a:p>
          <a:p>
            <a:r>
              <a:rPr lang="en-US" dirty="0" err="1">
                <a:solidFill>
                  <a:schemeClr val="bg1"/>
                </a:solidFill>
              </a:rPr>
              <a:t>Father_home_phone</a:t>
            </a:r>
            <a:endParaRPr lang="en-US" dirty="0">
              <a:solidFill>
                <a:schemeClr val="bg1"/>
              </a:solidFill>
            </a:endParaRPr>
          </a:p>
          <a:p>
            <a:r>
              <a:rPr lang="en-US" dirty="0" err="1">
                <a:solidFill>
                  <a:schemeClr val="bg1"/>
                </a:solidFill>
              </a:rPr>
              <a:t>Fatherdayphone</a:t>
            </a:r>
            <a:endParaRPr lang="en-US" dirty="0">
              <a:solidFill>
                <a:schemeClr val="bg1"/>
              </a:solidFill>
            </a:endParaRPr>
          </a:p>
          <a:p>
            <a:r>
              <a:rPr lang="en-US" dirty="0" err="1">
                <a:solidFill>
                  <a:schemeClr val="bg1"/>
                </a:solidFill>
              </a:rPr>
              <a:t>Father_employer</a:t>
            </a:r>
            <a:endParaRPr lang="en-US" dirty="0">
              <a:solidFill>
                <a:schemeClr val="bg1"/>
              </a:solidFill>
            </a:endParaRPr>
          </a:p>
          <a:p>
            <a:endParaRPr lang="en-US" dirty="0"/>
          </a:p>
        </p:txBody>
      </p:sp>
      <p:sp>
        <p:nvSpPr>
          <p:cNvPr id="8" name="TextBox 7">
            <a:extLst>
              <a:ext uri="{FF2B5EF4-FFF2-40B4-BE49-F238E27FC236}">
                <a16:creationId xmlns:a16="http://schemas.microsoft.com/office/drawing/2014/main" id="{0C7AE4EF-2D5F-4B78-BB98-3599EC2A4889}"/>
              </a:ext>
            </a:extLst>
          </p:cNvPr>
          <p:cNvSpPr txBox="1"/>
          <p:nvPr/>
        </p:nvSpPr>
        <p:spPr>
          <a:xfrm>
            <a:off x="3440061" y="2740105"/>
            <a:ext cx="2263877" cy="3139321"/>
          </a:xfrm>
          <a:prstGeom prst="rect">
            <a:avLst/>
          </a:prstGeom>
          <a:noFill/>
        </p:spPr>
        <p:txBody>
          <a:bodyPr wrap="square" rtlCol="0">
            <a:spAutoFit/>
          </a:bodyPr>
          <a:lstStyle/>
          <a:p>
            <a:r>
              <a:rPr lang="en-US" dirty="0" err="1">
                <a:solidFill>
                  <a:schemeClr val="bg1"/>
                </a:solidFill>
              </a:rPr>
              <a:t>Guardian_LN</a:t>
            </a:r>
            <a:endParaRPr lang="en-US" dirty="0">
              <a:solidFill>
                <a:schemeClr val="bg1"/>
              </a:solidFill>
            </a:endParaRPr>
          </a:p>
          <a:p>
            <a:r>
              <a:rPr lang="en-US" dirty="0" err="1">
                <a:solidFill>
                  <a:schemeClr val="bg1"/>
                </a:solidFill>
              </a:rPr>
              <a:t>Guardian_FN</a:t>
            </a:r>
            <a:endParaRPr lang="en-US" dirty="0">
              <a:solidFill>
                <a:schemeClr val="bg1"/>
              </a:solidFill>
            </a:endParaRPr>
          </a:p>
          <a:p>
            <a:r>
              <a:rPr lang="en-US" dirty="0" err="1">
                <a:solidFill>
                  <a:schemeClr val="bg1"/>
                </a:solidFill>
              </a:rPr>
              <a:t>Guardianemail</a:t>
            </a:r>
            <a:endParaRPr lang="en-US" dirty="0">
              <a:solidFill>
                <a:schemeClr val="bg1"/>
              </a:solidFill>
            </a:endParaRPr>
          </a:p>
          <a:p>
            <a:r>
              <a:rPr lang="en-US" dirty="0">
                <a:solidFill>
                  <a:schemeClr val="bg1"/>
                </a:solidFill>
              </a:rPr>
              <a:t>Emerg_Contact_1</a:t>
            </a:r>
          </a:p>
          <a:p>
            <a:r>
              <a:rPr lang="en-US" dirty="0">
                <a:solidFill>
                  <a:schemeClr val="bg1"/>
                </a:solidFill>
              </a:rPr>
              <a:t>Emerg_1_rel</a:t>
            </a:r>
          </a:p>
          <a:p>
            <a:r>
              <a:rPr lang="en-US" dirty="0">
                <a:solidFill>
                  <a:schemeClr val="bg1"/>
                </a:solidFill>
              </a:rPr>
              <a:t>Emerg_Phone_1</a:t>
            </a:r>
          </a:p>
          <a:p>
            <a:r>
              <a:rPr lang="en-US" dirty="0">
                <a:solidFill>
                  <a:schemeClr val="bg1"/>
                </a:solidFill>
              </a:rPr>
              <a:t>Emerg_1_ptype</a:t>
            </a:r>
          </a:p>
          <a:p>
            <a:r>
              <a:rPr lang="en-US" dirty="0">
                <a:solidFill>
                  <a:schemeClr val="bg1"/>
                </a:solidFill>
              </a:rPr>
              <a:t>Emerg_Contact_2</a:t>
            </a:r>
          </a:p>
          <a:p>
            <a:r>
              <a:rPr lang="en-US" dirty="0">
                <a:solidFill>
                  <a:schemeClr val="bg1"/>
                </a:solidFill>
              </a:rPr>
              <a:t>Emerg_2_rel</a:t>
            </a:r>
          </a:p>
          <a:p>
            <a:r>
              <a:rPr lang="en-US" dirty="0">
                <a:solidFill>
                  <a:schemeClr val="bg1"/>
                </a:solidFill>
              </a:rPr>
              <a:t>Emerg_Phone_2</a:t>
            </a:r>
          </a:p>
          <a:p>
            <a:r>
              <a:rPr lang="en-US" dirty="0">
                <a:solidFill>
                  <a:schemeClr val="bg1"/>
                </a:solidFill>
              </a:rPr>
              <a:t>Emerg_2_ptype</a:t>
            </a:r>
          </a:p>
        </p:txBody>
      </p:sp>
      <p:sp>
        <p:nvSpPr>
          <p:cNvPr id="9" name="TextBox 8">
            <a:extLst>
              <a:ext uri="{FF2B5EF4-FFF2-40B4-BE49-F238E27FC236}">
                <a16:creationId xmlns:a16="http://schemas.microsoft.com/office/drawing/2014/main" id="{3744842F-CBC7-4C88-B098-2F0B6940E093}"/>
              </a:ext>
            </a:extLst>
          </p:cNvPr>
          <p:cNvSpPr txBox="1"/>
          <p:nvPr/>
        </p:nvSpPr>
        <p:spPr>
          <a:xfrm>
            <a:off x="6057900" y="2740105"/>
            <a:ext cx="2819400" cy="1200329"/>
          </a:xfrm>
          <a:prstGeom prst="rect">
            <a:avLst/>
          </a:prstGeom>
          <a:noFill/>
        </p:spPr>
        <p:txBody>
          <a:bodyPr wrap="square" rtlCol="0">
            <a:spAutoFit/>
          </a:bodyPr>
          <a:lstStyle/>
          <a:p>
            <a:r>
              <a:rPr lang="en-US" dirty="0">
                <a:solidFill>
                  <a:schemeClr val="bg1"/>
                </a:solidFill>
              </a:rPr>
              <a:t>Emerg_Contact_3	</a:t>
            </a:r>
          </a:p>
          <a:p>
            <a:r>
              <a:rPr lang="en-US" dirty="0">
                <a:solidFill>
                  <a:schemeClr val="bg1"/>
                </a:solidFill>
              </a:rPr>
              <a:t>Emerg_3_rel</a:t>
            </a:r>
          </a:p>
          <a:p>
            <a:r>
              <a:rPr lang="en-US" dirty="0">
                <a:solidFill>
                  <a:schemeClr val="bg1"/>
                </a:solidFill>
              </a:rPr>
              <a:t>Emerg_3_Phone</a:t>
            </a:r>
          </a:p>
          <a:p>
            <a:r>
              <a:rPr lang="en-US" dirty="0">
                <a:solidFill>
                  <a:schemeClr val="bg1"/>
                </a:solidFill>
              </a:rPr>
              <a:t>Emerg_3_ptype</a:t>
            </a:r>
          </a:p>
        </p:txBody>
      </p:sp>
    </p:spTree>
    <p:extLst>
      <p:ext uri="{BB962C8B-B14F-4D97-AF65-F5344CB8AC3E}">
        <p14:creationId xmlns:p14="http://schemas.microsoft.com/office/powerpoint/2010/main" val="276122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Considerations/Complications (</a:t>
            </a:r>
            <a:r>
              <a:rPr lang="en-US" dirty="0" err="1"/>
              <a:t>con’t</a:t>
            </a:r>
            <a:r>
              <a:rPr lang="en-US" dirty="0"/>
              <a:t>)</a:t>
            </a:r>
          </a:p>
        </p:txBody>
      </p:sp>
      <p:sp>
        <p:nvSpPr>
          <p:cNvPr id="3" name="TextBox 2">
            <a:extLst>
              <a:ext uri="{FF2B5EF4-FFF2-40B4-BE49-F238E27FC236}">
                <a16:creationId xmlns:a16="http://schemas.microsoft.com/office/drawing/2014/main" id="{F2CD478B-7758-4A75-9CB5-D58F3A8DC266}"/>
              </a:ext>
            </a:extLst>
          </p:cNvPr>
          <p:cNvSpPr txBox="1"/>
          <p:nvPr/>
        </p:nvSpPr>
        <p:spPr>
          <a:xfrm>
            <a:off x="304800" y="1447800"/>
            <a:ext cx="8534400" cy="5909310"/>
          </a:xfrm>
          <a:prstGeom prst="rect">
            <a:avLst/>
          </a:prstGeom>
          <a:noFill/>
        </p:spPr>
        <p:txBody>
          <a:bodyPr wrap="square" rtlCol="0">
            <a:spAutoFit/>
          </a:bodyPr>
          <a:lstStyle/>
          <a:p>
            <a:pPr lvl="0"/>
            <a:r>
              <a:rPr lang="en-US" b="1" dirty="0">
                <a:solidFill>
                  <a:schemeClr val="bg1"/>
                </a:solidFill>
              </a:rPr>
              <a:t>3.  Is there a specific order you need Contacts to be listed?</a:t>
            </a:r>
            <a:endParaRPr lang="en-US" dirty="0">
              <a:solidFill>
                <a:schemeClr val="bg1"/>
              </a:solidFill>
            </a:endParaRPr>
          </a:p>
          <a:p>
            <a:r>
              <a:rPr lang="en-US" b="1" dirty="0">
                <a:solidFill>
                  <a:schemeClr val="bg1"/>
                </a:solidFill>
              </a:rPr>
              <a:t> </a:t>
            </a:r>
            <a:endParaRPr lang="en-US" dirty="0">
              <a:solidFill>
                <a:schemeClr val="bg1"/>
              </a:solidFill>
            </a:endParaRPr>
          </a:p>
          <a:p>
            <a:r>
              <a:rPr lang="en-US" dirty="0">
                <a:solidFill>
                  <a:schemeClr val="bg1"/>
                </a:solidFill>
              </a:rPr>
              <a:t>     The order of contacts can be important when using the DAT code of ^(</a:t>
            </a:r>
            <a:r>
              <a:rPr lang="en-US" dirty="0" err="1">
                <a:solidFill>
                  <a:schemeClr val="bg1"/>
                </a:solidFill>
              </a:rPr>
              <a:t>contact_info</a:t>
            </a:r>
            <a:r>
              <a:rPr lang="en-US" dirty="0">
                <a:solidFill>
                  <a:schemeClr val="bg1"/>
                </a:solidFill>
              </a:rPr>
              <a:t>).  In    </a:t>
            </a:r>
          </a:p>
          <a:p>
            <a:r>
              <a:rPr lang="en-US" dirty="0">
                <a:solidFill>
                  <a:schemeClr val="bg1"/>
                </a:solidFill>
              </a:rPr>
              <a:t>     order to maintain consistency with reporting it is recommended that you establish the  </a:t>
            </a:r>
          </a:p>
          <a:p>
            <a:r>
              <a:rPr lang="en-US" dirty="0">
                <a:solidFill>
                  <a:schemeClr val="bg1"/>
                </a:solidFill>
              </a:rPr>
              <a:t>     order in which contacts are listed for each student.</a:t>
            </a:r>
          </a:p>
          <a:p>
            <a:pPr lvl="0"/>
            <a:endParaRPr lang="en-US" b="1" dirty="0">
              <a:solidFill>
                <a:schemeClr val="bg1"/>
              </a:solidFill>
            </a:endParaRPr>
          </a:p>
          <a:p>
            <a:pPr lvl="0"/>
            <a:r>
              <a:rPr lang="en-US" b="1" dirty="0">
                <a:solidFill>
                  <a:schemeClr val="bg1"/>
                </a:solidFill>
              </a:rPr>
              <a:t>4.  Do you need to maintain your Legacy Contact Fields?</a:t>
            </a:r>
            <a:endParaRPr lang="en-US" dirty="0">
              <a:solidFill>
                <a:schemeClr val="bg1"/>
              </a:solidFill>
            </a:endParaRPr>
          </a:p>
          <a:p>
            <a:r>
              <a:rPr lang="en-US" dirty="0">
                <a:solidFill>
                  <a:schemeClr val="bg1"/>
                </a:solidFill>
              </a:rPr>
              <a:t>    </a:t>
            </a:r>
          </a:p>
          <a:p>
            <a:r>
              <a:rPr lang="en-US" dirty="0">
                <a:solidFill>
                  <a:schemeClr val="bg1"/>
                </a:solidFill>
              </a:rPr>
              <a:t>     If Yes:</a:t>
            </a:r>
          </a:p>
          <a:p>
            <a:r>
              <a:rPr lang="en-US" dirty="0">
                <a:solidFill>
                  <a:schemeClr val="bg1"/>
                </a:solidFill>
              </a:rPr>
              <a:t> </a:t>
            </a:r>
          </a:p>
          <a:p>
            <a:pPr lvl="0"/>
            <a:r>
              <a:rPr lang="en-US" dirty="0">
                <a:solidFill>
                  <a:schemeClr val="bg1"/>
                </a:solidFill>
              </a:rPr>
              <a:t>     </a:t>
            </a:r>
            <a:r>
              <a:rPr lang="en-US" b="1" dirty="0">
                <a:solidFill>
                  <a:schemeClr val="bg1"/>
                </a:solidFill>
              </a:rPr>
              <a:t>A</a:t>
            </a:r>
            <a:r>
              <a:rPr lang="en-US" dirty="0">
                <a:solidFill>
                  <a:schemeClr val="bg1"/>
                </a:solidFill>
              </a:rPr>
              <a:t>. Do </a:t>
            </a:r>
            <a:r>
              <a:rPr lang="en-US" b="1" dirty="0">
                <a:solidFill>
                  <a:schemeClr val="bg1"/>
                </a:solidFill>
              </a:rPr>
              <a:t>NOT</a:t>
            </a:r>
            <a:r>
              <a:rPr lang="en-US" dirty="0">
                <a:solidFill>
                  <a:schemeClr val="bg1"/>
                </a:solidFill>
              </a:rPr>
              <a:t> merge guardian Email with other contact records – this will delete the     </a:t>
            </a:r>
          </a:p>
          <a:p>
            <a:pPr lvl="0"/>
            <a:r>
              <a:rPr lang="en-US" dirty="0">
                <a:solidFill>
                  <a:schemeClr val="bg1"/>
                </a:solidFill>
              </a:rPr>
              <a:t>          </a:t>
            </a:r>
            <a:r>
              <a:rPr lang="en-US" dirty="0" err="1">
                <a:solidFill>
                  <a:schemeClr val="bg1"/>
                </a:solidFill>
              </a:rPr>
              <a:t>guardianemail</a:t>
            </a:r>
            <a:r>
              <a:rPr lang="en-US" dirty="0">
                <a:solidFill>
                  <a:schemeClr val="bg1"/>
                </a:solidFill>
              </a:rPr>
              <a:t> field. </a:t>
            </a:r>
          </a:p>
          <a:p>
            <a:r>
              <a:rPr lang="en-US" dirty="0">
                <a:solidFill>
                  <a:schemeClr val="bg1"/>
                </a:solidFill>
              </a:rPr>
              <a:t> </a:t>
            </a:r>
          </a:p>
          <a:p>
            <a:r>
              <a:rPr lang="en-US" dirty="0">
                <a:solidFill>
                  <a:schemeClr val="bg1"/>
                </a:solidFill>
              </a:rPr>
              <a:t> </a:t>
            </a:r>
          </a:p>
          <a:p>
            <a:r>
              <a:rPr lang="en-US" dirty="0"/>
              <a:t> </a:t>
            </a:r>
          </a:p>
          <a:p>
            <a:pPr marL="342900" lvl="0" indent="-342900">
              <a:buAutoNum type="arabicPeriod"/>
            </a:pPr>
            <a:endParaRPr lang="en-US" dirty="0"/>
          </a:p>
          <a:p>
            <a:r>
              <a:rPr lang="en-US" dirty="0"/>
              <a:t> </a:t>
            </a:r>
          </a:p>
          <a:p>
            <a:r>
              <a:rPr lang="en-US" dirty="0"/>
              <a:t> </a:t>
            </a:r>
          </a:p>
        </p:txBody>
      </p:sp>
    </p:spTree>
    <p:extLst>
      <p:ext uri="{BB962C8B-B14F-4D97-AF65-F5344CB8AC3E}">
        <p14:creationId xmlns:p14="http://schemas.microsoft.com/office/powerpoint/2010/main" val="225366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80" name="Picture 7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82" name="Oval 8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6" name="Picture 8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8" name="Rectangle 8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90" name="Rectangle 89">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11" descr="Person writing on a notepad">
            <a:extLst>
              <a:ext uri="{FF2B5EF4-FFF2-40B4-BE49-F238E27FC236}">
                <a16:creationId xmlns:a16="http://schemas.microsoft.com/office/drawing/2014/main" id="{027BA0A9-B6D3-B9BD-D78A-5689C39E90CC}"/>
              </a:ext>
            </a:extLst>
          </p:cNvPr>
          <p:cNvPicPr>
            <a:picLocks noChangeAspect="1"/>
          </p:cNvPicPr>
          <p:nvPr/>
        </p:nvPicPr>
        <p:blipFill rotWithShape="1">
          <a:blip r:embed="rId7">
            <a:alphaModFix amt="35000"/>
          </a:blip>
          <a:srcRect t="2681" b="2681"/>
          <a:stretch/>
        </p:blipFill>
        <p:spPr>
          <a:xfrm>
            <a:off x="20" y="-1"/>
            <a:ext cx="9143980" cy="6858000"/>
          </a:xfrm>
          <a:prstGeom prst="rect">
            <a:avLst/>
          </a:prstGeom>
        </p:spPr>
      </p:pic>
      <p:sp>
        <p:nvSpPr>
          <p:cNvPr id="8" name="Title 1">
            <a:extLst>
              <a:ext uri="{FF2B5EF4-FFF2-40B4-BE49-F238E27FC236}">
                <a16:creationId xmlns:a16="http://schemas.microsoft.com/office/drawing/2014/main" id="{6B60C821-27C4-463B-823E-850E5E4B0BCF}"/>
              </a:ext>
            </a:extLst>
          </p:cNvPr>
          <p:cNvSpPr>
            <a:spLocks noGrp="1"/>
          </p:cNvSpPr>
          <p:nvPr>
            <p:ph type="title"/>
          </p:nvPr>
        </p:nvSpPr>
        <p:spPr>
          <a:xfrm>
            <a:off x="484583" y="452718"/>
            <a:ext cx="7053542" cy="1400530"/>
          </a:xfrm>
        </p:spPr>
        <p:txBody>
          <a:bodyPr vert="horz" lIns="91440" tIns="45720" rIns="91440" bIns="45720" rtlCol="0" anchor="t">
            <a:normAutofit/>
          </a:bodyPr>
          <a:lstStyle/>
          <a:p>
            <a:pPr defTabSz="457200">
              <a:spcBef>
                <a:spcPct val="0"/>
              </a:spcBef>
            </a:pPr>
            <a:r>
              <a:rPr lang="en-US" sz="4200">
                <a:solidFill>
                  <a:schemeClr val="tx2"/>
                </a:solidFill>
                <a:latin typeface="+mj-lt"/>
                <a:ea typeface="+mj-ea"/>
                <a:cs typeface="+mj-cs"/>
              </a:rPr>
              <a:t>Agenda</a:t>
            </a:r>
          </a:p>
        </p:txBody>
      </p:sp>
      <p:sp>
        <p:nvSpPr>
          <p:cNvPr id="71" name="Text Placeholder 2">
            <a:extLst>
              <a:ext uri="{FF2B5EF4-FFF2-40B4-BE49-F238E27FC236}">
                <a16:creationId xmlns:a16="http://schemas.microsoft.com/office/drawing/2014/main" id="{677F1C5C-75E0-4F7C-9FF3-3FACE88B2273}"/>
              </a:ext>
            </a:extLst>
          </p:cNvPr>
          <p:cNvSpPr>
            <a:spLocks noGrp="1"/>
          </p:cNvSpPr>
          <p:nvPr>
            <p:ph type="body" idx="1"/>
          </p:nvPr>
        </p:nvSpPr>
        <p:spPr>
          <a:xfrm>
            <a:off x="827484" y="2052918"/>
            <a:ext cx="6709905" cy="4195481"/>
          </a:xfrm>
        </p:spPr>
        <p:txBody>
          <a:bodyPr vert="horz" lIns="91440" tIns="45720" rIns="91440" bIns="45720" rtlCol="0">
            <a:normAutofit/>
          </a:bodyPr>
          <a:lstStyle/>
          <a:p>
            <a:pPr lvl="0" defTabSz="457200">
              <a:spcBef>
                <a:spcPts val="1000"/>
              </a:spcBef>
              <a:buSzPct val="80000"/>
              <a:buFont typeface="Wingdings 3" charset="2"/>
              <a:buChar char=""/>
            </a:pPr>
            <a:r>
              <a:rPr lang="en-US">
                <a:solidFill>
                  <a:schemeClr val="tx1"/>
                </a:solidFill>
                <a:latin typeface="+mj-lt"/>
                <a:ea typeface="+mj-ea"/>
                <a:cs typeface="+mj-cs"/>
              </a:rPr>
              <a:t>Overview/Migration</a:t>
            </a:r>
          </a:p>
          <a:p>
            <a:pPr lvl="0" defTabSz="457200">
              <a:spcBef>
                <a:spcPts val="1000"/>
              </a:spcBef>
              <a:buSzPct val="80000"/>
              <a:buFont typeface="Wingdings 3" charset="2"/>
              <a:buChar char=""/>
            </a:pPr>
            <a:r>
              <a:rPr lang="en-US">
                <a:solidFill>
                  <a:schemeClr val="tx1"/>
                </a:solidFill>
                <a:latin typeface="+mj-lt"/>
                <a:ea typeface="+mj-ea"/>
                <a:cs typeface="+mj-cs"/>
              </a:rPr>
              <a:t>Interface</a:t>
            </a:r>
          </a:p>
          <a:p>
            <a:pPr lvl="0" defTabSz="457200">
              <a:spcBef>
                <a:spcPts val="1000"/>
              </a:spcBef>
              <a:buSzPct val="80000"/>
              <a:buFont typeface="Wingdings 3" charset="2"/>
              <a:buChar char=""/>
            </a:pPr>
            <a:r>
              <a:rPr lang="en-US">
                <a:solidFill>
                  <a:schemeClr val="tx1"/>
                </a:solidFill>
                <a:latin typeface="+mj-lt"/>
                <a:ea typeface="+mj-ea"/>
                <a:cs typeface="+mj-cs"/>
              </a:rPr>
              <a:t>Data Clean-Up Options</a:t>
            </a:r>
          </a:p>
          <a:p>
            <a:pPr marL="76200" indent="0" defTabSz="457200">
              <a:spcBef>
                <a:spcPts val="1000"/>
              </a:spcBef>
              <a:buSzPct val="80000"/>
              <a:buFont typeface="Wingdings 3" charset="2"/>
              <a:buChar char=""/>
            </a:pPr>
            <a:endParaRPr lang="en-US">
              <a:solidFill>
                <a:schemeClr val="tx1"/>
              </a:solidFill>
              <a:latin typeface="+mj-lt"/>
              <a:ea typeface="+mj-ea"/>
              <a:cs typeface="+mj-cs"/>
            </a:endParaRPr>
          </a:p>
        </p:txBody>
      </p:sp>
    </p:spTree>
    <p:extLst>
      <p:ext uri="{BB962C8B-B14F-4D97-AF65-F5344CB8AC3E}">
        <p14:creationId xmlns:p14="http://schemas.microsoft.com/office/powerpoint/2010/main" val="2596269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a:xfrm>
            <a:off x="381000" y="-5179"/>
            <a:ext cx="8229600" cy="1143200"/>
          </a:xfrm>
        </p:spPr>
        <p:txBody>
          <a:bodyPr/>
          <a:lstStyle/>
          <a:p>
            <a:r>
              <a:rPr lang="en-US" dirty="0"/>
              <a:t>Considerations/Complications (</a:t>
            </a:r>
            <a:r>
              <a:rPr lang="en-US" dirty="0" err="1"/>
              <a:t>con’t</a:t>
            </a:r>
            <a:r>
              <a:rPr lang="en-US" dirty="0"/>
              <a:t>)</a:t>
            </a:r>
          </a:p>
        </p:txBody>
      </p:sp>
      <p:sp>
        <p:nvSpPr>
          <p:cNvPr id="3" name="TextBox 2">
            <a:extLst>
              <a:ext uri="{FF2B5EF4-FFF2-40B4-BE49-F238E27FC236}">
                <a16:creationId xmlns:a16="http://schemas.microsoft.com/office/drawing/2014/main" id="{3DF6B5FF-B3B4-4FC0-9F5B-CD3556CEE41C}"/>
              </a:ext>
            </a:extLst>
          </p:cNvPr>
          <p:cNvSpPr txBox="1"/>
          <p:nvPr/>
        </p:nvSpPr>
        <p:spPr>
          <a:xfrm>
            <a:off x="228600" y="1371600"/>
            <a:ext cx="8534400" cy="5570756"/>
          </a:xfrm>
          <a:prstGeom prst="rect">
            <a:avLst/>
          </a:prstGeom>
          <a:noFill/>
        </p:spPr>
        <p:txBody>
          <a:bodyPr wrap="square" rtlCol="0">
            <a:spAutoFit/>
          </a:bodyPr>
          <a:lstStyle/>
          <a:p>
            <a:pPr lvl="0"/>
            <a:endParaRPr lang="en-US" sz="1600" dirty="0">
              <a:solidFill>
                <a:schemeClr val="bg1"/>
              </a:solidFill>
            </a:endParaRPr>
          </a:p>
          <a:p>
            <a:pPr lvl="0"/>
            <a:r>
              <a:rPr lang="en-US" sz="1600" dirty="0">
                <a:solidFill>
                  <a:schemeClr val="bg1"/>
                </a:solidFill>
              </a:rPr>
              <a:t>      </a:t>
            </a:r>
            <a:r>
              <a:rPr lang="en-US" sz="1600" b="1" dirty="0">
                <a:solidFill>
                  <a:schemeClr val="bg1"/>
                </a:solidFill>
              </a:rPr>
              <a:t>B.  </a:t>
            </a:r>
            <a:r>
              <a:rPr lang="en-US" sz="1600" dirty="0">
                <a:solidFill>
                  <a:schemeClr val="bg1"/>
                </a:solidFill>
              </a:rPr>
              <a:t>Do </a:t>
            </a:r>
            <a:r>
              <a:rPr lang="en-US" sz="1600" b="1" dirty="0">
                <a:solidFill>
                  <a:schemeClr val="bg1"/>
                </a:solidFill>
              </a:rPr>
              <a:t>NOT</a:t>
            </a:r>
            <a:r>
              <a:rPr lang="en-US" sz="1600" dirty="0">
                <a:solidFill>
                  <a:schemeClr val="bg1"/>
                </a:solidFill>
              </a:rPr>
              <a:t> change the Phone Type from Home or Daytime for Mother or Father </a:t>
            </a:r>
          </a:p>
          <a:p>
            <a:pPr lvl="0"/>
            <a:r>
              <a:rPr lang="en-US" sz="1600" dirty="0">
                <a:solidFill>
                  <a:schemeClr val="bg1"/>
                </a:solidFill>
              </a:rPr>
              <a:t>            Records.  These types sync back to the Mother/Father Home Phone and Day Phone </a:t>
            </a:r>
          </a:p>
          <a:p>
            <a:pPr lvl="0"/>
            <a:r>
              <a:rPr lang="en-US" sz="1600" dirty="0">
                <a:solidFill>
                  <a:schemeClr val="bg1"/>
                </a:solidFill>
              </a:rPr>
              <a:t>            fields.  Changing the Phone Type will remove the phone numbers from the legacy        </a:t>
            </a:r>
          </a:p>
          <a:p>
            <a:pPr lvl="0"/>
            <a:r>
              <a:rPr lang="en-US" sz="1600" dirty="0">
                <a:solidFill>
                  <a:schemeClr val="bg1"/>
                </a:solidFill>
              </a:rPr>
              <a:t>            fields.</a:t>
            </a:r>
          </a:p>
          <a:p>
            <a:r>
              <a:rPr lang="en-US" sz="1600" dirty="0">
                <a:solidFill>
                  <a:schemeClr val="bg1"/>
                </a:solidFill>
              </a:rPr>
              <a:t>  </a:t>
            </a:r>
          </a:p>
          <a:p>
            <a:r>
              <a:rPr lang="en-US" sz="1600" b="1" dirty="0">
                <a:solidFill>
                  <a:schemeClr val="bg1"/>
                </a:solidFill>
              </a:rPr>
              <a:t>      Note:</a:t>
            </a:r>
            <a:r>
              <a:rPr lang="en-US" sz="1600" dirty="0">
                <a:solidFill>
                  <a:schemeClr val="bg1"/>
                </a:solidFill>
              </a:rPr>
              <a:t>  Phone fields may not contain more than 40 characters.</a:t>
            </a:r>
          </a:p>
          <a:p>
            <a:pPr lvl="0"/>
            <a:r>
              <a:rPr lang="en-US" sz="1600" b="1" dirty="0">
                <a:solidFill>
                  <a:schemeClr val="bg1"/>
                </a:solidFill>
              </a:rPr>
              <a:t>    </a:t>
            </a:r>
          </a:p>
          <a:p>
            <a:pPr lvl="0"/>
            <a:r>
              <a:rPr lang="en-US" sz="1600" b="1" dirty="0">
                <a:solidFill>
                  <a:schemeClr val="bg1"/>
                </a:solidFill>
              </a:rPr>
              <a:t>     C.  </a:t>
            </a:r>
            <a:r>
              <a:rPr lang="en-US" sz="1600" dirty="0">
                <a:solidFill>
                  <a:schemeClr val="bg1"/>
                </a:solidFill>
              </a:rPr>
              <a:t>If more than one Home or Daytime phone number is entered under the new </a:t>
            </a:r>
          </a:p>
          <a:p>
            <a:pPr lvl="0"/>
            <a:r>
              <a:rPr lang="en-US" sz="1600" dirty="0">
                <a:solidFill>
                  <a:schemeClr val="bg1"/>
                </a:solidFill>
              </a:rPr>
              <a:t>          Contact structure only the first one listed will sync back to the legacy fields.</a:t>
            </a:r>
          </a:p>
          <a:p>
            <a:r>
              <a:rPr lang="en-US" sz="1600" dirty="0">
                <a:solidFill>
                  <a:schemeClr val="bg1"/>
                </a:solidFill>
              </a:rPr>
              <a:t> </a:t>
            </a:r>
          </a:p>
          <a:p>
            <a:pPr lvl="0"/>
            <a:r>
              <a:rPr lang="en-US" sz="1600" b="1" dirty="0">
                <a:solidFill>
                  <a:schemeClr val="bg1"/>
                </a:solidFill>
              </a:rPr>
              <a:t>     D</a:t>
            </a:r>
            <a:r>
              <a:rPr lang="en-US" sz="1600" dirty="0">
                <a:solidFill>
                  <a:schemeClr val="bg1"/>
                </a:solidFill>
              </a:rPr>
              <a:t>.  Are parents also listed as emergency Contacts 1, 2 or 3?</a:t>
            </a:r>
          </a:p>
          <a:p>
            <a:r>
              <a:rPr lang="en-US" sz="1600" dirty="0">
                <a:solidFill>
                  <a:schemeClr val="bg1"/>
                </a:solidFill>
              </a:rPr>
              <a:t>           If so, and you merge records, keeping Mother or Father as the Original Contact </a:t>
            </a:r>
          </a:p>
          <a:p>
            <a:r>
              <a:rPr lang="en-US" sz="1600" dirty="0">
                <a:solidFill>
                  <a:schemeClr val="bg1"/>
                </a:solidFill>
              </a:rPr>
              <a:t>           Type it will erase the data in the Emergency Contact Legacy fields.</a:t>
            </a:r>
          </a:p>
          <a:p>
            <a:r>
              <a:rPr lang="en-US" sz="1600" dirty="0">
                <a:solidFill>
                  <a:schemeClr val="bg1"/>
                </a:solidFill>
              </a:rPr>
              <a:t> </a:t>
            </a:r>
          </a:p>
          <a:p>
            <a:r>
              <a:rPr lang="en-US" sz="1600" dirty="0">
                <a:solidFill>
                  <a:schemeClr val="bg1"/>
                </a:solidFill>
              </a:rPr>
              <a:t> </a:t>
            </a:r>
          </a:p>
          <a:p>
            <a:pPr marL="342900" lvl="0" indent="-342900">
              <a:buAutoNum type="arabicPeriod"/>
            </a:pPr>
            <a:endParaRPr lang="en-US" sz="1600" dirty="0">
              <a:solidFill>
                <a:schemeClr val="bg1"/>
              </a:solidFill>
            </a:endParaRPr>
          </a:p>
          <a:p>
            <a:r>
              <a:rPr lang="en-US" sz="1600" dirty="0">
                <a:solidFill>
                  <a:schemeClr val="bg1"/>
                </a:solidFill>
              </a:rPr>
              <a:t> </a:t>
            </a:r>
          </a:p>
          <a:p>
            <a:r>
              <a:rPr lang="en-US" sz="1600" dirty="0">
                <a:solidFill>
                  <a:schemeClr val="bg1"/>
                </a:solidFill>
              </a:rPr>
              <a:t> </a:t>
            </a:r>
          </a:p>
        </p:txBody>
      </p:sp>
    </p:spTree>
    <p:extLst>
      <p:ext uri="{BB962C8B-B14F-4D97-AF65-F5344CB8AC3E}">
        <p14:creationId xmlns:p14="http://schemas.microsoft.com/office/powerpoint/2010/main" val="391299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a:xfrm>
            <a:off x="457200" y="0"/>
            <a:ext cx="8229600" cy="1143200"/>
          </a:xfrm>
        </p:spPr>
        <p:txBody>
          <a:bodyPr/>
          <a:lstStyle/>
          <a:p>
            <a:r>
              <a:rPr lang="en-US" dirty="0"/>
              <a:t>Considerations/Complications (</a:t>
            </a:r>
            <a:r>
              <a:rPr lang="en-US" dirty="0" err="1"/>
              <a:t>con’t</a:t>
            </a:r>
            <a:r>
              <a:rPr lang="en-US" dirty="0"/>
              <a:t>)</a:t>
            </a:r>
          </a:p>
        </p:txBody>
      </p:sp>
      <p:sp>
        <p:nvSpPr>
          <p:cNvPr id="3" name="TextBox 2">
            <a:extLst>
              <a:ext uri="{FF2B5EF4-FFF2-40B4-BE49-F238E27FC236}">
                <a16:creationId xmlns:a16="http://schemas.microsoft.com/office/drawing/2014/main" id="{67B6499E-7D8D-442A-931B-C8FD57516680}"/>
              </a:ext>
            </a:extLst>
          </p:cNvPr>
          <p:cNvSpPr txBox="1"/>
          <p:nvPr/>
        </p:nvSpPr>
        <p:spPr>
          <a:xfrm>
            <a:off x="304800" y="1179450"/>
            <a:ext cx="8534400" cy="5355312"/>
          </a:xfrm>
          <a:prstGeom prst="rect">
            <a:avLst/>
          </a:prstGeom>
          <a:noFill/>
        </p:spPr>
        <p:txBody>
          <a:bodyPr wrap="square" rtlCol="0">
            <a:spAutoFit/>
          </a:bodyPr>
          <a:lstStyle/>
          <a:p>
            <a:pPr lvl="0"/>
            <a:endParaRPr lang="en-US" dirty="0">
              <a:solidFill>
                <a:schemeClr val="bg1"/>
              </a:solidFill>
            </a:endParaRPr>
          </a:p>
          <a:p>
            <a:pPr lvl="0"/>
            <a:r>
              <a:rPr lang="en-US" b="1" dirty="0">
                <a:solidFill>
                  <a:schemeClr val="bg1"/>
                </a:solidFill>
              </a:rPr>
              <a:t>5.  Overlapping Original Contact Types</a:t>
            </a:r>
            <a:endParaRPr lang="en-US" dirty="0">
              <a:solidFill>
                <a:schemeClr val="bg1"/>
              </a:solidFill>
            </a:endParaRPr>
          </a:p>
          <a:p>
            <a:r>
              <a:rPr lang="en-US" b="1" dirty="0">
                <a:solidFill>
                  <a:schemeClr val="bg1"/>
                </a:solidFill>
              </a:rPr>
              <a:t> </a:t>
            </a:r>
            <a:endParaRPr lang="en-US" dirty="0">
              <a:solidFill>
                <a:schemeClr val="bg1"/>
              </a:solidFill>
            </a:endParaRPr>
          </a:p>
          <a:p>
            <a:r>
              <a:rPr lang="en-US" dirty="0">
                <a:solidFill>
                  <a:schemeClr val="bg1"/>
                </a:solidFill>
              </a:rPr>
              <a:t>If a contact has one or more original contact types (Mother, Father, Guardian, Emergency Contact) you will need to decide which contact type to retain.  </a:t>
            </a:r>
          </a:p>
          <a:p>
            <a:endParaRPr lang="en-US" dirty="0">
              <a:solidFill>
                <a:schemeClr val="bg1"/>
              </a:solidFill>
            </a:endParaRPr>
          </a:p>
          <a:p>
            <a:r>
              <a:rPr lang="en-US" dirty="0">
                <a:solidFill>
                  <a:schemeClr val="bg1"/>
                </a:solidFill>
              </a:rPr>
              <a:t>During the consolidation process you will need to remove the duplicate role.  </a:t>
            </a:r>
          </a:p>
          <a:p>
            <a:endParaRPr lang="en-US" dirty="0">
              <a:solidFill>
                <a:schemeClr val="bg1"/>
              </a:solidFill>
            </a:endParaRPr>
          </a:p>
          <a:p>
            <a:r>
              <a:rPr lang="en-US" dirty="0">
                <a:solidFill>
                  <a:schemeClr val="bg1"/>
                </a:solidFill>
              </a:rPr>
              <a:t>Once removed that data will no longer exist in the Legacy fields.  </a:t>
            </a:r>
          </a:p>
          <a:p>
            <a:endParaRPr lang="en-US" dirty="0">
              <a:solidFill>
                <a:schemeClr val="bg1"/>
              </a:solidFill>
            </a:endParaRPr>
          </a:p>
          <a:p>
            <a:r>
              <a:rPr lang="en-US" dirty="0">
                <a:solidFill>
                  <a:schemeClr val="bg1"/>
                </a:solidFill>
              </a:rPr>
              <a:t>EX:  If a contact is listed as both Mother and Emergency Contact 1, and you retain the Original Contact Type of Mother, the data from both roles will be consolidated into the new contact, however, the data associated to the role of Emergency Contact 1 will be deleted from the legacy fields</a:t>
            </a:r>
          </a:p>
          <a:p>
            <a:pPr lvl="0"/>
            <a:r>
              <a:rPr lang="en-US" dirty="0">
                <a:solidFill>
                  <a:schemeClr val="bg1"/>
                </a:solidFill>
              </a:rPr>
              <a:t> </a:t>
            </a:r>
          </a:p>
          <a:p>
            <a:r>
              <a:rPr lang="en-US" dirty="0">
                <a:solidFill>
                  <a:schemeClr val="bg1"/>
                </a:solidFill>
              </a:rPr>
              <a:t> </a:t>
            </a:r>
          </a:p>
          <a:p>
            <a:r>
              <a:rPr lang="en-US" dirty="0">
                <a:solidFill>
                  <a:schemeClr val="bg1"/>
                </a:solidFill>
              </a:rPr>
              <a:t> </a:t>
            </a:r>
          </a:p>
        </p:txBody>
      </p:sp>
    </p:spTree>
    <p:extLst>
      <p:ext uri="{BB962C8B-B14F-4D97-AF65-F5344CB8AC3E}">
        <p14:creationId xmlns:p14="http://schemas.microsoft.com/office/powerpoint/2010/main" val="114086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a:xfrm>
            <a:off x="457200" y="0"/>
            <a:ext cx="8229600" cy="1143200"/>
          </a:xfrm>
        </p:spPr>
        <p:txBody>
          <a:bodyPr/>
          <a:lstStyle/>
          <a:p>
            <a:r>
              <a:rPr lang="en-US" dirty="0"/>
              <a:t>Considerations/Complications (</a:t>
            </a:r>
            <a:r>
              <a:rPr lang="en-US" dirty="0" err="1"/>
              <a:t>con’t</a:t>
            </a:r>
            <a:r>
              <a:rPr lang="en-US" dirty="0"/>
              <a:t>)</a:t>
            </a:r>
          </a:p>
        </p:txBody>
      </p:sp>
      <p:sp>
        <p:nvSpPr>
          <p:cNvPr id="3" name="TextBox 2">
            <a:extLst>
              <a:ext uri="{FF2B5EF4-FFF2-40B4-BE49-F238E27FC236}">
                <a16:creationId xmlns:a16="http://schemas.microsoft.com/office/drawing/2014/main" id="{CA91425F-931D-4FD5-BC15-3421BE56D0A4}"/>
              </a:ext>
            </a:extLst>
          </p:cNvPr>
          <p:cNvSpPr txBox="1"/>
          <p:nvPr/>
        </p:nvSpPr>
        <p:spPr>
          <a:xfrm>
            <a:off x="304800" y="1371600"/>
            <a:ext cx="8534400" cy="5109091"/>
          </a:xfrm>
          <a:prstGeom prst="rect">
            <a:avLst/>
          </a:prstGeom>
          <a:noFill/>
        </p:spPr>
        <p:txBody>
          <a:bodyPr wrap="square" rtlCol="0">
            <a:spAutoFit/>
          </a:bodyPr>
          <a:lstStyle/>
          <a:p>
            <a:pPr lvl="0"/>
            <a:r>
              <a:rPr lang="en-US" sz="1600" b="1" dirty="0">
                <a:solidFill>
                  <a:schemeClr val="bg1"/>
                </a:solidFill>
              </a:rPr>
              <a:t>6.  Multiple Parent Access Accounts?</a:t>
            </a:r>
            <a:endParaRPr lang="en-US" sz="1600" dirty="0">
              <a:solidFill>
                <a:schemeClr val="bg1"/>
              </a:solidFill>
            </a:endParaRPr>
          </a:p>
          <a:p>
            <a:r>
              <a:rPr lang="en-US" sz="1600" dirty="0">
                <a:solidFill>
                  <a:schemeClr val="bg1"/>
                </a:solidFill>
              </a:rPr>
              <a:t> </a:t>
            </a:r>
          </a:p>
          <a:p>
            <a:r>
              <a:rPr lang="en-US" sz="1600" dirty="0">
                <a:solidFill>
                  <a:schemeClr val="bg1"/>
                </a:solidFill>
              </a:rPr>
              <a:t>If multiple Parent access accounts exist for a contact, decide which to keep.  </a:t>
            </a:r>
          </a:p>
          <a:p>
            <a:endParaRPr lang="en-US" sz="1600" dirty="0">
              <a:solidFill>
                <a:schemeClr val="bg1"/>
              </a:solidFill>
            </a:endParaRPr>
          </a:p>
          <a:p>
            <a:r>
              <a:rPr lang="en-US" sz="1600" dirty="0">
                <a:solidFill>
                  <a:schemeClr val="bg1"/>
                </a:solidFill>
              </a:rPr>
              <a:t>When selecting accounts to consolidate, the first one selected will default to the Master Record.  </a:t>
            </a:r>
          </a:p>
          <a:p>
            <a:endParaRPr lang="en-US" sz="1600" dirty="0">
              <a:solidFill>
                <a:schemeClr val="bg1"/>
              </a:solidFill>
            </a:endParaRPr>
          </a:p>
          <a:p>
            <a:r>
              <a:rPr lang="en-US" sz="1600" dirty="0">
                <a:solidFill>
                  <a:schemeClr val="bg1"/>
                </a:solidFill>
              </a:rPr>
              <a:t>When multiple records are being merged and there is more than one Parent Access account you must set the Parent Access Account you wish to keep as the Master Record.  </a:t>
            </a:r>
          </a:p>
          <a:p>
            <a:endParaRPr lang="en-US" sz="1600" dirty="0">
              <a:solidFill>
                <a:schemeClr val="bg1"/>
              </a:solidFill>
            </a:endParaRPr>
          </a:p>
          <a:p>
            <a:r>
              <a:rPr lang="en-US" sz="1600" dirty="0">
                <a:solidFill>
                  <a:schemeClr val="bg1"/>
                </a:solidFill>
              </a:rPr>
              <a:t>Always verify through the Review screen that the correct account is set as the Master Record.  Once consolidated PS will retain the Master record (Parent Access Account) and delete the other accounts.</a:t>
            </a:r>
          </a:p>
          <a:p>
            <a:r>
              <a:rPr lang="en-US" sz="1600" dirty="0">
                <a:solidFill>
                  <a:schemeClr val="bg1"/>
                </a:solidFill>
              </a:rPr>
              <a:t> </a:t>
            </a:r>
          </a:p>
          <a:p>
            <a:pPr lvl="0"/>
            <a:r>
              <a:rPr lang="en-US" sz="1600" b="1" dirty="0">
                <a:solidFill>
                  <a:schemeClr val="bg1"/>
                </a:solidFill>
              </a:rPr>
              <a:t>7.  Email addresses </a:t>
            </a:r>
          </a:p>
          <a:p>
            <a:pPr lvl="0"/>
            <a:endParaRPr lang="en-US" sz="1600" dirty="0">
              <a:solidFill>
                <a:schemeClr val="bg1"/>
              </a:solidFill>
            </a:endParaRPr>
          </a:p>
          <a:p>
            <a:r>
              <a:rPr lang="en-US" sz="1600" dirty="0">
                <a:solidFill>
                  <a:schemeClr val="bg1"/>
                </a:solidFill>
              </a:rPr>
              <a:t>Email addresses must be configured appropriately. And there are no blank </a:t>
            </a:r>
          </a:p>
          <a:p>
            <a:r>
              <a:rPr lang="en-US" sz="1600" dirty="0">
                <a:solidFill>
                  <a:schemeClr val="bg1"/>
                </a:solidFill>
              </a:rPr>
              <a:t>spaces at the end of the email address.</a:t>
            </a:r>
          </a:p>
          <a:p>
            <a:pPr lvl="0"/>
            <a:r>
              <a:rPr lang="en-US" sz="1600" dirty="0">
                <a:solidFill>
                  <a:schemeClr val="bg1"/>
                </a:solidFill>
              </a:rPr>
              <a:t>  </a:t>
            </a:r>
          </a:p>
        </p:txBody>
      </p:sp>
    </p:spTree>
    <p:extLst>
      <p:ext uri="{BB962C8B-B14F-4D97-AF65-F5344CB8AC3E}">
        <p14:creationId xmlns:p14="http://schemas.microsoft.com/office/powerpoint/2010/main" val="206271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9" name="Picture 38">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41" name="Oval 40">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3" name="Picture 42">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45" name="Picture 44">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47" name="Rectangle 46">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2" name="Picture 3">
            <a:extLst>
              <a:ext uri="{FF2B5EF4-FFF2-40B4-BE49-F238E27FC236}">
                <a16:creationId xmlns:a16="http://schemas.microsoft.com/office/drawing/2014/main" id="{0BD4B23B-45FB-8D55-5E9A-A5CD45735B8A}"/>
              </a:ext>
            </a:extLst>
          </p:cNvPr>
          <p:cNvPicPr>
            <a:picLocks noChangeAspect="1"/>
          </p:cNvPicPr>
          <p:nvPr/>
        </p:nvPicPr>
        <p:blipFill rotWithShape="1">
          <a:blip r:embed="rId7"/>
          <a:srcRect t="7273" r="-2" b="7272"/>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4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51" name="Freeform: Shape 50">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5029200"/>
            <a:ext cx="7805701" cy="1067677"/>
          </a:xfrm>
        </p:spPr>
        <p:txBody>
          <a:bodyPr vert="horz" lIns="91440" tIns="45720" rIns="91440" bIns="45720" rtlCol="0" anchor="b">
            <a:noAutofit/>
          </a:bodyPr>
          <a:lstStyle/>
          <a:p>
            <a:pPr algn="l" defTabSz="457200">
              <a:lnSpc>
                <a:spcPct val="90000"/>
              </a:lnSpc>
              <a:spcBef>
                <a:spcPct val="0"/>
              </a:spcBef>
            </a:pPr>
            <a:r>
              <a:rPr lang="en-US" sz="3600" dirty="0">
                <a:solidFill>
                  <a:srgbClr val="EBEBEB"/>
                </a:solidFill>
                <a:latin typeface="+mj-lt"/>
                <a:ea typeface="+mj-ea"/>
                <a:cs typeface="+mj-cs"/>
              </a:rPr>
              <a:t>Student Contacts </a:t>
            </a:r>
            <a:br>
              <a:rPr lang="en-US" sz="3600" dirty="0">
                <a:solidFill>
                  <a:srgbClr val="EBEBEB"/>
                </a:solidFill>
                <a:latin typeface="+mj-lt"/>
                <a:ea typeface="+mj-ea"/>
                <a:cs typeface="+mj-cs"/>
              </a:rPr>
            </a:br>
            <a:r>
              <a:rPr lang="en-US" sz="3600" dirty="0">
                <a:solidFill>
                  <a:srgbClr val="EBEBEB"/>
                </a:solidFill>
                <a:latin typeface="+mj-lt"/>
                <a:ea typeface="+mj-ea"/>
                <a:cs typeface="+mj-cs"/>
              </a:rPr>
              <a:t>Manual Consolidation</a:t>
            </a:r>
          </a:p>
        </p:txBody>
      </p:sp>
    </p:spTree>
    <p:extLst>
      <p:ext uri="{BB962C8B-B14F-4D97-AF65-F5344CB8AC3E}">
        <p14:creationId xmlns:p14="http://schemas.microsoft.com/office/powerpoint/2010/main" val="3266068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Search for Duplicates</a:t>
            </a:r>
          </a:p>
        </p:txBody>
      </p:sp>
      <p:pic>
        <p:nvPicPr>
          <p:cNvPr id="3" name="Picture 2">
            <a:extLst>
              <a:ext uri="{FF2B5EF4-FFF2-40B4-BE49-F238E27FC236}">
                <a16:creationId xmlns:a16="http://schemas.microsoft.com/office/drawing/2014/main" id="{5B71DA77-0D9B-44A7-90C9-0330D815A744}"/>
              </a:ext>
            </a:extLst>
          </p:cNvPr>
          <p:cNvPicPr>
            <a:picLocks noChangeAspect="1"/>
          </p:cNvPicPr>
          <p:nvPr/>
        </p:nvPicPr>
        <p:blipFill>
          <a:blip r:embed="rId2"/>
          <a:stretch>
            <a:fillRect/>
          </a:stretch>
        </p:blipFill>
        <p:spPr>
          <a:xfrm>
            <a:off x="381000" y="1295400"/>
            <a:ext cx="8382000" cy="3546231"/>
          </a:xfrm>
          <a:prstGeom prst="rect">
            <a:avLst/>
          </a:prstGeom>
        </p:spPr>
      </p:pic>
      <p:sp>
        <p:nvSpPr>
          <p:cNvPr id="4" name="Rectangle 3">
            <a:extLst>
              <a:ext uri="{FF2B5EF4-FFF2-40B4-BE49-F238E27FC236}">
                <a16:creationId xmlns:a16="http://schemas.microsoft.com/office/drawing/2014/main" id="{41D8183F-7124-4FCC-B227-57BD40118372}"/>
              </a:ext>
            </a:extLst>
          </p:cNvPr>
          <p:cNvSpPr/>
          <p:nvPr/>
        </p:nvSpPr>
        <p:spPr>
          <a:xfrm>
            <a:off x="381000" y="2305050"/>
            <a:ext cx="8382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B8C813A-41A5-4261-AA39-B296CEBFBD29}"/>
              </a:ext>
            </a:extLst>
          </p:cNvPr>
          <p:cNvSpPr/>
          <p:nvPr/>
        </p:nvSpPr>
        <p:spPr>
          <a:xfrm>
            <a:off x="7848600" y="4343400"/>
            <a:ext cx="914400" cy="498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04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Select Records to Merge</a:t>
            </a:r>
          </a:p>
        </p:txBody>
      </p:sp>
      <p:pic>
        <p:nvPicPr>
          <p:cNvPr id="3" name="Picture 2">
            <a:extLst>
              <a:ext uri="{FF2B5EF4-FFF2-40B4-BE49-F238E27FC236}">
                <a16:creationId xmlns:a16="http://schemas.microsoft.com/office/drawing/2014/main" id="{6A5CBE24-0E18-4305-B6B1-0916AA03836E}"/>
              </a:ext>
            </a:extLst>
          </p:cNvPr>
          <p:cNvPicPr>
            <a:picLocks noChangeAspect="1"/>
          </p:cNvPicPr>
          <p:nvPr/>
        </p:nvPicPr>
        <p:blipFill>
          <a:blip r:embed="rId2"/>
          <a:stretch>
            <a:fillRect/>
          </a:stretch>
        </p:blipFill>
        <p:spPr>
          <a:xfrm>
            <a:off x="304800" y="1466850"/>
            <a:ext cx="8382000" cy="3276600"/>
          </a:xfrm>
          <a:prstGeom prst="rect">
            <a:avLst/>
          </a:prstGeom>
        </p:spPr>
      </p:pic>
      <p:sp>
        <p:nvSpPr>
          <p:cNvPr id="4" name="Rectangle 3">
            <a:extLst>
              <a:ext uri="{FF2B5EF4-FFF2-40B4-BE49-F238E27FC236}">
                <a16:creationId xmlns:a16="http://schemas.microsoft.com/office/drawing/2014/main" id="{A0F9BB28-941B-46BA-8AD0-BEC5A7492BCC}"/>
              </a:ext>
            </a:extLst>
          </p:cNvPr>
          <p:cNvSpPr/>
          <p:nvPr/>
        </p:nvSpPr>
        <p:spPr>
          <a:xfrm>
            <a:off x="304800" y="1600200"/>
            <a:ext cx="3048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6C459A7-E988-4740-A267-C910BBE649FD}"/>
              </a:ext>
            </a:extLst>
          </p:cNvPr>
          <p:cNvSpPr/>
          <p:nvPr/>
        </p:nvSpPr>
        <p:spPr>
          <a:xfrm>
            <a:off x="7548562" y="4264269"/>
            <a:ext cx="1062037" cy="498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7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View/Edit before Consolidation</a:t>
            </a:r>
          </a:p>
        </p:txBody>
      </p:sp>
      <p:pic>
        <p:nvPicPr>
          <p:cNvPr id="3" name="Picture 2">
            <a:extLst>
              <a:ext uri="{FF2B5EF4-FFF2-40B4-BE49-F238E27FC236}">
                <a16:creationId xmlns:a16="http://schemas.microsoft.com/office/drawing/2014/main" id="{BC654C40-27B5-449C-8818-9E6FBFBEBDAE}"/>
              </a:ext>
            </a:extLst>
          </p:cNvPr>
          <p:cNvPicPr>
            <a:picLocks noChangeAspect="1"/>
          </p:cNvPicPr>
          <p:nvPr/>
        </p:nvPicPr>
        <p:blipFill>
          <a:blip r:embed="rId2"/>
          <a:stretch>
            <a:fillRect/>
          </a:stretch>
        </p:blipFill>
        <p:spPr>
          <a:xfrm>
            <a:off x="361950" y="1981200"/>
            <a:ext cx="8458200" cy="1931456"/>
          </a:xfrm>
          <a:prstGeom prst="rect">
            <a:avLst/>
          </a:prstGeom>
        </p:spPr>
      </p:pic>
      <p:sp>
        <p:nvSpPr>
          <p:cNvPr id="4" name="Rectangle 3">
            <a:extLst>
              <a:ext uri="{FF2B5EF4-FFF2-40B4-BE49-F238E27FC236}">
                <a16:creationId xmlns:a16="http://schemas.microsoft.com/office/drawing/2014/main" id="{C0159771-522F-4166-8E6F-909D7B1C28A9}"/>
              </a:ext>
            </a:extLst>
          </p:cNvPr>
          <p:cNvSpPr/>
          <p:nvPr/>
        </p:nvSpPr>
        <p:spPr>
          <a:xfrm>
            <a:off x="2362200" y="2819400"/>
            <a:ext cx="1676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B0F72CC-4D14-4F88-98DB-D18EB92D06C6}"/>
              </a:ext>
            </a:extLst>
          </p:cNvPr>
          <p:cNvSpPr/>
          <p:nvPr/>
        </p:nvSpPr>
        <p:spPr>
          <a:xfrm>
            <a:off x="6172200" y="3576375"/>
            <a:ext cx="1066800"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A8E2D53-1190-47E8-A757-8E6F702A681D}"/>
              </a:ext>
            </a:extLst>
          </p:cNvPr>
          <p:cNvSpPr txBox="1"/>
          <p:nvPr/>
        </p:nvSpPr>
        <p:spPr>
          <a:xfrm>
            <a:off x="979247" y="4195746"/>
            <a:ext cx="4442306" cy="369332"/>
          </a:xfrm>
          <a:prstGeom prst="rect">
            <a:avLst/>
          </a:prstGeom>
          <a:noFill/>
        </p:spPr>
        <p:txBody>
          <a:bodyPr wrap="none" rtlCol="0">
            <a:spAutoFit/>
          </a:bodyPr>
          <a:lstStyle/>
          <a:p>
            <a:r>
              <a:rPr lang="en-US" dirty="0">
                <a:solidFill>
                  <a:srgbClr val="FF0000"/>
                </a:solidFill>
              </a:rPr>
              <a:t>Modify any “bad” data prior to consolidating!</a:t>
            </a:r>
          </a:p>
        </p:txBody>
      </p:sp>
      <p:cxnSp>
        <p:nvCxnSpPr>
          <p:cNvPr id="8" name="Straight Arrow Connector 7">
            <a:extLst>
              <a:ext uri="{FF2B5EF4-FFF2-40B4-BE49-F238E27FC236}">
                <a16:creationId xmlns:a16="http://schemas.microsoft.com/office/drawing/2014/main" id="{441E37A9-B2E6-4F17-BF21-9AF8F2308912}"/>
              </a:ext>
            </a:extLst>
          </p:cNvPr>
          <p:cNvCxnSpPr/>
          <p:nvPr/>
        </p:nvCxnSpPr>
        <p:spPr>
          <a:xfrm flipH="1" flipV="1">
            <a:off x="3640018" y="2971800"/>
            <a:ext cx="685800" cy="11790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BE31C83-019E-4193-9879-526AC2193951}"/>
              </a:ext>
            </a:extLst>
          </p:cNvPr>
          <p:cNvCxnSpPr/>
          <p:nvPr/>
        </p:nvCxnSpPr>
        <p:spPr>
          <a:xfrm flipV="1">
            <a:off x="6705600" y="3810000"/>
            <a:ext cx="152400" cy="11408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4BA7AC-C8C3-4674-86F0-C1F88ABB5A9B}"/>
              </a:ext>
            </a:extLst>
          </p:cNvPr>
          <p:cNvSpPr txBox="1"/>
          <p:nvPr/>
        </p:nvSpPr>
        <p:spPr>
          <a:xfrm>
            <a:off x="5602573" y="4999783"/>
            <a:ext cx="2206053" cy="369332"/>
          </a:xfrm>
          <a:prstGeom prst="rect">
            <a:avLst/>
          </a:prstGeom>
          <a:noFill/>
        </p:spPr>
        <p:txBody>
          <a:bodyPr wrap="none" rtlCol="0">
            <a:spAutoFit/>
          </a:bodyPr>
          <a:lstStyle/>
          <a:p>
            <a:r>
              <a:rPr lang="en-US" dirty="0">
                <a:solidFill>
                  <a:srgbClr val="FF0000"/>
                </a:solidFill>
              </a:rPr>
              <a:t>Used 99% of the time</a:t>
            </a:r>
          </a:p>
        </p:txBody>
      </p:sp>
    </p:spTree>
    <p:extLst>
      <p:ext uri="{BB962C8B-B14F-4D97-AF65-F5344CB8AC3E}">
        <p14:creationId xmlns:p14="http://schemas.microsoft.com/office/powerpoint/2010/main" val="232740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Consolidate!</a:t>
            </a:r>
          </a:p>
        </p:txBody>
      </p:sp>
      <p:pic>
        <p:nvPicPr>
          <p:cNvPr id="3" name="Picture 2">
            <a:extLst>
              <a:ext uri="{FF2B5EF4-FFF2-40B4-BE49-F238E27FC236}">
                <a16:creationId xmlns:a16="http://schemas.microsoft.com/office/drawing/2014/main" id="{5617E455-973A-41CA-BDBD-7D2271CE9623}"/>
              </a:ext>
            </a:extLst>
          </p:cNvPr>
          <p:cNvPicPr>
            <a:picLocks noChangeAspect="1"/>
          </p:cNvPicPr>
          <p:nvPr/>
        </p:nvPicPr>
        <p:blipFill>
          <a:blip r:embed="rId2"/>
          <a:stretch>
            <a:fillRect/>
          </a:stretch>
        </p:blipFill>
        <p:spPr>
          <a:xfrm>
            <a:off x="285750" y="1259323"/>
            <a:ext cx="8458200" cy="3908661"/>
          </a:xfrm>
          <a:prstGeom prst="rect">
            <a:avLst/>
          </a:prstGeom>
        </p:spPr>
      </p:pic>
      <p:sp>
        <p:nvSpPr>
          <p:cNvPr id="4" name="Rectangle 3">
            <a:extLst>
              <a:ext uri="{FF2B5EF4-FFF2-40B4-BE49-F238E27FC236}">
                <a16:creationId xmlns:a16="http://schemas.microsoft.com/office/drawing/2014/main" id="{1BEFD690-AA91-4599-BAC7-CC8E7AB9B104}"/>
              </a:ext>
            </a:extLst>
          </p:cNvPr>
          <p:cNvSpPr/>
          <p:nvPr/>
        </p:nvSpPr>
        <p:spPr>
          <a:xfrm>
            <a:off x="7577138" y="4701708"/>
            <a:ext cx="1033462" cy="498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CCF2D31-4871-466F-9436-44FBDBB65BD1}"/>
              </a:ext>
            </a:extLst>
          </p:cNvPr>
          <p:cNvSpPr/>
          <p:nvPr/>
        </p:nvSpPr>
        <p:spPr>
          <a:xfrm>
            <a:off x="381000" y="2590800"/>
            <a:ext cx="81534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BD15C7A-B71D-407C-8D6D-2169D5233D55}"/>
              </a:ext>
            </a:extLst>
          </p:cNvPr>
          <p:cNvPicPr>
            <a:picLocks noChangeAspect="1"/>
          </p:cNvPicPr>
          <p:nvPr/>
        </p:nvPicPr>
        <p:blipFill>
          <a:blip r:embed="rId3"/>
          <a:stretch>
            <a:fillRect/>
          </a:stretch>
        </p:blipFill>
        <p:spPr>
          <a:xfrm>
            <a:off x="1638047" y="3430588"/>
            <a:ext cx="3257297" cy="1874482"/>
          </a:xfrm>
          <a:prstGeom prst="rect">
            <a:avLst/>
          </a:prstGeom>
        </p:spPr>
      </p:pic>
      <p:sp>
        <p:nvSpPr>
          <p:cNvPr id="8" name="Rectangle 7">
            <a:extLst>
              <a:ext uri="{FF2B5EF4-FFF2-40B4-BE49-F238E27FC236}">
                <a16:creationId xmlns:a16="http://schemas.microsoft.com/office/drawing/2014/main" id="{335806CC-9112-4A4B-AD18-4FCC4127D777}"/>
              </a:ext>
            </a:extLst>
          </p:cNvPr>
          <p:cNvSpPr/>
          <p:nvPr/>
        </p:nvSpPr>
        <p:spPr>
          <a:xfrm>
            <a:off x="4476497" y="4962170"/>
            <a:ext cx="381000" cy="4034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9785FDE-E452-4DD3-8272-7260430CE90A}"/>
              </a:ext>
            </a:extLst>
          </p:cNvPr>
          <p:cNvPicPr>
            <a:picLocks noChangeAspect="1"/>
          </p:cNvPicPr>
          <p:nvPr/>
        </p:nvPicPr>
        <p:blipFill>
          <a:blip r:embed="rId4"/>
          <a:stretch>
            <a:fillRect/>
          </a:stretch>
        </p:blipFill>
        <p:spPr>
          <a:xfrm>
            <a:off x="257175" y="5499651"/>
            <a:ext cx="8534400" cy="636786"/>
          </a:xfrm>
          <a:prstGeom prst="rect">
            <a:avLst/>
          </a:prstGeom>
        </p:spPr>
      </p:pic>
      <p:sp>
        <p:nvSpPr>
          <p:cNvPr id="10" name="Rectangle 9">
            <a:extLst>
              <a:ext uri="{FF2B5EF4-FFF2-40B4-BE49-F238E27FC236}">
                <a16:creationId xmlns:a16="http://schemas.microsoft.com/office/drawing/2014/main" id="{002D3150-E65D-46FE-A494-FA9994A0E393}"/>
              </a:ext>
            </a:extLst>
          </p:cNvPr>
          <p:cNvSpPr/>
          <p:nvPr/>
        </p:nvSpPr>
        <p:spPr>
          <a:xfrm>
            <a:off x="285750" y="5410200"/>
            <a:ext cx="8553450" cy="86066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94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Merged Records</a:t>
            </a:r>
          </a:p>
        </p:txBody>
      </p:sp>
      <p:pic>
        <p:nvPicPr>
          <p:cNvPr id="3" name="Picture 2">
            <a:extLst>
              <a:ext uri="{FF2B5EF4-FFF2-40B4-BE49-F238E27FC236}">
                <a16:creationId xmlns:a16="http://schemas.microsoft.com/office/drawing/2014/main" id="{D5AF1A5C-F20C-42E0-A586-4058CF5A5DBD}"/>
              </a:ext>
            </a:extLst>
          </p:cNvPr>
          <p:cNvPicPr>
            <a:picLocks noChangeAspect="1"/>
          </p:cNvPicPr>
          <p:nvPr/>
        </p:nvPicPr>
        <p:blipFill>
          <a:blip r:embed="rId2"/>
          <a:stretch>
            <a:fillRect/>
          </a:stretch>
        </p:blipFill>
        <p:spPr>
          <a:xfrm>
            <a:off x="295275" y="1570299"/>
            <a:ext cx="8327262" cy="3717402"/>
          </a:xfrm>
          <a:prstGeom prst="rect">
            <a:avLst/>
          </a:prstGeom>
        </p:spPr>
      </p:pic>
      <p:sp>
        <p:nvSpPr>
          <p:cNvPr id="4" name="Rectangle 3">
            <a:extLst>
              <a:ext uri="{FF2B5EF4-FFF2-40B4-BE49-F238E27FC236}">
                <a16:creationId xmlns:a16="http://schemas.microsoft.com/office/drawing/2014/main" id="{6054E674-85EB-47F6-AB61-7D2E71A549EE}"/>
              </a:ext>
            </a:extLst>
          </p:cNvPr>
          <p:cNvSpPr/>
          <p:nvPr/>
        </p:nvSpPr>
        <p:spPr>
          <a:xfrm>
            <a:off x="369063" y="2590800"/>
            <a:ext cx="8253474"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483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Student Contact KB Articles</a:t>
            </a:r>
          </a:p>
        </p:txBody>
      </p:sp>
      <p:sp>
        <p:nvSpPr>
          <p:cNvPr id="3" name="TextBox 2">
            <a:extLst>
              <a:ext uri="{FF2B5EF4-FFF2-40B4-BE49-F238E27FC236}">
                <a16:creationId xmlns:a16="http://schemas.microsoft.com/office/drawing/2014/main" id="{47435FCE-385C-44C0-821A-0E132FA847BD}"/>
              </a:ext>
            </a:extLst>
          </p:cNvPr>
          <p:cNvSpPr txBox="1"/>
          <p:nvPr/>
        </p:nvSpPr>
        <p:spPr>
          <a:xfrm>
            <a:off x="304800" y="1828800"/>
            <a:ext cx="8534400" cy="4154984"/>
          </a:xfrm>
          <a:prstGeom prst="rect">
            <a:avLst/>
          </a:prstGeom>
          <a:noFill/>
        </p:spPr>
        <p:txBody>
          <a:bodyPr wrap="square" rtlCol="0">
            <a:spAutoFit/>
          </a:bodyPr>
          <a:lstStyle/>
          <a:p>
            <a:r>
              <a:rPr lang="en-US" sz="1600" b="1" dirty="0">
                <a:solidFill>
                  <a:schemeClr val="bg1"/>
                </a:solidFill>
              </a:rPr>
              <a:t>Getting Started with Student Contacts – </a:t>
            </a:r>
            <a:r>
              <a:rPr lang="en-US" sz="1600" dirty="0">
                <a:solidFill>
                  <a:schemeClr val="bg1"/>
                </a:solidFill>
              </a:rPr>
              <a:t>KB#  79790</a:t>
            </a:r>
          </a:p>
          <a:p>
            <a:endParaRPr lang="en-US" sz="1600" b="1" dirty="0">
              <a:solidFill>
                <a:schemeClr val="bg1"/>
              </a:solidFill>
            </a:endParaRPr>
          </a:p>
          <a:p>
            <a:r>
              <a:rPr lang="en-US" sz="1600" b="1" dirty="0">
                <a:solidFill>
                  <a:schemeClr val="bg1"/>
                </a:solidFill>
              </a:rPr>
              <a:t>Student Contacts FAQ – </a:t>
            </a:r>
            <a:r>
              <a:rPr lang="en-US" sz="1600" dirty="0">
                <a:solidFill>
                  <a:schemeClr val="bg1"/>
                </a:solidFill>
              </a:rPr>
              <a:t>KB#  79788</a:t>
            </a:r>
          </a:p>
          <a:p>
            <a:endParaRPr lang="en-US" sz="1600" b="1" dirty="0">
              <a:solidFill>
                <a:schemeClr val="bg1"/>
              </a:solidFill>
            </a:endParaRPr>
          </a:p>
          <a:p>
            <a:r>
              <a:rPr lang="en-US" sz="1600" b="1" dirty="0">
                <a:solidFill>
                  <a:schemeClr val="bg1"/>
                </a:solidFill>
              </a:rPr>
              <a:t>Student Contacts Lab – </a:t>
            </a:r>
            <a:r>
              <a:rPr lang="en-US" sz="1600" dirty="0">
                <a:solidFill>
                  <a:schemeClr val="bg1"/>
                </a:solidFill>
              </a:rPr>
              <a:t>KB#  8603</a:t>
            </a:r>
          </a:p>
          <a:p>
            <a:endParaRPr lang="en-US" sz="1600" b="1" dirty="0">
              <a:solidFill>
                <a:schemeClr val="bg1"/>
              </a:solidFill>
            </a:endParaRPr>
          </a:p>
          <a:p>
            <a:r>
              <a:rPr lang="en-US" sz="1600" b="1" dirty="0">
                <a:solidFill>
                  <a:schemeClr val="bg1"/>
                </a:solidFill>
              </a:rPr>
              <a:t>Student Contacts Known Issues – </a:t>
            </a:r>
            <a:r>
              <a:rPr lang="en-US" sz="1600" dirty="0">
                <a:solidFill>
                  <a:schemeClr val="bg1"/>
                </a:solidFill>
              </a:rPr>
              <a:t>KB#  79789</a:t>
            </a:r>
          </a:p>
          <a:p>
            <a:endParaRPr lang="en-US" sz="1600" b="1" dirty="0">
              <a:solidFill>
                <a:schemeClr val="bg1"/>
              </a:solidFill>
            </a:endParaRPr>
          </a:p>
          <a:p>
            <a:r>
              <a:rPr lang="en-US" sz="1600" b="1" dirty="0">
                <a:solidFill>
                  <a:schemeClr val="bg1"/>
                </a:solidFill>
              </a:rPr>
              <a:t>Student Contacts Import Template – </a:t>
            </a:r>
            <a:r>
              <a:rPr lang="en-US" sz="1600" dirty="0">
                <a:solidFill>
                  <a:schemeClr val="bg1"/>
                </a:solidFill>
              </a:rPr>
              <a:t>KB#  83233</a:t>
            </a:r>
          </a:p>
          <a:p>
            <a:endParaRPr lang="en-US" sz="1600" b="1" dirty="0">
              <a:solidFill>
                <a:schemeClr val="bg1"/>
              </a:solidFill>
            </a:endParaRPr>
          </a:p>
          <a:p>
            <a:r>
              <a:rPr lang="en-US" sz="1600" b="1" dirty="0">
                <a:solidFill>
                  <a:schemeClr val="bg1"/>
                </a:solidFill>
              </a:rPr>
              <a:t>Student Contacts: Original Contact Name Changes in Custom Pages – </a:t>
            </a:r>
            <a:r>
              <a:rPr lang="en-US" sz="1600" dirty="0">
                <a:solidFill>
                  <a:schemeClr val="bg1"/>
                </a:solidFill>
              </a:rPr>
              <a:t>KB# 79792</a:t>
            </a:r>
          </a:p>
          <a:p>
            <a:endParaRPr lang="en-US" sz="4400" dirty="0">
              <a:solidFill>
                <a:schemeClr val="bg1"/>
              </a:solidFill>
            </a:endParaRPr>
          </a:p>
          <a:p>
            <a:endParaRPr lang="en-US" sz="4400" dirty="0">
              <a:solidFill>
                <a:schemeClr val="bg1"/>
              </a:solidFill>
            </a:endParaRPr>
          </a:p>
        </p:txBody>
      </p:sp>
    </p:spTree>
    <p:extLst>
      <p:ext uri="{BB962C8B-B14F-4D97-AF65-F5344CB8AC3E}">
        <p14:creationId xmlns:p14="http://schemas.microsoft.com/office/powerpoint/2010/main" val="728069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6"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8"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EAF8BB4B-8483-EA1B-C1BC-FC97A5BB961C}"/>
              </a:ext>
            </a:extLst>
          </p:cNvPr>
          <p:cNvPicPr>
            <a:picLocks noChangeAspect="1"/>
          </p:cNvPicPr>
          <p:nvPr/>
        </p:nvPicPr>
        <p:blipFill rotWithShape="1">
          <a:blip r:embed="rId7"/>
          <a:srcRect t="17439" r="-2" b="-2"/>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2237" y="4881465"/>
            <a:ext cx="7805701" cy="1142745"/>
          </a:xfrm>
        </p:spPr>
        <p:txBody>
          <a:bodyPr vert="horz" lIns="91440" tIns="45720" rIns="91440" bIns="45720" rtlCol="0" anchor="b">
            <a:normAutofit/>
          </a:bodyPr>
          <a:lstStyle/>
          <a:p>
            <a:pPr algn="l" defTabSz="457200">
              <a:lnSpc>
                <a:spcPct val="90000"/>
              </a:lnSpc>
              <a:spcBef>
                <a:spcPct val="0"/>
              </a:spcBef>
            </a:pPr>
            <a:r>
              <a:rPr lang="en-US" sz="3200" dirty="0">
                <a:solidFill>
                  <a:srgbClr val="EBEBEB"/>
                </a:solidFill>
                <a:latin typeface="+mj-lt"/>
                <a:ea typeface="+mj-ea"/>
                <a:cs typeface="+mj-cs"/>
              </a:rPr>
              <a:t>Student Contacts </a:t>
            </a:r>
            <a:br>
              <a:rPr lang="en-US" sz="3200" dirty="0">
                <a:solidFill>
                  <a:srgbClr val="EBEBEB"/>
                </a:solidFill>
                <a:latin typeface="+mj-lt"/>
                <a:ea typeface="+mj-ea"/>
                <a:cs typeface="+mj-cs"/>
              </a:rPr>
            </a:br>
            <a:r>
              <a:rPr lang="en-US" sz="3200" dirty="0">
                <a:solidFill>
                  <a:srgbClr val="EBEBEB"/>
                </a:solidFill>
                <a:latin typeface="+mj-lt"/>
                <a:ea typeface="+mj-ea"/>
                <a:cs typeface="+mj-cs"/>
              </a:rPr>
              <a:t>Overview/Migration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square" anchor="b">
            <a:normAutofit/>
          </a:bodyPr>
          <a:lstStyle/>
          <a:p>
            <a:r>
              <a:rPr lang="en-US"/>
              <a:t>Q &amp; A</a:t>
            </a:r>
          </a:p>
        </p:txBody>
      </p:sp>
    </p:spTree>
    <p:extLst>
      <p:ext uri="{BB962C8B-B14F-4D97-AF65-F5344CB8AC3E}">
        <p14:creationId xmlns:p14="http://schemas.microsoft.com/office/powerpoint/2010/main" val="70820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B60C821-27C4-463B-823E-850E5E4B0BCF}"/>
              </a:ext>
            </a:extLst>
          </p:cNvPr>
          <p:cNvSpPr>
            <a:spLocks noGrp="1"/>
          </p:cNvSpPr>
          <p:nvPr>
            <p:ph type="title"/>
          </p:nvPr>
        </p:nvSpPr>
        <p:spPr/>
        <p:txBody>
          <a:bodyPr/>
          <a:lstStyle/>
          <a:p>
            <a:r>
              <a:rPr lang="en-US" dirty="0"/>
              <a:t>What are - Student Contacts?</a:t>
            </a:r>
          </a:p>
        </p:txBody>
      </p:sp>
      <p:sp>
        <p:nvSpPr>
          <p:cNvPr id="6" name="Content Placeholder 4">
            <a:extLst>
              <a:ext uri="{FF2B5EF4-FFF2-40B4-BE49-F238E27FC236}">
                <a16:creationId xmlns:a16="http://schemas.microsoft.com/office/drawing/2014/main" id="{3A61E747-ED78-4D2F-8E2B-E73BA6F68057}"/>
              </a:ext>
            </a:extLst>
          </p:cNvPr>
          <p:cNvSpPr txBox="1">
            <a:spLocks/>
          </p:cNvSpPr>
          <p:nvPr/>
        </p:nvSpPr>
        <p:spPr>
          <a:xfrm>
            <a:off x="457200" y="1295400"/>
            <a:ext cx="8229600" cy="48307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600"/>
              </a:spcBef>
              <a:spcAft>
                <a:spcPts val="0"/>
              </a:spcAft>
              <a:buClr>
                <a:schemeClr val="dk2"/>
              </a:buClr>
              <a:buSzPts val="2400"/>
              <a:buFont typeface="Source Sans Pro"/>
              <a:buChar char="▸"/>
              <a:defRPr sz="3200" b="0" i="0" u="none" strike="noStrike" cap="none" dirty="0">
                <a:solidFill>
                  <a:schemeClr val="dk1"/>
                </a:solidFill>
                <a:latin typeface="Maku" pitchFamily="2" charset="0"/>
                <a:ea typeface="Maku" pitchFamily="2" charset="0"/>
                <a:cs typeface="Maku" pitchFamily="2" charset="0"/>
                <a:sym typeface="Source Sans Pro"/>
              </a:defRPr>
            </a:lvl1pPr>
            <a:lvl2pPr marL="914400" marR="0" lvl="1" indent="-381000" algn="l" rtl="0" eaLnBrk="1" hangingPunct="1">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eaLnBrk="1" hangingPunct="1">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r>
              <a:rPr lang="en-US" sz="2000" dirty="0"/>
              <a:t>Student Contacts is PowerSchool’s system for tracking Student Contact information.  </a:t>
            </a:r>
          </a:p>
          <a:p>
            <a:endParaRPr lang="en-US" sz="2000" dirty="0"/>
          </a:p>
          <a:p>
            <a:r>
              <a:rPr lang="en-US" sz="2000" dirty="0"/>
              <a:t>This system allows a single contact to be linked to multiple students (regardless of school or relationship) which in turn simplifies the process of managing the contact’s data.</a:t>
            </a:r>
          </a:p>
          <a:p>
            <a:pPr marL="0" indent="0">
              <a:buFont typeface="Source Sans Pro"/>
              <a:buNone/>
            </a:pPr>
            <a:endParaRPr lang="en-US" sz="2000" dirty="0"/>
          </a:p>
          <a:p>
            <a:r>
              <a:rPr lang="en-US" sz="2000" dirty="0"/>
              <a:t>Student Contacts ties everything together in a single system while allowing for backward compatibility with PowerSchool’s legacy contact data. (Mother, Father, Guardian and/or Emergency Contacts)</a:t>
            </a:r>
            <a:br>
              <a:rPr lang="en-US" sz="1600" dirty="0"/>
            </a:br>
            <a:endParaRPr lang="en-US" dirty="0"/>
          </a:p>
          <a:p>
            <a:pPr>
              <a:buFont typeface="Source Sans Pro"/>
              <a:buNone/>
            </a:pPr>
            <a:endParaRPr lang="en-US" dirty="0"/>
          </a:p>
          <a:p>
            <a:endParaRPr lang="en-US" dirty="0"/>
          </a:p>
          <a:p>
            <a:endParaRPr lang="en-US" dirty="0"/>
          </a:p>
        </p:txBody>
      </p:sp>
    </p:spTree>
    <p:extLst>
      <p:ext uri="{BB962C8B-B14F-4D97-AF65-F5344CB8AC3E}">
        <p14:creationId xmlns:p14="http://schemas.microsoft.com/office/powerpoint/2010/main" val="35668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B60C821-27C4-463B-823E-850E5E4B0BCF}"/>
              </a:ext>
            </a:extLst>
          </p:cNvPr>
          <p:cNvSpPr>
            <a:spLocks noGrp="1"/>
          </p:cNvSpPr>
          <p:nvPr>
            <p:ph type="title"/>
          </p:nvPr>
        </p:nvSpPr>
        <p:spPr>
          <a:xfrm>
            <a:off x="457200" y="152399"/>
            <a:ext cx="8229600" cy="960637"/>
          </a:xfrm>
        </p:spPr>
        <p:txBody>
          <a:bodyPr/>
          <a:lstStyle/>
          <a:p>
            <a:r>
              <a:rPr lang="en-US" sz="2800" dirty="0"/>
              <a:t>What type of Contacts can be Tracked?</a:t>
            </a:r>
          </a:p>
        </p:txBody>
      </p:sp>
      <p:sp>
        <p:nvSpPr>
          <p:cNvPr id="5" name="Content Placeholder 4">
            <a:extLst>
              <a:ext uri="{FF2B5EF4-FFF2-40B4-BE49-F238E27FC236}">
                <a16:creationId xmlns:a16="http://schemas.microsoft.com/office/drawing/2014/main" id="{330CC26B-A568-431F-A353-A6E7BA93FBB6}"/>
              </a:ext>
            </a:extLst>
          </p:cNvPr>
          <p:cNvSpPr txBox="1">
            <a:spLocks/>
          </p:cNvSpPr>
          <p:nvPr/>
        </p:nvSpPr>
        <p:spPr>
          <a:xfrm>
            <a:off x="457200" y="1295401"/>
            <a:ext cx="8229600" cy="266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600"/>
              </a:spcBef>
              <a:spcAft>
                <a:spcPts val="0"/>
              </a:spcAft>
              <a:buClr>
                <a:schemeClr val="dk2"/>
              </a:buClr>
              <a:buSzPts val="2400"/>
              <a:buFont typeface="Source Sans Pro"/>
              <a:buChar char="▸"/>
              <a:defRPr sz="3200" b="0" i="0" u="none" strike="noStrike" cap="none" dirty="0">
                <a:solidFill>
                  <a:schemeClr val="dk1"/>
                </a:solidFill>
                <a:latin typeface="Maku" pitchFamily="2" charset="0"/>
                <a:ea typeface="Maku" pitchFamily="2" charset="0"/>
                <a:cs typeface="Maku" pitchFamily="2" charset="0"/>
                <a:sym typeface="Source Sans Pro"/>
              </a:defRPr>
            </a:lvl1pPr>
            <a:lvl2pPr marL="914400" marR="0" lvl="1" indent="-381000" algn="l" rtl="0" eaLnBrk="1" hangingPunct="1">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eaLnBrk="1" hangingPunct="1">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r>
              <a:rPr lang="en-US" sz="2000" dirty="0"/>
              <a:t>Student Contacts includes 11 initial relationship types. </a:t>
            </a:r>
          </a:p>
          <a:p>
            <a:r>
              <a:rPr lang="en-US" sz="2000" dirty="0"/>
              <a:t>Additional types may exist based on existing Emergency Contact Rel. Types</a:t>
            </a:r>
          </a:p>
          <a:p>
            <a:r>
              <a:rPr lang="en-US" sz="2000" dirty="0"/>
              <a:t>Additional types can be added at the district's discretion. </a:t>
            </a:r>
          </a:p>
          <a:p>
            <a:r>
              <a:rPr lang="en-US" sz="2000" dirty="0"/>
              <a:t>Relationship types are not limited to a single contact. (i.e., Students can have more than one Mother, Father, Stepmother, Stepfather, etc.)</a:t>
            </a:r>
          </a:p>
          <a:p>
            <a:r>
              <a:rPr lang="en-US" sz="2000" i="1" dirty="0"/>
              <a:t>*Relationship Types are different from Original Contact Types.</a:t>
            </a:r>
          </a:p>
          <a:p>
            <a:pPr marL="0" indent="0">
              <a:buFont typeface="Source Sans Pro"/>
              <a:buNone/>
            </a:pPr>
            <a:endParaRPr lang="en-US" sz="2000" dirty="0"/>
          </a:p>
          <a:p>
            <a:pPr marL="0" indent="0">
              <a:buFont typeface="Source Sans Pro"/>
              <a:buNone/>
            </a:pPr>
            <a:r>
              <a:rPr lang="en-US" sz="2000" dirty="0"/>
              <a:t>														</a:t>
            </a:r>
          </a:p>
          <a:p>
            <a:pPr marL="0" indent="0">
              <a:buFont typeface="Source Sans Pro"/>
              <a:buNone/>
            </a:pPr>
            <a:endParaRPr lang="en-US" sz="2000" dirty="0"/>
          </a:p>
          <a:p>
            <a:pPr marL="0" indent="0">
              <a:buFont typeface="Source Sans Pro"/>
              <a:buNone/>
            </a:pPr>
            <a:endParaRPr lang="en-US" dirty="0"/>
          </a:p>
          <a:p>
            <a:pPr>
              <a:buFont typeface="Source Sans Pro"/>
              <a:buNone/>
            </a:pPr>
            <a:endParaRPr lang="en-US" dirty="0"/>
          </a:p>
          <a:p>
            <a:endParaRPr lang="en-US" dirty="0"/>
          </a:p>
          <a:p>
            <a:endParaRPr lang="en-US" dirty="0"/>
          </a:p>
        </p:txBody>
      </p:sp>
      <p:sp>
        <p:nvSpPr>
          <p:cNvPr id="7" name="Content Placeholder 4">
            <a:extLst>
              <a:ext uri="{FF2B5EF4-FFF2-40B4-BE49-F238E27FC236}">
                <a16:creationId xmlns:a16="http://schemas.microsoft.com/office/drawing/2014/main" id="{4CA0B5D5-B948-4003-BF83-9DF11B69BB11}"/>
              </a:ext>
            </a:extLst>
          </p:cNvPr>
          <p:cNvSpPr txBox="1">
            <a:spLocks/>
          </p:cNvSpPr>
          <p:nvPr/>
        </p:nvSpPr>
        <p:spPr bwMode="auto">
          <a:xfrm>
            <a:off x="609600" y="4085498"/>
            <a:ext cx="4724400" cy="5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solidFill>
                  <a:schemeClr val="bg1"/>
                </a:solidFill>
              </a:rPr>
              <a:t>Initial Relationship Types include</a:t>
            </a:r>
            <a:r>
              <a:rPr lang="en-US" sz="2000" dirty="0">
                <a:solidFill>
                  <a:schemeClr val="bg1"/>
                </a:solidFill>
              </a:rPr>
              <a:t>:</a:t>
            </a:r>
          </a:p>
        </p:txBody>
      </p:sp>
      <p:sp>
        <p:nvSpPr>
          <p:cNvPr id="9" name="Content Placeholder 4">
            <a:extLst>
              <a:ext uri="{FF2B5EF4-FFF2-40B4-BE49-F238E27FC236}">
                <a16:creationId xmlns:a16="http://schemas.microsoft.com/office/drawing/2014/main" id="{55D4BDF7-A8A9-4C00-BABA-AF9E3F8C1444}"/>
              </a:ext>
            </a:extLst>
          </p:cNvPr>
          <p:cNvSpPr txBox="1">
            <a:spLocks/>
          </p:cNvSpPr>
          <p:nvPr/>
        </p:nvSpPr>
        <p:spPr bwMode="auto">
          <a:xfrm>
            <a:off x="5410200" y="4085498"/>
            <a:ext cx="3657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Mother			Father</a:t>
            </a:r>
          </a:p>
          <a:p>
            <a:pPr marL="0" indent="0">
              <a:buNone/>
            </a:pPr>
            <a:r>
              <a:rPr lang="en-US" sz="2000" b="1" dirty="0">
                <a:solidFill>
                  <a:schemeClr val="bg1"/>
                </a:solidFill>
              </a:rPr>
              <a:t>Sister			Brother</a:t>
            </a:r>
          </a:p>
          <a:p>
            <a:pPr marL="0" indent="0">
              <a:buNone/>
            </a:pPr>
            <a:r>
              <a:rPr lang="en-US" sz="2000" b="1" dirty="0">
                <a:solidFill>
                  <a:schemeClr val="bg1"/>
                </a:solidFill>
              </a:rPr>
              <a:t>Aunt			Uncle</a:t>
            </a:r>
          </a:p>
          <a:p>
            <a:pPr marL="0" indent="0">
              <a:buNone/>
            </a:pPr>
            <a:r>
              <a:rPr lang="en-US" sz="2000" b="1" dirty="0">
                <a:solidFill>
                  <a:schemeClr val="bg1"/>
                </a:solidFill>
              </a:rPr>
              <a:t>Grandmother 	Grandfather</a:t>
            </a:r>
          </a:p>
          <a:p>
            <a:pPr marL="0" indent="0">
              <a:buNone/>
            </a:pPr>
            <a:r>
              <a:rPr lang="en-US" sz="2000" b="1" dirty="0">
                <a:solidFill>
                  <a:schemeClr val="bg1"/>
                </a:solidFill>
              </a:rPr>
              <a:t>Friend			Neighbor</a:t>
            </a:r>
          </a:p>
          <a:p>
            <a:pPr marL="0" indent="0">
              <a:buNone/>
            </a:pPr>
            <a:r>
              <a:rPr lang="en-US" sz="2000" b="1" dirty="0">
                <a:solidFill>
                  <a:schemeClr val="bg1"/>
                </a:solidFill>
              </a:rPr>
              <a:t>Other</a:t>
            </a:r>
          </a:p>
        </p:txBody>
      </p:sp>
    </p:spTree>
    <p:extLst>
      <p:ext uri="{BB962C8B-B14F-4D97-AF65-F5344CB8AC3E}">
        <p14:creationId xmlns:p14="http://schemas.microsoft.com/office/powerpoint/2010/main" val="67339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25ED8E41-A746-4055-B417-4905A03E3FE0}"/>
              </a:ext>
            </a:extLst>
          </p:cNvPr>
          <p:cNvSpPr>
            <a:spLocks noGrp="1"/>
          </p:cNvSpPr>
          <p:nvPr>
            <p:ph type="title"/>
          </p:nvPr>
        </p:nvSpPr>
        <p:spPr/>
        <p:txBody>
          <a:bodyPr>
            <a:normAutofit/>
          </a:bodyPr>
          <a:lstStyle/>
          <a:p>
            <a:pPr algn="l"/>
            <a:r>
              <a:rPr lang="en-US" dirty="0"/>
              <a:t>Contact Data can include:</a:t>
            </a:r>
          </a:p>
        </p:txBody>
      </p:sp>
      <p:sp>
        <p:nvSpPr>
          <p:cNvPr id="12" name="Content Placeholder 4">
            <a:extLst>
              <a:ext uri="{FF2B5EF4-FFF2-40B4-BE49-F238E27FC236}">
                <a16:creationId xmlns:a16="http://schemas.microsoft.com/office/drawing/2014/main" id="{78FA2E2C-D8B9-492A-ACEA-FC22E464591D}"/>
              </a:ext>
            </a:extLst>
          </p:cNvPr>
          <p:cNvSpPr txBox="1">
            <a:spLocks/>
          </p:cNvSpPr>
          <p:nvPr/>
        </p:nvSpPr>
        <p:spPr>
          <a:xfrm>
            <a:off x="381000" y="1295400"/>
            <a:ext cx="8610600" cy="541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600"/>
              </a:spcBef>
              <a:spcAft>
                <a:spcPts val="0"/>
              </a:spcAft>
              <a:buClr>
                <a:schemeClr val="dk2"/>
              </a:buClr>
              <a:buSzPts val="2400"/>
              <a:buFont typeface="Source Sans Pro"/>
              <a:buChar char="▸"/>
              <a:defRPr sz="3200" b="0" i="0" u="none" strike="noStrike" cap="none" dirty="0">
                <a:solidFill>
                  <a:schemeClr val="dk1"/>
                </a:solidFill>
                <a:latin typeface="Maku" pitchFamily="2" charset="0"/>
                <a:ea typeface="Maku" pitchFamily="2" charset="0"/>
                <a:cs typeface="Maku" pitchFamily="2" charset="0"/>
                <a:sym typeface="Source Sans Pro"/>
              </a:defRPr>
            </a:lvl1pPr>
            <a:lvl2pPr marL="914400" marR="0" lvl="1" indent="-381000" algn="l" rtl="0" eaLnBrk="1" hangingPunct="1">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eaLnBrk="1" hangingPunct="1">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r>
              <a:rPr lang="en-US" sz="2000" dirty="0"/>
              <a:t>Student Contacts allows for multiple entries for each contact value.  </a:t>
            </a:r>
          </a:p>
          <a:p>
            <a:pPr lvl="1"/>
            <a:r>
              <a:rPr lang="en-US" sz="1600" b="1" dirty="0"/>
              <a:t>Phone Numbers </a:t>
            </a:r>
            <a:endParaRPr lang="en-US" sz="1600" dirty="0"/>
          </a:p>
          <a:p>
            <a:pPr lvl="2"/>
            <a:r>
              <a:rPr lang="en-US" sz="1600" dirty="0"/>
              <a:t>Phone Types include Daytime, Home, Work and Mobile.  </a:t>
            </a:r>
          </a:p>
          <a:p>
            <a:pPr lvl="2"/>
            <a:r>
              <a:rPr lang="en-US" sz="1600" dirty="0"/>
              <a:t>Numbers can be prioritized and/or set as Preferred for use in an Emergency situation.</a:t>
            </a:r>
          </a:p>
          <a:p>
            <a:pPr lvl="1"/>
            <a:r>
              <a:rPr lang="en-US" sz="1600" b="1" dirty="0"/>
              <a:t>Email Addresses</a:t>
            </a:r>
            <a:endParaRPr lang="en-US" sz="1600" dirty="0"/>
          </a:p>
          <a:p>
            <a:pPr lvl="2"/>
            <a:r>
              <a:rPr lang="en-US" sz="1600" dirty="0"/>
              <a:t>Email Types include Current or Additional</a:t>
            </a:r>
          </a:p>
          <a:p>
            <a:pPr lvl="2"/>
            <a:r>
              <a:rPr lang="en-US" sz="1600" dirty="0"/>
              <a:t>Email address can be set as Primary.</a:t>
            </a:r>
          </a:p>
          <a:p>
            <a:pPr lvl="1"/>
            <a:r>
              <a:rPr lang="en-US" sz="1600" b="1" dirty="0"/>
              <a:t>Street Addresses</a:t>
            </a:r>
            <a:endParaRPr lang="en-US" sz="1600" dirty="0"/>
          </a:p>
          <a:p>
            <a:pPr lvl="2"/>
            <a:r>
              <a:rPr lang="en-US" sz="1600" dirty="0"/>
              <a:t>Address Types include Home or Mailing.  </a:t>
            </a:r>
          </a:p>
          <a:p>
            <a:pPr lvl="2"/>
            <a:r>
              <a:rPr lang="en-US" sz="1600" dirty="0"/>
              <a:t>Addresses allow for a Start/End date so address history can be retained.</a:t>
            </a:r>
          </a:p>
          <a:p>
            <a:r>
              <a:rPr lang="en-US" sz="1800" dirty="0"/>
              <a:t>Contact’s student association can be flagged as:</a:t>
            </a:r>
          </a:p>
          <a:p>
            <a:pPr marL="0" indent="0">
              <a:buFont typeface="Source Sans Pro"/>
              <a:buNone/>
            </a:pPr>
            <a:r>
              <a:rPr lang="en-US" sz="1800" dirty="0"/>
              <a:t>	</a:t>
            </a:r>
            <a:r>
              <a:rPr lang="en-US" sz="1600" dirty="0"/>
              <a:t>- </a:t>
            </a:r>
            <a:r>
              <a:rPr lang="en-US" sz="1400" dirty="0"/>
              <a:t>Has custody			- Lives With</a:t>
            </a:r>
          </a:p>
          <a:p>
            <a:pPr marL="0" indent="0">
              <a:buFont typeface="Source Sans Pro"/>
              <a:buNone/>
            </a:pPr>
            <a:r>
              <a:rPr lang="en-US" sz="1400" dirty="0"/>
              <a:t>	- School Pickup			- Emergency Contact</a:t>
            </a:r>
          </a:p>
          <a:p>
            <a:pPr marL="0" indent="0">
              <a:buFont typeface="Source Sans Pro"/>
              <a:buNone/>
            </a:pPr>
            <a:r>
              <a:rPr lang="en-US" sz="1400" dirty="0"/>
              <a:t>	- Receives Mail</a:t>
            </a:r>
          </a:p>
          <a:p>
            <a:r>
              <a:rPr lang="en-US" sz="1800" dirty="0"/>
              <a:t>Contact records have a Starting/Ending date.</a:t>
            </a:r>
          </a:p>
          <a:p>
            <a:r>
              <a:rPr lang="en-US" sz="1600" dirty="0"/>
              <a:t>Email Preferences for Parent Access Accounts are linked through the Parent Contact Screen.</a:t>
            </a:r>
          </a:p>
          <a:p>
            <a:endParaRPr lang="en-US" dirty="0"/>
          </a:p>
          <a:p>
            <a:endParaRPr lang="en-US" dirty="0"/>
          </a:p>
        </p:txBody>
      </p:sp>
    </p:spTree>
    <p:extLst>
      <p:ext uri="{BB962C8B-B14F-4D97-AF65-F5344CB8AC3E}">
        <p14:creationId xmlns:p14="http://schemas.microsoft.com/office/powerpoint/2010/main" val="245356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6"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8"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3962400" y="1446864"/>
            <a:ext cx="4696438" cy="3308840"/>
          </a:xfrm>
        </p:spPr>
        <p:txBody>
          <a:bodyPr vert="horz" lIns="91440" tIns="45720" rIns="91440" bIns="45720" rtlCol="0" anchor="b">
            <a:normAutofit/>
          </a:bodyPr>
          <a:lstStyle/>
          <a:p>
            <a:pPr algn="l" defTabSz="457200">
              <a:lnSpc>
                <a:spcPct val="90000"/>
              </a:lnSpc>
              <a:spcBef>
                <a:spcPct val="0"/>
              </a:spcBef>
            </a:pPr>
            <a:r>
              <a:rPr lang="en-US" sz="6600" dirty="0">
                <a:solidFill>
                  <a:schemeClr val="tx2"/>
                </a:solidFill>
                <a:latin typeface="+mj-lt"/>
                <a:ea typeface="+mj-ea"/>
                <a:cs typeface="+mj-cs"/>
              </a:rPr>
              <a:t>Student Contacts </a:t>
            </a:r>
            <a:br>
              <a:rPr lang="en-US" sz="6600" dirty="0">
                <a:solidFill>
                  <a:schemeClr val="tx2"/>
                </a:solidFill>
                <a:latin typeface="+mj-lt"/>
                <a:ea typeface="+mj-ea"/>
                <a:cs typeface="+mj-cs"/>
              </a:rPr>
            </a:br>
            <a:r>
              <a:rPr lang="en-US" sz="6600" dirty="0">
                <a:solidFill>
                  <a:schemeClr val="tx2"/>
                </a:solidFill>
                <a:latin typeface="+mj-lt"/>
                <a:ea typeface="+mj-ea"/>
                <a:cs typeface="+mj-cs"/>
              </a:rPr>
              <a:t>Interface</a:t>
            </a:r>
          </a:p>
        </p:txBody>
      </p:sp>
      <p:pic>
        <p:nvPicPr>
          <p:cNvPr id="4" name="Picture 3">
            <a:extLst>
              <a:ext uri="{FF2B5EF4-FFF2-40B4-BE49-F238E27FC236}">
                <a16:creationId xmlns:a16="http://schemas.microsoft.com/office/drawing/2014/main" id="{9AA6C5A1-3B32-3662-E271-2FEB4E72771E}"/>
              </a:ext>
            </a:extLst>
          </p:cNvPr>
          <p:cNvPicPr>
            <a:picLocks noChangeAspect="1"/>
          </p:cNvPicPr>
          <p:nvPr/>
        </p:nvPicPr>
        <p:blipFill rotWithShape="1">
          <a:blip r:embed="rId7"/>
          <a:srcRect l="56452" r="7815"/>
          <a:stretch/>
        </p:blipFill>
        <p:spPr>
          <a:xfrm>
            <a:off x="20" y="10"/>
            <a:ext cx="3475990" cy="6857990"/>
          </a:xfrm>
          <a:prstGeom prst="rect">
            <a:avLst/>
          </a:prstGeom>
        </p:spPr>
      </p:pic>
    </p:spTree>
    <p:extLst>
      <p:ext uri="{BB962C8B-B14F-4D97-AF65-F5344CB8AC3E}">
        <p14:creationId xmlns:p14="http://schemas.microsoft.com/office/powerpoint/2010/main" val="321538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Contacts Tab</a:t>
            </a:r>
          </a:p>
        </p:txBody>
      </p:sp>
      <p:pic>
        <p:nvPicPr>
          <p:cNvPr id="4" name="Picture 3">
            <a:extLst>
              <a:ext uri="{FF2B5EF4-FFF2-40B4-BE49-F238E27FC236}">
                <a16:creationId xmlns:a16="http://schemas.microsoft.com/office/drawing/2014/main" id="{41AC7920-0821-4E54-8472-00F60409E44E}"/>
              </a:ext>
            </a:extLst>
          </p:cNvPr>
          <p:cNvPicPr>
            <a:picLocks noChangeAspect="1"/>
          </p:cNvPicPr>
          <p:nvPr/>
        </p:nvPicPr>
        <p:blipFill>
          <a:blip r:embed="rId2"/>
          <a:stretch>
            <a:fillRect/>
          </a:stretch>
        </p:blipFill>
        <p:spPr>
          <a:xfrm>
            <a:off x="895350" y="1449972"/>
            <a:ext cx="7391400" cy="3500854"/>
          </a:xfrm>
          <a:prstGeom prst="rect">
            <a:avLst/>
          </a:prstGeom>
        </p:spPr>
      </p:pic>
      <p:sp>
        <p:nvSpPr>
          <p:cNvPr id="5" name="Content Placeholder 4">
            <a:extLst>
              <a:ext uri="{FF2B5EF4-FFF2-40B4-BE49-F238E27FC236}">
                <a16:creationId xmlns:a16="http://schemas.microsoft.com/office/drawing/2014/main" id="{C5809864-F95E-40AB-B10D-084818F13D5E}"/>
              </a:ext>
            </a:extLst>
          </p:cNvPr>
          <p:cNvSpPr txBox="1">
            <a:spLocks/>
          </p:cNvSpPr>
          <p:nvPr/>
        </p:nvSpPr>
        <p:spPr>
          <a:xfrm>
            <a:off x="457200" y="1295400"/>
            <a:ext cx="8229600" cy="48307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600"/>
              </a:spcBef>
              <a:spcAft>
                <a:spcPts val="0"/>
              </a:spcAft>
              <a:buClr>
                <a:schemeClr val="dk2"/>
              </a:buClr>
              <a:buSzPts val="2400"/>
              <a:buFont typeface="Source Sans Pro"/>
              <a:buChar char="▸"/>
              <a:defRPr sz="3200" b="0" i="0" u="none" strike="noStrike" cap="none" dirty="0">
                <a:solidFill>
                  <a:schemeClr val="dk1"/>
                </a:solidFill>
                <a:latin typeface="Maku" pitchFamily="2" charset="0"/>
                <a:ea typeface="Maku" pitchFamily="2" charset="0"/>
                <a:cs typeface="Maku" pitchFamily="2" charset="0"/>
                <a:sym typeface="Source Sans Pro"/>
              </a:defRPr>
            </a:lvl1pPr>
            <a:lvl2pPr marL="914400" marR="0" lvl="1" indent="-381000" algn="l" rtl="0" eaLnBrk="1" hangingPunct="1">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eaLnBrk="1" hangingPunct="1">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eaLnBrk="1" hangingPunct="1">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0" indent="0">
              <a:buFont typeface="Source Sans Pro"/>
              <a:buNone/>
            </a:pPr>
            <a:endParaRPr lang="en-US" sz="2000"/>
          </a:p>
          <a:p>
            <a:pPr>
              <a:buFont typeface="Source Sans Pro"/>
              <a:buNone/>
            </a:pPr>
            <a:endParaRPr lang="en-US"/>
          </a:p>
          <a:p>
            <a:endParaRPr lang="en-US"/>
          </a:p>
          <a:p>
            <a:endParaRPr lang="en-US"/>
          </a:p>
        </p:txBody>
      </p:sp>
      <p:sp>
        <p:nvSpPr>
          <p:cNvPr id="7" name="Rectangle 6">
            <a:extLst>
              <a:ext uri="{FF2B5EF4-FFF2-40B4-BE49-F238E27FC236}">
                <a16:creationId xmlns:a16="http://schemas.microsoft.com/office/drawing/2014/main" id="{969EF65B-5B4D-4559-BE4B-58EC4A3D9F97}"/>
              </a:ext>
            </a:extLst>
          </p:cNvPr>
          <p:cNvSpPr/>
          <p:nvPr/>
        </p:nvSpPr>
        <p:spPr>
          <a:xfrm>
            <a:off x="876300" y="2752726"/>
            <a:ext cx="3000375" cy="91440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9C18642-7545-4AAE-B9E0-B5F0AEA37A33}"/>
              </a:ext>
            </a:extLst>
          </p:cNvPr>
          <p:cNvSpPr/>
          <p:nvPr/>
        </p:nvSpPr>
        <p:spPr>
          <a:xfrm>
            <a:off x="1866900" y="4019550"/>
            <a:ext cx="1524001" cy="3693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CADB05A-2F6A-4298-922A-FFAE228920C7}"/>
              </a:ext>
            </a:extLst>
          </p:cNvPr>
          <p:cNvSpPr txBox="1"/>
          <p:nvPr/>
        </p:nvSpPr>
        <p:spPr>
          <a:xfrm>
            <a:off x="4419598" y="2762249"/>
            <a:ext cx="2057400" cy="338554"/>
          </a:xfrm>
          <a:prstGeom prst="rect">
            <a:avLst/>
          </a:prstGeom>
          <a:noFill/>
          <a:ln>
            <a:solidFill>
              <a:srgbClr val="FF0000"/>
            </a:solidFill>
          </a:ln>
        </p:spPr>
        <p:txBody>
          <a:bodyPr wrap="square" rtlCol="0">
            <a:spAutoFit/>
          </a:bodyPr>
          <a:lstStyle/>
          <a:p>
            <a:r>
              <a:rPr lang="en-US" sz="1600" dirty="0">
                <a:solidFill>
                  <a:srgbClr val="FF0000"/>
                </a:solidFill>
              </a:rPr>
              <a:t>New Search Fields</a:t>
            </a:r>
          </a:p>
        </p:txBody>
      </p:sp>
      <p:cxnSp>
        <p:nvCxnSpPr>
          <p:cNvPr id="10" name="Straight Arrow Connector 9">
            <a:extLst>
              <a:ext uri="{FF2B5EF4-FFF2-40B4-BE49-F238E27FC236}">
                <a16:creationId xmlns:a16="http://schemas.microsoft.com/office/drawing/2014/main" id="{2AA4D770-4D91-4C07-95FF-01578E934725}"/>
              </a:ext>
            </a:extLst>
          </p:cNvPr>
          <p:cNvCxnSpPr/>
          <p:nvPr/>
        </p:nvCxnSpPr>
        <p:spPr>
          <a:xfrm flipH="1">
            <a:off x="3505200" y="2946915"/>
            <a:ext cx="914398" cy="2534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6920E3A-0D4D-428F-85F3-B364D482D04E}"/>
              </a:ext>
            </a:extLst>
          </p:cNvPr>
          <p:cNvSpPr/>
          <p:nvPr/>
        </p:nvSpPr>
        <p:spPr>
          <a:xfrm>
            <a:off x="990601" y="4021069"/>
            <a:ext cx="876299" cy="36933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602AFF1-A16A-4CE3-A8FF-7A9E736453C4}"/>
              </a:ext>
            </a:extLst>
          </p:cNvPr>
          <p:cNvSpPr txBox="1"/>
          <p:nvPr/>
        </p:nvSpPr>
        <p:spPr>
          <a:xfrm>
            <a:off x="419100" y="4627660"/>
            <a:ext cx="3086099" cy="646331"/>
          </a:xfrm>
          <a:prstGeom prst="rect">
            <a:avLst/>
          </a:prstGeom>
          <a:noFill/>
          <a:ln>
            <a:solidFill>
              <a:srgbClr val="00B050"/>
            </a:solidFill>
          </a:ln>
        </p:spPr>
        <p:txBody>
          <a:bodyPr wrap="square" rtlCol="0">
            <a:spAutoFit/>
          </a:bodyPr>
          <a:lstStyle/>
          <a:p>
            <a:pPr algn="ctr"/>
            <a:r>
              <a:rPr lang="en-US" dirty="0">
                <a:solidFill>
                  <a:srgbClr val="00B050"/>
                </a:solidFill>
              </a:rPr>
              <a:t>Use to include inactive Contacts in returned list!</a:t>
            </a:r>
          </a:p>
        </p:txBody>
      </p:sp>
      <p:sp>
        <p:nvSpPr>
          <p:cNvPr id="13" name="TextBox 12">
            <a:extLst>
              <a:ext uri="{FF2B5EF4-FFF2-40B4-BE49-F238E27FC236}">
                <a16:creationId xmlns:a16="http://schemas.microsoft.com/office/drawing/2014/main" id="{7BBF1BA2-66F1-47E1-8E4B-41764FCD88BC}"/>
              </a:ext>
            </a:extLst>
          </p:cNvPr>
          <p:cNvSpPr txBox="1"/>
          <p:nvPr/>
        </p:nvSpPr>
        <p:spPr>
          <a:xfrm>
            <a:off x="4005264" y="3507034"/>
            <a:ext cx="3381375" cy="830997"/>
          </a:xfrm>
          <a:prstGeom prst="rect">
            <a:avLst/>
          </a:prstGeom>
          <a:noFill/>
          <a:ln>
            <a:solidFill>
              <a:srgbClr val="7030A0"/>
            </a:solidFill>
          </a:ln>
        </p:spPr>
        <p:txBody>
          <a:bodyPr wrap="square" rtlCol="0">
            <a:spAutoFit/>
          </a:bodyPr>
          <a:lstStyle/>
          <a:p>
            <a:pPr algn="ctr"/>
            <a:r>
              <a:rPr lang="en-US" sz="1600" dirty="0">
                <a:solidFill>
                  <a:schemeClr val="accent4">
                    <a:lumMod val="75000"/>
                  </a:schemeClr>
                </a:solidFill>
              </a:rPr>
              <a:t>*Use to only search for Parent Access Accounts</a:t>
            </a:r>
          </a:p>
          <a:p>
            <a:pPr algn="ctr"/>
            <a:r>
              <a:rPr lang="en-US" sz="1600" dirty="0">
                <a:solidFill>
                  <a:schemeClr val="accent4">
                    <a:lumMod val="75000"/>
                  </a:schemeClr>
                </a:solidFill>
              </a:rPr>
              <a:t>(Works like old “Parents” tab)</a:t>
            </a:r>
          </a:p>
        </p:txBody>
      </p:sp>
      <p:cxnSp>
        <p:nvCxnSpPr>
          <p:cNvPr id="14" name="Straight Arrow Connector 13">
            <a:extLst>
              <a:ext uri="{FF2B5EF4-FFF2-40B4-BE49-F238E27FC236}">
                <a16:creationId xmlns:a16="http://schemas.microsoft.com/office/drawing/2014/main" id="{C54898FB-76A7-4D40-AD4F-B340C56DD769}"/>
              </a:ext>
            </a:extLst>
          </p:cNvPr>
          <p:cNvCxnSpPr>
            <a:cxnSpLocks/>
          </p:cNvCxnSpPr>
          <p:nvPr/>
        </p:nvCxnSpPr>
        <p:spPr>
          <a:xfrm flipV="1">
            <a:off x="419101" y="4245232"/>
            <a:ext cx="819148" cy="41202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1E0E7D-00F8-49C0-89C2-EA90FA1A009F}"/>
              </a:ext>
            </a:extLst>
          </p:cNvPr>
          <p:cNvCxnSpPr/>
          <p:nvPr/>
        </p:nvCxnSpPr>
        <p:spPr>
          <a:xfrm flipH="1">
            <a:off x="3324227" y="3991748"/>
            <a:ext cx="914398" cy="25348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4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4796DF-4B78-4115-AF3F-8DF953979902}"/>
              </a:ext>
            </a:extLst>
          </p:cNvPr>
          <p:cNvSpPr>
            <a:spLocks noGrp="1"/>
          </p:cNvSpPr>
          <p:nvPr>
            <p:ph type="title"/>
          </p:nvPr>
        </p:nvSpPr>
        <p:spPr/>
        <p:txBody>
          <a:bodyPr/>
          <a:lstStyle/>
          <a:p>
            <a:r>
              <a:rPr lang="en-US" dirty="0"/>
              <a:t>Contacts Tab – Search Results</a:t>
            </a:r>
          </a:p>
        </p:txBody>
      </p:sp>
      <p:pic>
        <p:nvPicPr>
          <p:cNvPr id="3" name="Picture 2">
            <a:extLst>
              <a:ext uri="{FF2B5EF4-FFF2-40B4-BE49-F238E27FC236}">
                <a16:creationId xmlns:a16="http://schemas.microsoft.com/office/drawing/2014/main" id="{81B236BE-54AF-48A1-8C15-9D40A5C0BE94}"/>
              </a:ext>
            </a:extLst>
          </p:cNvPr>
          <p:cNvPicPr>
            <a:picLocks noChangeAspect="1"/>
          </p:cNvPicPr>
          <p:nvPr/>
        </p:nvPicPr>
        <p:blipFill>
          <a:blip r:embed="rId2"/>
          <a:stretch>
            <a:fillRect/>
          </a:stretch>
        </p:blipFill>
        <p:spPr>
          <a:xfrm>
            <a:off x="457200" y="1327305"/>
            <a:ext cx="8246981" cy="4203390"/>
          </a:xfrm>
          <a:prstGeom prst="rect">
            <a:avLst/>
          </a:prstGeom>
        </p:spPr>
      </p:pic>
    </p:spTree>
    <p:extLst>
      <p:ext uri="{BB962C8B-B14F-4D97-AF65-F5344CB8AC3E}">
        <p14:creationId xmlns:p14="http://schemas.microsoft.com/office/powerpoint/2010/main" val="1908709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91C19370D38418F2A14DF2FBD8941" ma:contentTypeVersion="16" ma:contentTypeDescription="Create a new document." ma:contentTypeScope="" ma:versionID="231a2dc08eefa234b9581280d29badcd">
  <xsd:schema xmlns:xsd="http://www.w3.org/2001/XMLSchema" xmlns:xs="http://www.w3.org/2001/XMLSchema" xmlns:p="http://schemas.microsoft.com/office/2006/metadata/properties" xmlns:ns2="4d943464-25ea-4062-92c4-cb7e95c51c46" xmlns:ns3="c535a525-b489-4c9c-af64-954cf110b9d8" targetNamespace="http://schemas.microsoft.com/office/2006/metadata/properties" ma:root="true" ma:fieldsID="9f09a9f25771e0b8163d54b20684cd4d" ns2:_="" ns3:_="">
    <xsd:import namespace="4d943464-25ea-4062-92c4-cb7e95c51c46"/>
    <xsd:import namespace="c535a525-b489-4c9c-af64-954cf110b9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943464-25ea-4062-92c4-cb7e95c51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b8234e-26fa-4b8b-8c44-5e8ab3dcb49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35a525-b489-4c9c-af64-954cf110b9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23b9dd-9bef-4313-bd20-5f12fc93a622}" ma:internalName="TaxCatchAll" ma:showField="CatchAllData" ma:web="c535a525-b489-4c9c-af64-954cf110b9d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35a525-b489-4c9c-af64-954cf110b9d8" xsi:nil="true"/>
    <lcf76f155ced4ddcb4097134ff3c332f xmlns="4d943464-25ea-4062-92c4-cb7e95c51c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AA0E33-194F-466D-88BE-525CEB7064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943464-25ea-4062-92c4-cb7e95c51c46"/>
    <ds:schemaRef ds:uri="c535a525-b489-4c9c-af64-954cf110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A64EDF-A21B-4389-B6AE-5F9801829B3D}">
  <ds:schemaRefs>
    <ds:schemaRef ds:uri="http://schemas.microsoft.com/sharepoint/v3/contenttype/forms"/>
  </ds:schemaRefs>
</ds:datastoreItem>
</file>

<file path=customXml/itemProps3.xml><?xml version="1.0" encoding="utf-8"?>
<ds:datastoreItem xmlns:ds="http://schemas.openxmlformats.org/officeDocument/2006/customXml" ds:itemID="{CE4019C1-6F04-43A4-8B80-747BEDEBF786}">
  <ds:schemaRefs>
    <ds:schemaRef ds:uri="http://schemas.microsoft.com/office/2006/metadata/properties"/>
    <ds:schemaRef ds:uri="http://schemas.microsoft.com/office/infopath/2007/PartnerControls"/>
    <ds:schemaRef ds:uri="c535a525-b489-4c9c-af64-954cf110b9d8"/>
    <ds:schemaRef ds:uri="4d943464-25ea-4062-92c4-cb7e95c51c46"/>
  </ds:schemaRefs>
</ds:datastoreItem>
</file>

<file path=docProps/app.xml><?xml version="1.0" encoding="utf-8"?>
<Properties xmlns="http://schemas.openxmlformats.org/officeDocument/2006/extended-properties" xmlns:vt="http://schemas.openxmlformats.org/officeDocument/2006/docPropsVTypes">
  <Template>Ion</Template>
  <TotalTime>5412</TotalTime>
  <Words>1243</Words>
  <Application>Microsoft Office PowerPoint</Application>
  <PresentationFormat>On-screen Show (4:3)</PresentationFormat>
  <Paragraphs>200</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Banana</vt:lpstr>
      <vt:lpstr>Calibri</vt:lpstr>
      <vt:lpstr>Century Gothic</vt:lpstr>
      <vt:lpstr>Maku</vt:lpstr>
      <vt:lpstr>Maku Bold</vt:lpstr>
      <vt:lpstr>Source Sans Pro</vt:lpstr>
      <vt:lpstr>Wingdings 3</vt:lpstr>
      <vt:lpstr>Ion</vt:lpstr>
      <vt:lpstr>Working with Student Contacts </vt:lpstr>
      <vt:lpstr>Agenda</vt:lpstr>
      <vt:lpstr>Student Contacts  Overview/Migration</vt:lpstr>
      <vt:lpstr>What are - Student Contacts?</vt:lpstr>
      <vt:lpstr>What type of Contacts can be Tracked?</vt:lpstr>
      <vt:lpstr>Contact Data can include:</vt:lpstr>
      <vt:lpstr>Student Contacts  Interface</vt:lpstr>
      <vt:lpstr>Contacts Tab</vt:lpstr>
      <vt:lpstr>Contacts Tab – Search Results</vt:lpstr>
      <vt:lpstr>Contact View - Demographics and Web Access</vt:lpstr>
      <vt:lpstr>Contact View – Students 1</vt:lpstr>
      <vt:lpstr>Contact View – Students 2 </vt:lpstr>
      <vt:lpstr>Contact View – Phone Numbers</vt:lpstr>
      <vt:lpstr>Contact View – Email Addresses</vt:lpstr>
      <vt:lpstr>Contact View – Addresses</vt:lpstr>
      <vt:lpstr>Student View – Contacts</vt:lpstr>
      <vt:lpstr>Student Contacts   Data Cleaning Considerations when moving from Legacy data</vt:lpstr>
      <vt:lpstr>Considerations/Complications</vt:lpstr>
      <vt:lpstr>Considerations/Complications (con’t)</vt:lpstr>
      <vt:lpstr>Considerations/Complications (con’t)</vt:lpstr>
      <vt:lpstr>Considerations/Complications (con’t)</vt:lpstr>
      <vt:lpstr>Considerations/Complications (con’t)</vt:lpstr>
      <vt:lpstr>Student Contacts  Manual Consolidation</vt:lpstr>
      <vt:lpstr>Search for Duplicates</vt:lpstr>
      <vt:lpstr>Select Records to Merge</vt:lpstr>
      <vt:lpstr>View/Edit before Consolidation</vt:lpstr>
      <vt:lpstr>Consolidate!</vt:lpstr>
      <vt:lpstr>Merged Records</vt:lpstr>
      <vt:lpstr>Student Contact KB Articles</vt:lpstr>
      <vt:lpstr>Q &amp; A</vt:lpstr>
    </vt:vector>
  </TitlesOfParts>
  <Company>Lapeer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PSUG National Information Exchange</dc:title>
  <dc:creator>LCS</dc:creator>
  <cp:lastModifiedBy>Jennifer Roach</cp:lastModifiedBy>
  <cp:revision>109</cp:revision>
  <dcterms:created xsi:type="dcterms:W3CDTF">2012-04-23T12:45:53Z</dcterms:created>
  <dcterms:modified xsi:type="dcterms:W3CDTF">2023-03-14T14:08:24Z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0x01010054491C19370D38418F2A14DF2FBD8941</vt:lpwstr>
  </property>
  <property fmtid="{D5CDD505-2E9C-101B-9397-08002B2CF9AE}" pid="3" name="MediaServiceImageTags">
    <vt:lpwstr/>
  </property>
</Properties>
</file>