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8.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9.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0.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76" r:id="rId6"/>
    <p:sldMasterId id="2147483690" r:id="rId7"/>
    <p:sldMasterId id="2147483707" r:id="rId8"/>
    <p:sldMasterId id="2147483719" r:id="rId9"/>
    <p:sldMasterId id="2147483736" r:id="rId10"/>
    <p:sldMasterId id="2147483750" r:id="rId11"/>
    <p:sldMasterId id="2147483762" r:id="rId12"/>
    <p:sldMasterId id="2147483779" r:id="rId13"/>
    <p:sldMasterId id="2147483791" r:id="rId14"/>
  </p:sldMasterIdLst>
  <p:notesMasterIdLst>
    <p:notesMasterId r:id="rId306"/>
  </p:notesMasterIdLst>
  <p:sldIdLst>
    <p:sldId id="1079" r:id="rId15"/>
    <p:sldId id="257" r:id="rId16"/>
    <p:sldId id="258" r:id="rId17"/>
    <p:sldId id="256" r:id="rId18"/>
    <p:sldId id="259" r:id="rId19"/>
    <p:sldId id="1034" r:id="rId20"/>
    <p:sldId id="1035" r:id="rId21"/>
    <p:sldId id="1033" r:id="rId22"/>
    <p:sldId id="273" r:id="rId23"/>
    <p:sldId id="274" r:id="rId24"/>
    <p:sldId id="276" r:id="rId25"/>
    <p:sldId id="267" r:id="rId26"/>
    <p:sldId id="266" r:id="rId27"/>
    <p:sldId id="271" r:id="rId28"/>
    <p:sldId id="269" r:id="rId29"/>
    <p:sldId id="265" r:id="rId30"/>
    <p:sldId id="277" r:id="rId31"/>
    <p:sldId id="285" r:id="rId32"/>
    <p:sldId id="282" r:id="rId33"/>
    <p:sldId id="286" r:id="rId34"/>
    <p:sldId id="299" r:id="rId35"/>
    <p:sldId id="300" r:id="rId36"/>
    <p:sldId id="301" r:id="rId37"/>
    <p:sldId id="302" r:id="rId38"/>
    <p:sldId id="303" r:id="rId39"/>
    <p:sldId id="304" r:id="rId40"/>
    <p:sldId id="260" r:id="rId41"/>
    <p:sldId id="305" r:id="rId42"/>
    <p:sldId id="287" r:id="rId43"/>
    <p:sldId id="288" r:id="rId44"/>
    <p:sldId id="306" r:id="rId45"/>
    <p:sldId id="289" r:id="rId46"/>
    <p:sldId id="307" r:id="rId47"/>
    <p:sldId id="308" r:id="rId48"/>
    <p:sldId id="309" r:id="rId49"/>
    <p:sldId id="310" r:id="rId50"/>
    <p:sldId id="311" r:id="rId51"/>
    <p:sldId id="264" r:id="rId52"/>
    <p:sldId id="312" r:id="rId53"/>
    <p:sldId id="313" r:id="rId54"/>
    <p:sldId id="314" r:id="rId55"/>
    <p:sldId id="315" r:id="rId56"/>
    <p:sldId id="316" r:id="rId57"/>
    <p:sldId id="317" r:id="rId58"/>
    <p:sldId id="318" r:id="rId59"/>
    <p:sldId id="319" r:id="rId60"/>
    <p:sldId id="320" r:id="rId61"/>
    <p:sldId id="433" r:id="rId62"/>
    <p:sldId id="432" r:id="rId63"/>
    <p:sldId id="434" r:id="rId64"/>
    <p:sldId id="435" r:id="rId65"/>
    <p:sldId id="436" r:id="rId66"/>
    <p:sldId id="346" r:id="rId67"/>
    <p:sldId id="437" r:id="rId68"/>
    <p:sldId id="355" r:id="rId69"/>
    <p:sldId id="438" r:id="rId70"/>
    <p:sldId id="439" r:id="rId71"/>
    <p:sldId id="440" r:id="rId72"/>
    <p:sldId id="441" r:id="rId73"/>
    <p:sldId id="354" r:id="rId74"/>
    <p:sldId id="442" r:id="rId75"/>
    <p:sldId id="443" r:id="rId76"/>
    <p:sldId id="444" r:id="rId77"/>
    <p:sldId id="445" r:id="rId78"/>
    <p:sldId id="275" r:id="rId79"/>
    <p:sldId id="446" r:id="rId80"/>
    <p:sldId id="447" r:id="rId81"/>
    <p:sldId id="448" r:id="rId82"/>
    <p:sldId id="278" r:id="rId83"/>
    <p:sldId id="280" r:id="rId84"/>
    <p:sldId id="283" r:id="rId85"/>
    <p:sldId id="345" r:id="rId86"/>
    <p:sldId id="449" r:id="rId87"/>
    <p:sldId id="450" r:id="rId88"/>
    <p:sldId id="451" r:id="rId89"/>
    <p:sldId id="452" r:id="rId90"/>
    <p:sldId id="453" r:id="rId91"/>
    <p:sldId id="454" r:id="rId92"/>
    <p:sldId id="455" r:id="rId93"/>
    <p:sldId id="263" r:id="rId94"/>
    <p:sldId id="456" r:id="rId95"/>
    <p:sldId id="457" r:id="rId96"/>
    <p:sldId id="458" r:id="rId97"/>
    <p:sldId id="459" r:id="rId98"/>
    <p:sldId id="460" r:id="rId99"/>
    <p:sldId id="461" r:id="rId100"/>
    <p:sldId id="270" r:id="rId101"/>
    <p:sldId id="462" r:id="rId102"/>
    <p:sldId id="463" r:id="rId103"/>
    <p:sldId id="464" r:id="rId104"/>
    <p:sldId id="268" r:id="rId105"/>
    <p:sldId id="465" r:id="rId106"/>
    <p:sldId id="466" r:id="rId107"/>
    <p:sldId id="467" r:id="rId108"/>
    <p:sldId id="468" r:id="rId109"/>
    <p:sldId id="469" r:id="rId110"/>
    <p:sldId id="326" r:id="rId111"/>
    <p:sldId id="329" r:id="rId112"/>
    <p:sldId id="322" r:id="rId113"/>
    <p:sldId id="330" r:id="rId114"/>
    <p:sldId id="470" r:id="rId115"/>
    <p:sldId id="327" r:id="rId116"/>
    <p:sldId id="325" r:id="rId117"/>
    <p:sldId id="290" r:id="rId118"/>
    <p:sldId id="471" r:id="rId119"/>
    <p:sldId id="291" r:id="rId120"/>
    <p:sldId id="292" r:id="rId121"/>
    <p:sldId id="472" r:id="rId122"/>
    <p:sldId id="473" r:id="rId123"/>
    <p:sldId id="474" r:id="rId124"/>
    <p:sldId id="475" r:id="rId125"/>
    <p:sldId id="328" r:id="rId126"/>
    <p:sldId id="476" r:id="rId127"/>
    <p:sldId id="1056" r:id="rId128"/>
    <p:sldId id="298" r:id="rId129"/>
    <p:sldId id="1057" r:id="rId130"/>
    <p:sldId id="1058" r:id="rId131"/>
    <p:sldId id="1059" r:id="rId132"/>
    <p:sldId id="1060" r:id="rId133"/>
    <p:sldId id="1061" r:id="rId134"/>
    <p:sldId id="1062" r:id="rId135"/>
    <p:sldId id="1063" r:id="rId136"/>
    <p:sldId id="1064" r:id="rId137"/>
    <p:sldId id="1065" r:id="rId138"/>
    <p:sldId id="1066" r:id="rId139"/>
    <p:sldId id="1067" r:id="rId140"/>
    <p:sldId id="1068" r:id="rId141"/>
    <p:sldId id="1041" r:id="rId142"/>
    <p:sldId id="1042" r:id="rId143"/>
    <p:sldId id="1043" r:id="rId144"/>
    <p:sldId id="1044" r:id="rId145"/>
    <p:sldId id="1045" r:id="rId146"/>
    <p:sldId id="261" r:id="rId147"/>
    <p:sldId id="262" r:id="rId148"/>
    <p:sldId id="1046" r:id="rId149"/>
    <p:sldId id="1047" r:id="rId150"/>
    <p:sldId id="1048" r:id="rId151"/>
    <p:sldId id="1049" r:id="rId152"/>
    <p:sldId id="1050" r:id="rId153"/>
    <p:sldId id="1051" r:id="rId154"/>
    <p:sldId id="1052" r:id="rId155"/>
    <p:sldId id="1053" r:id="rId156"/>
    <p:sldId id="1054" r:id="rId157"/>
    <p:sldId id="272" r:id="rId158"/>
    <p:sldId id="1055" r:id="rId159"/>
    <p:sldId id="1069" r:id="rId160"/>
    <p:sldId id="1070" r:id="rId161"/>
    <p:sldId id="1071" r:id="rId162"/>
    <p:sldId id="1072" r:id="rId163"/>
    <p:sldId id="1073" r:id="rId164"/>
    <p:sldId id="1074" r:id="rId165"/>
    <p:sldId id="1075" r:id="rId166"/>
    <p:sldId id="1076" r:id="rId167"/>
    <p:sldId id="1077" r:id="rId168"/>
    <p:sldId id="1036" r:id="rId169"/>
    <p:sldId id="1037" r:id="rId170"/>
    <p:sldId id="1038" r:id="rId171"/>
    <p:sldId id="1039" r:id="rId172"/>
    <p:sldId id="1040" r:id="rId173"/>
    <p:sldId id="477" r:id="rId174"/>
    <p:sldId id="478" r:id="rId175"/>
    <p:sldId id="479" r:id="rId176"/>
    <p:sldId id="480" r:id="rId177"/>
    <p:sldId id="481" r:id="rId178"/>
    <p:sldId id="482" r:id="rId179"/>
    <p:sldId id="483" r:id="rId180"/>
    <p:sldId id="484" r:id="rId181"/>
    <p:sldId id="323" r:id="rId182"/>
    <p:sldId id="485" r:id="rId183"/>
    <p:sldId id="324" r:id="rId184"/>
    <p:sldId id="486" r:id="rId185"/>
    <p:sldId id="487" r:id="rId186"/>
    <p:sldId id="321" r:id="rId187"/>
    <p:sldId id="488" r:id="rId188"/>
    <p:sldId id="489" r:id="rId189"/>
    <p:sldId id="490" r:id="rId190"/>
    <p:sldId id="491" r:id="rId191"/>
    <p:sldId id="492" r:id="rId192"/>
    <p:sldId id="493" r:id="rId193"/>
    <p:sldId id="494" r:id="rId194"/>
    <p:sldId id="495" r:id="rId195"/>
    <p:sldId id="496" r:id="rId196"/>
    <p:sldId id="497" r:id="rId197"/>
    <p:sldId id="498" r:id="rId198"/>
    <p:sldId id="499" r:id="rId199"/>
    <p:sldId id="500" r:id="rId200"/>
    <p:sldId id="501" r:id="rId201"/>
    <p:sldId id="281" r:id="rId202"/>
    <p:sldId id="502" r:id="rId203"/>
    <p:sldId id="503" r:id="rId204"/>
    <p:sldId id="504" r:id="rId205"/>
    <p:sldId id="505" r:id="rId206"/>
    <p:sldId id="506" r:id="rId207"/>
    <p:sldId id="507" r:id="rId208"/>
    <p:sldId id="508" r:id="rId209"/>
    <p:sldId id="509" r:id="rId210"/>
    <p:sldId id="510" r:id="rId211"/>
    <p:sldId id="511" r:id="rId212"/>
    <p:sldId id="512" r:id="rId213"/>
    <p:sldId id="513" r:id="rId214"/>
    <p:sldId id="514" r:id="rId215"/>
    <p:sldId id="515" r:id="rId216"/>
    <p:sldId id="516" r:id="rId217"/>
    <p:sldId id="517" r:id="rId218"/>
    <p:sldId id="518" r:id="rId219"/>
    <p:sldId id="519" r:id="rId220"/>
    <p:sldId id="520" r:id="rId221"/>
    <p:sldId id="521" r:id="rId222"/>
    <p:sldId id="279" r:id="rId223"/>
    <p:sldId id="522" r:id="rId224"/>
    <p:sldId id="523" r:id="rId225"/>
    <p:sldId id="284" r:id="rId226"/>
    <p:sldId id="524" r:id="rId227"/>
    <p:sldId id="525" r:id="rId228"/>
    <p:sldId id="526" r:id="rId229"/>
    <p:sldId id="527" r:id="rId230"/>
    <p:sldId id="528" r:id="rId231"/>
    <p:sldId id="529" r:id="rId232"/>
    <p:sldId id="530" r:id="rId233"/>
    <p:sldId id="531" r:id="rId234"/>
    <p:sldId id="532" r:id="rId235"/>
    <p:sldId id="533" r:id="rId236"/>
    <p:sldId id="534" r:id="rId237"/>
    <p:sldId id="535" r:id="rId238"/>
    <p:sldId id="536" r:id="rId239"/>
    <p:sldId id="537" r:id="rId240"/>
    <p:sldId id="538" r:id="rId241"/>
    <p:sldId id="539" r:id="rId242"/>
    <p:sldId id="540" r:id="rId243"/>
    <p:sldId id="541" r:id="rId244"/>
    <p:sldId id="542" r:id="rId245"/>
    <p:sldId id="543" r:id="rId246"/>
    <p:sldId id="544" r:id="rId247"/>
    <p:sldId id="545" r:id="rId248"/>
    <p:sldId id="546" r:id="rId249"/>
    <p:sldId id="547" r:id="rId250"/>
    <p:sldId id="548" r:id="rId251"/>
    <p:sldId id="549" r:id="rId252"/>
    <p:sldId id="550" r:id="rId253"/>
    <p:sldId id="551" r:id="rId254"/>
    <p:sldId id="552" r:id="rId255"/>
    <p:sldId id="553" r:id="rId256"/>
    <p:sldId id="554" r:id="rId257"/>
    <p:sldId id="703" r:id="rId258"/>
    <p:sldId id="1018" r:id="rId259"/>
    <p:sldId id="1009" r:id="rId260"/>
    <p:sldId id="1010" r:id="rId261"/>
    <p:sldId id="1011" r:id="rId262"/>
    <p:sldId id="1012" r:id="rId263"/>
    <p:sldId id="1013" r:id="rId264"/>
    <p:sldId id="1014" r:id="rId265"/>
    <p:sldId id="1015" r:id="rId266"/>
    <p:sldId id="1016" r:id="rId267"/>
    <p:sldId id="1017" r:id="rId268"/>
    <p:sldId id="1020" r:id="rId269"/>
    <p:sldId id="1019" r:id="rId270"/>
    <p:sldId id="1021" r:id="rId271"/>
    <p:sldId id="1022" r:id="rId272"/>
    <p:sldId id="1023" r:id="rId273"/>
    <p:sldId id="1025" r:id="rId274"/>
    <p:sldId id="1026" r:id="rId275"/>
    <p:sldId id="1027" r:id="rId276"/>
    <p:sldId id="1030" r:id="rId277"/>
    <p:sldId id="1028" r:id="rId278"/>
    <p:sldId id="1029" r:id="rId279"/>
    <p:sldId id="1031" r:id="rId280"/>
    <p:sldId id="556" r:id="rId281"/>
    <p:sldId id="557" r:id="rId282"/>
    <p:sldId id="558" r:id="rId283"/>
    <p:sldId id="559" r:id="rId284"/>
    <p:sldId id="560" r:id="rId285"/>
    <p:sldId id="561" r:id="rId286"/>
    <p:sldId id="562" r:id="rId287"/>
    <p:sldId id="563" r:id="rId288"/>
    <p:sldId id="564" r:id="rId289"/>
    <p:sldId id="691" r:id="rId290"/>
    <p:sldId id="690" r:id="rId291"/>
    <p:sldId id="693" r:id="rId292"/>
    <p:sldId id="694" r:id="rId293"/>
    <p:sldId id="695" r:id="rId294"/>
    <p:sldId id="696" r:id="rId295"/>
    <p:sldId id="697" r:id="rId296"/>
    <p:sldId id="698" r:id="rId297"/>
    <p:sldId id="699" r:id="rId298"/>
    <p:sldId id="701" r:id="rId299"/>
    <p:sldId id="700" r:id="rId300"/>
    <p:sldId id="702" r:id="rId301"/>
    <p:sldId id="688" r:id="rId302"/>
    <p:sldId id="366" r:id="rId303"/>
    <p:sldId id="1032" r:id="rId304"/>
    <p:sldId id="689" r:id="rId3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57FFC9-B496-414B-9AFD-21A2708ABEE6}">
          <p14:sldIdLst>
            <p14:sldId id="1079"/>
            <p14:sldId id="257"/>
            <p14:sldId id="258"/>
            <p14:sldId id="256"/>
            <p14:sldId id="259"/>
            <p14:sldId id="1034"/>
            <p14:sldId id="1035"/>
            <p14:sldId id="1033"/>
            <p14:sldId id="273"/>
            <p14:sldId id="274"/>
            <p14:sldId id="276"/>
            <p14:sldId id="267"/>
            <p14:sldId id="266"/>
            <p14:sldId id="271"/>
            <p14:sldId id="269"/>
            <p14:sldId id="265"/>
            <p14:sldId id="277"/>
            <p14:sldId id="285"/>
            <p14:sldId id="282"/>
            <p14:sldId id="286"/>
            <p14:sldId id="299"/>
            <p14:sldId id="300"/>
            <p14:sldId id="301"/>
            <p14:sldId id="302"/>
            <p14:sldId id="303"/>
            <p14:sldId id="304"/>
            <p14:sldId id="260"/>
            <p14:sldId id="305"/>
            <p14:sldId id="287"/>
            <p14:sldId id="288"/>
            <p14:sldId id="306"/>
            <p14:sldId id="289"/>
            <p14:sldId id="307"/>
            <p14:sldId id="308"/>
            <p14:sldId id="309"/>
            <p14:sldId id="310"/>
            <p14:sldId id="311"/>
            <p14:sldId id="264"/>
            <p14:sldId id="312"/>
            <p14:sldId id="313"/>
            <p14:sldId id="314"/>
            <p14:sldId id="315"/>
            <p14:sldId id="316"/>
            <p14:sldId id="317"/>
            <p14:sldId id="318"/>
            <p14:sldId id="319"/>
            <p14:sldId id="320"/>
            <p14:sldId id="433"/>
            <p14:sldId id="432"/>
            <p14:sldId id="434"/>
            <p14:sldId id="435"/>
            <p14:sldId id="436"/>
            <p14:sldId id="346"/>
            <p14:sldId id="437"/>
            <p14:sldId id="355"/>
            <p14:sldId id="438"/>
            <p14:sldId id="439"/>
            <p14:sldId id="440"/>
            <p14:sldId id="441"/>
            <p14:sldId id="354"/>
            <p14:sldId id="442"/>
            <p14:sldId id="443"/>
            <p14:sldId id="444"/>
            <p14:sldId id="445"/>
            <p14:sldId id="275"/>
            <p14:sldId id="446"/>
            <p14:sldId id="447"/>
            <p14:sldId id="448"/>
            <p14:sldId id="278"/>
            <p14:sldId id="280"/>
            <p14:sldId id="283"/>
            <p14:sldId id="345"/>
            <p14:sldId id="449"/>
            <p14:sldId id="450"/>
            <p14:sldId id="451"/>
            <p14:sldId id="452"/>
            <p14:sldId id="453"/>
            <p14:sldId id="454"/>
            <p14:sldId id="455"/>
            <p14:sldId id="263"/>
            <p14:sldId id="456"/>
            <p14:sldId id="457"/>
            <p14:sldId id="458"/>
            <p14:sldId id="459"/>
            <p14:sldId id="460"/>
            <p14:sldId id="461"/>
            <p14:sldId id="270"/>
            <p14:sldId id="462"/>
            <p14:sldId id="463"/>
            <p14:sldId id="464"/>
            <p14:sldId id="268"/>
            <p14:sldId id="465"/>
            <p14:sldId id="466"/>
            <p14:sldId id="467"/>
            <p14:sldId id="468"/>
            <p14:sldId id="469"/>
            <p14:sldId id="326"/>
            <p14:sldId id="329"/>
            <p14:sldId id="322"/>
            <p14:sldId id="330"/>
            <p14:sldId id="470"/>
            <p14:sldId id="327"/>
            <p14:sldId id="325"/>
            <p14:sldId id="290"/>
            <p14:sldId id="471"/>
            <p14:sldId id="291"/>
            <p14:sldId id="292"/>
            <p14:sldId id="472"/>
            <p14:sldId id="473"/>
            <p14:sldId id="474"/>
            <p14:sldId id="475"/>
            <p14:sldId id="328"/>
            <p14:sldId id="476"/>
            <p14:sldId id="1056"/>
            <p14:sldId id="298"/>
            <p14:sldId id="1057"/>
            <p14:sldId id="1058"/>
            <p14:sldId id="1059"/>
            <p14:sldId id="1060"/>
            <p14:sldId id="1061"/>
            <p14:sldId id="1062"/>
            <p14:sldId id="1063"/>
            <p14:sldId id="1064"/>
            <p14:sldId id="1065"/>
            <p14:sldId id="1066"/>
            <p14:sldId id="1067"/>
            <p14:sldId id="1068"/>
            <p14:sldId id="1041"/>
            <p14:sldId id="1042"/>
            <p14:sldId id="1043"/>
            <p14:sldId id="1044"/>
            <p14:sldId id="1045"/>
            <p14:sldId id="261"/>
            <p14:sldId id="262"/>
            <p14:sldId id="1046"/>
            <p14:sldId id="1047"/>
            <p14:sldId id="1048"/>
            <p14:sldId id="1049"/>
            <p14:sldId id="1050"/>
            <p14:sldId id="1051"/>
            <p14:sldId id="1052"/>
            <p14:sldId id="1053"/>
            <p14:sldId id="1054"/>
            <p14:sldId id="272"/>
            <p14:sldId id="1055"/>
            <p14:sldId id="1069"/>
            <p14:sldId id="1070"/>
            <p14:sldId id="1071"/>
            <p14:sldId id="1072"/>
            <p14:sldId id="1073"/>
            <p14:sldId id="1074"/>
            <p14:sldId id="1075"/>
            <p14:sldId id="1076"/>
            <p14:sldId id="1077"/>
            <p14:sldId id="1036"/>
            <p14:sldId id="1037"/>
            <p14:sldId id="1038"/>
            <p14:sldId id="1039"/>
            <p14:sldId id="1040"/>
            <p14:sldId id="477"/>
            <p14:sldId id="478"/>
            <p14:sldId id="479"/>
            <p14:sldId id="480"/>
            <p14:sldId id="481"/>
            <p14:sldId id="482"/>
            <p14:sldId id="483"/>
            <p14:sldId id="484"/>
            <p14:sldId id="323"/>
            <p14:sldId id="485"/>
            <p14:sldId id="324"/>
            <p14:sldId id="486"/>
            <p14:sldId id="487"/>
            <p14:sldId id="321"/>
            <p14:sldId id="488"/>
            <p14:sldId id="489"/>
            <p14:sldId id="490"/>
            <p14:sldId id="491"/>
            <p14:sldId id="492"/>
            <p14:sldId id="493"/>
            <p14:sldId id="494"/>
            <p14:sldId id="495"/>
            <p14:sldId id="496"/>
            <p14:sldId id="497"/>
            <p14:sldId id="498"/>
            <p14:sldId id="499"/>
            <p14:sldId id="500"/>
            <p14:sldId id="501"/>
            <p14:sldId id="28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279"/>
            <p14:sldId id="522"/>
            <p14:sldId id="523"/>
            <p14:sldId id="284"/>
            <p14:sldId id="524"/>
            <p14:sldId id="525"/>
            <p14:sldId id="526"/>
            <p14:sldId id="527"/>
            <p14:sldId id="528"/>
            <p14:sldId id="529"/>
            <p14:sldId id="530"/>
            <p14:sldId id="531"/>
            <p14:sldId id="532"/>
          </p14:sldIdLst>
        </p14:section>
        <p14:section name="Default Section" id="{1646CEC1-1AE6-4173-A696-89302232A503}">
          <p14:sldIdLst>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703"/>
            <p14:sldId id="1018"/>
            <p14:sldId id="1009"/>
            <p14:sldId id="1010"/>
            <p14:sldId id="1011"/>
            <p14:sldId id="1012"/>
            <p14:sldId id="1013"/>
            <p14:sldId id="1014"/>
            <p14:sldId id="1015"/>
            <p14:sldId id="1016"/>
            <p14:sldId id="1017"/>
            <p14:sldId id="1020"/>
            <p14:sldId id="1019"/>
            <p14:sldId id="1021"/>
            <p14:sldId id="1022"/>
            <p14:sldId id="1023"/>
            <p14:sldId id="1025"/>
            <p14:sldId id="1026"/>
            <p14:sldId id="1027"/>
            <p14:sldId id="1030"/>
            <p14:sldId id="1028"/>
            <p14:sldId id="1029"/>
            <p14:sldId id="1031"/>
            <p14:sldId id="556"/>
            <p14:sldId id="557"/>
            <p14:sldId id="558"/>
            <p14:sldId id="559"/>
            <p14:sldId id="560"/>
            <p14:sldId id="561"/>
            <p14:sldId id="562"/>
            <p14:sldId id="563"/>
            <p14:sldId id="564"/>
            <p14:sldId id="691"/>
            <p14:sldId id="690"/>
            <p14:sldId id="693"/>
            <p14:sldId id="694"/>
            <p14:sldId id="695"/>
            <p14:sldId id="696"/>
            <p14:sldId id="697"/>
            <p14:sldId id="698"/>
            <p14:sldId id="699"/>
            <p14:sldId id="701"/>
            <p14:sldId id="700"/>
            <p14:sldId id="702"/>
            <p14:sldId id="688"/>
            <p14:sldId id="366"/>
            <p14:sldId id="1032"/>
            <p14:sldId id="6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660033"/>
    <a:srgbClr val="A618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3FE5F5-FF5D-4DFF-90BE-C875C2B1C5A4}" v="1" dt="2023-07-21T15:14:50.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303" Type="http://schemas.openxmlformats.org/officeDocument/2006/relationships/slide" Target="slides/slide289.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268" Type="http://schemas.openxmlformats.org/officeDocument/2006/relationships/slide" Target="slides/slide254.xml"/><Relationship Id="rId289" Type="http://schemas.openxmlformats.org/officeDocument/2006/relationships/slide" Target="slides/slide275.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58" Type="http://schemas.openxmlformats.org/officeDocument/2006/relationships/slide" Target="slides/slide244.xml"/><Relationship Id="rId279" Type="http://schemas.openxmlformats.org/officeDocument/2006/relationships/slide" Target="slides/slide265.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269" Type="http://schemas.openxmlformats.org/officeDocument/2006/relationships/slide" Target="slides/slide255.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3.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291" Type="http://schemas.openxmlformats.org/officeDocument/2006/relationships/slide" Target="slides/slide277.xml"/><Relationship Id="rId305" Type="http://schemas.openxmlformats.org/officeDocument/2006/relationships/slide" Target="slides/slide291.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0.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4.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92" Type="http://schemas.openxmlformats.org/officeDocument/2006/relationships/slide" Target="slides/slide278.xml"/><Relationship Id="rId306" Type="http://schemas.openxmlformats.org/officeDocument/2006/relationships/notesMaster" Target="notesMasters/notesMaster1.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261" Type="http://schemas.openxmlformats.org/officeDocument/2006/relationships/slide" Target="slides/slide247.xml"/><Relationship Id="rId266" Type="http://schemas.openxmlformats.org/officeDocument/2006/relationships/slide" Target="slides/slide252.xml"/><Relationship Id="rId287" Type="http://schemas.openxmlformats.org/officeDocument/2006/relationships/slide" Target="slides/slide273.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282" Type="http://schemas.openxmlformats.org/officeDocument/2006/relationships/slide" Target="slides/slide268.xml"/><Relationship Id="rId312"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customXml" Target="../customXml/item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slide" Target="slides/slide237.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72" Type="http://schemas.openxmlformats.org/officeDocument/2006/relationships/slide" Target="slides/slide258.xml"/><Relationship Id="rId293" Type="http://schemas.openxmlformats.org/officeDocument/2006/relationships/slide" Target="slides/slide279.xml"/><Relationship Id="rId302" Type="http://schemas.openxmlformats.org/officeDocument/2006/relationships/slide" Target="slides/slide288.xml"/><Relationship Id="rId30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262" Type="http://schemas.openxmlformats.org/officeDocument/2006/relationships/slide" Target="slides/slide248.xml"/><Relationship Id="rId283" Type="http://schemas.openxmlformats.org/officeDocument/2006/relationships/slide" Target="slides/slide269.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slide" Target="slides/slide280.xml"/><Relationship Id="rId308" Type="http://schemas.openxmlformats.org/officeDocument/2006/relationships/viewProps" Target="viewProps.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theme" Target="theme/theme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tableStyles" Target="tableStyles.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customXml" Target="../customXml/item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microsoft.com/office/2016/11/relationships/changesInfo" Target="changesInfos/changesInfo1.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icia Mcilwain" userId="35c6ae54-376f-4565-8032-4727fc6f5788" providerId="ADAL" clId="{8012BA4A-A1EE-401E-9C3C-92AA423FFAF1}"/>
    <pc:docChg chg="addSld delSld modSld sldOrd modSection">
      <pc:chgData name="Leticia Mcilwain" userId="35c6ae54-376f-4565-8032-4727fc6f5788" providerId="ADAL" clId="{8012BA4A-A1EE-401E-9C3C-92AA423FFAF1}" dt="2023-07-18T12:25:15.512" v="5" actId="1076"/>
      <pc:docMkLst>
        <pc:docMk/>
      </pc:docMkLst>
      <pc:sldChg chg="new del ord">
        <pc:chgData name="Leticia Mcilwain" userId="35c6ae54-376f-4565-8032-4727fc6f5788" providerId="ADAL" clId="{8012BA4A-A1EE-401E-9C3C-92AA423FFAF1}" dt="2023-07-18T12:25:01.690" v="4" actId="2696"/>
        <pc:sldMkLst>
          <pc:docMk/>
          <pc:sldMk cId="2541398592" sldId="1078"/>
        </pc:sldMkLst>
      </pc:sldChg>
      <pc:sldChg chg="modSp add mod">
        <pc:chgData name="Leticia Mcilwain" userId="35c6ae54-376f-4565-8032-4727fc6f5788" providerId="ADAL" clId="{8012BA4A-A1EE-401E-9C3C-92AA423FFAF1}" dt="2023-07-18T12:25:15.512" v="5" actId="1076"/>
        <pc:sldMkLst>
          <pc:docMk/>
          <pc:sldMk cId="2074414471" sldId="1079"/>
        </pc:sldMkLst>
        <pc:spChg chg="mod">
          <ac:chgData name="Leticia Mcilwain" userId="35c6ae54-376f-4565-8032-4727fc6f5788" providerId="ADAL" clId="{8012BA4A-A1EE-401E-9C3C-92AA423FFAF1}" dt="2023-07-18T12:25:15.512" v="5" actId="1076"/>
          <ac:spMkLst>
            <pc:docMk/>
            <pc:sldMk cId="2074414471" sldId="1079"/>
            <ac:spMk id="8" creationId="{9BD5BCB7-3904-1D35-57E6-D97E4EB766E8}"/>
          </ac:spMkLst>
        </pc:spChg>
      </pc:sldChg>
    </pc:docChg>
  </pc:docChgLst>
  <pc:docChgLst>
    <pc:chgData name="Jennifer Roach" userId="6a4de24c-abe0-417c-ac11-da5d1536bc61" providerId="ADAL" clId="{03E40FBA-0F63-4ADD-BE0A-154290F95450}"/>
    <pc:docChg chg="undo custSel addSld delSld modSld sldOrd delMainMaster modMainMaster modSection">
      <pc:chgData name="Jennifer Roach" userId="6a4de24c-abe0-417c-ac11-da5d1536bc61" providerId="ADAL" clId="{03E40FBA-0F63-4ADD-BE0A-154290F95450}" dt="2023-07-18T14:39:04.839" v="1852" actId="20577"/>
      <pc:docMkLst>
        <pc:docMk/>
      </pc:docMkLst>
      <pc:sldChg chg="addSp delSp modSp add mod setBg setFolMasterObjs delDesignElem">
        <pc:chgData name="Jennifer Roach" userId="6a4de24c-abe0-417c-ac11-da5d1536bc61" providerId="ADAL" clId="{03E40FBA-0F63-4ADD-BE0A-154290F95450}" dt="2023-07-06T15:16:20.588" v="872"/>
        <pc:sldMkLst>
          <pc:docMk/>
          <pc:sldMk cId="3252769260" sldId="256"/>
        </pc:sldMkLst>
        <pc:spChg chg="mod">
          <ac:chgData name="Jennifer Roach" userId="6a4de24c-abe0-417c-ac11-da5d1536bc61" providerId="ADAL" clId="{03E40FBA-0F63-4ADD-BE0A-154290F95450}" dt="2023-07-06T15:15:54.691" v="866" actId="2711"/>
          <ac:spMkLst>
            <pc:docMk/>
            <pc:sldMk cId="3252769260" sldId="256"/>
            <ac:spMk id="2" creationId="{13B0F98A-1235-4AFB-B221-071B46387AB0}"/>
          </ac:spMkLst>
        </pc:spChg>
        <pc:spChg chg="del">
          <ac:chgData name="Jennifer Roach" userId="6a4de24c-abe0-417c-ac11-da5d1536bc61" providerId="ADAL" clId="{03E40FBA-0F63-4ADD-BE0A-154290F95450}" dt="2023-07-03T17:11:34.785" v="40"/>
          <ac:spMkLst>
            <pc:docMk/>
            <pc:sldMk cId="3252769260" sldId="256"/>
            <ac:spMk id="7" creationId="{FFD48BC7-DC40-47DE-87EE-9F4B6ECB9ABB}"/>
          </ac:spMkLst>
        </pc:spChg>
        <pc:spChg chg="add del">
          <ac:chgData name="Jennifer Roach" userId="6a4de24c-abe0-417c-ac11-da5d1536bc61" providerId="ADAL" clId="{03E40FBA-0F63-4ADD-BE0A-154290F95450}" dt="2023-07-06T15:10:32.616" v="760" actId="26606"/>
          <ac:spMkLst>
            <pc:docMk/>
            <pc:sldMk cId="3252769260" sldId="256"/>
            <ac:spMk id="8" creationId="{6F828D28-8E09-41CC-8229-3070B5467A96}"/>
          </ac:spMkLst>
        </pc:spChg>
        <pc:spChg chg="del">
          <ac:chgData name="Jennifer Roach" userId="6a4de24c-abe0-417c-ac11-da5d1536bc61" providerId="ADAL" clId="{03E40FBA-0F63-4ADD-BE0A-154290F95450}" dt="2023-07-03T17:11:34.785" v="40"/>
          <ac:spMkLst>
            <pc:docMk/>
            <pc:sldMk cId="3252769260" sldId="256"/>
            <ac:spMk id="9" creationId="{E502BBC7-2C76-46F3-BC24-5985BC13DB88}"/>
          </ac:spMkLst>
        </pc:spChg>
        <pc:spChg chg="add del">
          <ac:chgData name="Jennifer Roach" userId="6a4de24c-abe0-417c-ac11-da5d1536bc61" providerId="ADAL" clId="{03E40FBA-0F63-4ADD-BE0A-154290F95450}" dt="2023-07-06T15:10:32.616" v="760" actId="26606"/>
          <ac:spMkLst>
            <pc:docMk/>
            <pc:sldMk cId="3252769260" sldId="256"/>
            <ac:spMk id="10" creationId="{D5B012D8-7F27-4758-9AC6-C889B154BD73}"/>
          </ac:spMkLst>
        </pc:spChg>
        <pc:spChg chg="del">
          <ac:chgData name="Jennifer Roach" userId="6a4de24c-abe0-417c-ac11-da5d1536bc61" providerId="ADAL" clId="{03E40FBA-0F63-4ADD-BE0A-154290F95450}" dt="2023-07-03T17:11:34.785" v="40"/>
          <ac:spMkLst>
            <pc:docMk/>
            <pc:sldMk cId="3252769260" sldId="256"/>
            <ac:spMk id="11" creationId="{C7F28D52-2A5F-4D23-81AE-7CB8B591C7AF}"/>
          </ac:spMkLst>
        </pc:spChg>
        <pc:spChg chg="add del">
          <ac:chgData name="Jennifer Roach" userId="6a4de24c-abe0-417c-ac11-da5d1536bc61" providerId="ADAL" clId="{03E40FBA-0F63-4ADD-BE0A-154290F95450}" dt="2023-07-06T15:10:32.616" v="760" actId="26606"/>
          <ac:spMkLst>
            <pc:docMk/>
            <pc:sldMk cId="3252769260" sldId="256"/>
            <ac:spMk id="12" creationId="{4063B759-00FC-46D1-9898-8E8625268FAF}"/>
          </ac:spMkLst>
        </pc:spChg>
        <pc:spChg chg="del">
          <ac:chgData name="Jennifer Roach" userId="6a4de24c-abe0-417c-ac11-da5d1536bc61" providerId="ADAL" clId="{03E40FBA-0F63-4ADD-BE0A-154290F95450}" dt="2023-07-03T17:11:34.785" v="40"/>
          <ac:spMkLst>
            <pc:docMk/>
            <pc:sldMk cId="3252769260" sldId="256"/>
            <ac:spMk id="13" creationId="{3629484E-3792-4B3D-89AD-7C8A1ED0E0D4}"/>
          </ac:spMkLst>
        </pc:spChg>
        <pc:spChg chg="add del">
          <ac:chgData name="Jennifer Roach" userId="6a4de24c-abe0-417c-ac11-da5d1536bc61" providerId="ADAL" clId="{03E40FBA-0F63-4ADD-BE0A-154290F95450}" dt="2023-07-06T15:16:13.436" v="871"/>
          <ac:spMkLst>
            <pc:docMk/>
            <pc:sldMk cId="3252769260" sldId="256"/>
            <ac:spMk id="14" creationId="{C1DD1A8A-57D5-4A81-AD04-532B043C5611}"/>
          </ac:spMkLst>
        </pc:spChg>
        <pc:spChg chg="add del">
          <ac:chgData name="Jennifer Roach" userId="6a4de24c-abe0-417c-ac11-da5d1536bc61" providerId="ADAL" clId="{03E40FBA-0F63-4ADD-BE0A-154290F95450}" dt="2023-07-06T15:16:13.436" v="871"/>
          <ac:spMkLst>
            <pc:docMk/>
            <pc:sldMk cId="3252769260" sldId="256"/>
            <ac:spMk id="16" creationId="{007891EC-4501-44ED-A8C8-B11B6DB767AB}"/>
          </ac:spMkLst>
        </pc:spChg>
        <pc:picChg chg="add del">
          <ac:chgData name="Jennifer Roach" userId="6a4de24c-abe0-417c-ac11-da5d1536bc61" providerId="ADAL" clId="{03E40FBA-0F63-4ADD-BE0A-154290F95450}" dt="2023-07-06T15:02:38.478" v="465" actId="22"/>
          <ac:picMkLst>
            <pc:docMk/>
            <pc:sldMk cId="3252769260" sldId="256"/>
            <ac:picMk id="4" creationId="{768D85A6-C7C8-D2D2-C417-7FE229FC0A31}"/>
          </ac:picMkLst>
        </pc:picChg>
        <pc:picChg chg="add del">
          <ac:chgData name="Jennifer Roach" userId="6a4de24c-abe0-417c-ac11-da5d1536bc61" providerId="ADAL" clId="{03E40FBA-0F63-4ADD-BE0A-154290F95450}" dt="2023-07-06T15:10:32.616" v="760" actId="26606"/>
          <ac:picMkLst>
            <pc:docMk/>
            <pc:sldMk cId="3252769260" sldId="256"/>
            <ac:picMk id="5" creationId="{E0855557-7CE8-46FA-D7E9-B6641173BE82}"/>
          </ac:picMkLst>
        </pc:picChg>
        <pc:picChg chg="add mod">
          <ac:chgData name="Jennifer Roach" userId="6a4de24c-abe0-417c-ac11-da5d1536bc61" providerId="ADAL" clId="{03E40FBA-0F63-4ADD-BE0A-154290F95450}" dt="2023-07-06T15:15:31.154" v="862" actId="1076"/>
          <ac:picMkLst>
            <pc:docMk/>
            <pc:sldMk cId="3252769260" sldId="256"/>
            <ac:picMk id="15" creationId="{DBB09989-F033-A2FA-4C2A-E73ADE27EEC9}"/>
          </ac:picMkLst>
        </pc:picChg>
      </pc:sldChg>
      <pc:sldChg chg="addSp delSp modSp mod">
        <pc:chgData name="Jennifer Roach" userId="6a4de24c-abe0-417c-ac11-da5d1536bc61" providerId="ADAL" clId="{03E40FBA-0F63-4ADD-BE0A-154290F95450}" dt="2023-07-03T17:44:23.778" v="296" actId="403"/>
        <pc:sldMkLst>
          <pc:docMk/>
          <pc:sldMk cId="3841720743" sldId="257"/>
        </pc:sldMkLst>
        <pc:spChg chg="add del mod">
          <ac:chgData name="Jennifer Roach" userId="6a4de24c-abe0-417c-ac11-da5d1536bc61" providerId="ADAL" clId="{03E40FBA-0F63-4ADD-BE0A-154290F95450}" dt="2023-07-03T17:21:39.626" v="67" actId="33987"/>
          <ac:spMkLst>
            <pc:docMk/>
            <pc:sldMk cId="3841720743" sldId="257"/>
            <ac:spMk id="2" creationId="{C148399B-1BCE-4D37-60C3-4D0FCF15A594}"/>
          </ac:spMkLst>
        </pc:spChg>
        <pc:spChg chg="mod">
          <ac:chgData name="Jennifer Roach" userId="6a4de24c-abe0-417c-ac11-da5d1536bc61" providerId="ADAL" clId="{03E40FBA-0F63-4ADD-BE0A-154290F95450}" dt="2023-07-03T17:44:14.299" v="292" actId="14838"/>
          <ac:spMkLst>
            <pc:docMk/>
            <pc:sldMk cId="3841720743" sldId="257"/>
            <ac:spMk id="6" creationId="{38BEA90D-640A-47E4-A701-7EEEBE972769}"/>
          </ac:spMkLst>
        </pc:spChg>
        <pc:spChg chg="mod">
          <ac:chgData name="Jennifer Roach" userId="6a4de24c-abe0-417c-ac11-da5d1536bc61" providerId="ADAL" clId="{03E40FBA-0F63-4ADD-BE0A-154290F95450}" dt="2023-07-03T17:44:23.778" v="296" actId="403"/>
          <ac:spMkLst>
            <pc:docMk/>
            <pc:sldMk cId="3841720743" sldId="257"/>
            <ac:spMk id="7" creationId="{2CF75400-C05A-4FB3-8EC2-0ADFDD5835C8}"/>
          </ac:spMkLst>
        </pc:spChg>
      </pc:sldChg>
      <pc:sldChg chg="modSp mod">
        <pc:chgData name="Jennifer Roach" userId="6a4de24c-abe0-417c-ac11-da5d1536bc61" providerId="ADAL" clId="{03E40FBA-0F63-4ADD-BE0A-154290F95450}" dt="2023-07-06T14:14:08.383" v="312" actId="20577"/>
        <pc:sldMkLst>
          <pc:docMk/>
          <pc:sldMk cId="1427606524" sldId="258"/>
        </pc:sldMkLst>
        <pc:spChg chg="mod">
          <ac:chgData name="Jennifer Roach" userId="6a4de24c-abe0-417c-ac11-da5d1536bc61" providerId="ADAL" clId="{03E40FBA-0F63-4ADD-BE0A-154290F95450}" dt="2023-07-03T17:46:33.045" v="304"/>
          <ac:spMkLst>
            <pc:docMk/>
            <pc:sldMk cId="1427606524" sldId="258"/>
            <ac:spMk id="2" creationId="{0C08A696-3A52-D11A-4731-C7261E7A18AB}"/>
          </ac:spMkLst>
        </pc:spChg>
        <pc:spChg chg="mod">
          <ac:chgData name="Jennifer Roach" userId="6a4de24c-abe0-417c-ac11-da5d1536bc61" providerId="ADAL" clId="{03E40FBA-0F63-4ADD-BE0A-154290F95450}" dt="2023-07-06T14:14:08.383" v="312" actId="20577"/>
          <ac:spMkLst>
            <pc:docMk/>
            <pc:sldMk cId="1427606524" sldId="258"/>
            <ac:spMk id="3" creationId="{AABD734C-55F2-9A8D-E406-4A66E510DC7D}"/>
          </ac:spMkLst>
        </pc:spChg>
      </pc:sldChg>
      <pc:sldChg chg="add setBg">
        <pc:chgData name="Jennifer Roach" userId="6a4de24c-abe0-417c-ac11-da5d1536bc61" providerId="ADAL" clId="{03E40FBA-0F63-4ADD-BE0A-154290F95450}" dt="2023-07-06T15:19:33.486" v="1068"/>
        <pc:sldMkLst>
          <pc:docMk/>
          <pc:sldMk cId="1427830589" sldId="259"/>
        </pc:sldMkLst>
      </pc:sldChg>
      <pc:sldChg chg="del">
        <pc:chgData name="Jennifer Roach" userId="6a4de24c-abe0-417c-ac11-da5d1536bc61" providerId="ADAL" clId="{03E40FBA-0F63-4ADD-BE0A-154290F95450}" dt="2023-07-03T17:10:44.097" v="30" actId="47"/>
        <pc:sldMkLst>
          <pc:docMk/>
          <pc:sldMk cId="3753999689" sldId="259"/>
        </pc:sldMkLst>
      </pc:sldChg>
      <pc:sldChg chg="addSp delSp add del setBg delDesignElem">
        <pc:chgData name="Jennifer Roach" userId="6a4de24c-abe0-417c-ac11-da5d1536bc61" providerId="ADAL" clId="{03E40FBA-0F63-4ADD-BE0A-154290F95450}" dt="2023-07-03T17:16:55.595" v="56"/>
        <pc:sldMkLst>
          <pc:docMk/>
          <pc:sldMk cId="1961873056" sldId="260"/>
        </pc:sldMkLst>
        <pc:spChg chg="add del">
          <ac:chgData name="Jennifer Roach" userId="6a4de24c-abe0-417c-ac11-da5d1536bc61" providerId="ADAL" clId="{03E40FBA-0F63-4ADD-BE0A-154290F95450}" dt="2023-07-03T17:16:30.456" v="53"/>
          <ac:spMkLst>
            <pc:docMk/>
            <pc:sldMk cId="1961873056" sldId="260"/>
            <ac:spMk id="9" creationId="{BACC6370-2D7E-4714-9D71-7542949D7D5D}"/>
          </ac:spMkLst>
        </pc:spChg>
        <pc:spChg chg="add del">
          <ac:chgData name="Jennifer Roach" userId="6a4de24c-abe0-417c-ac11-da5d1536bc61" providerId="ADAL" clId="{03E40FBA-0F63-4ADD-BE0A-154290F95450}" dt="2023-07-03T17:16:30.456" v="53"/>
          <ac:spMkLst>
            <pc:docMk/>
            <pc:sldMk cId="1961873056" sldId="260"/>
            <ac:spMk id="11" creationId="{F68B3F68-107C-434F-AA38-110D5EA91B85}"/>
          </ac:spMkLst>
        </pc:spChg>
        <pc:spChg chg="add del">
          <ac:chgData name="Jennifer Roach" userId="6a4de24c-abe0-417c-ac11-da5d1536bc61" providerId="ADAL" clId="{03E40FBA-0F63-4ADD-BE0A-154290F95450}" dt="2023-07-03T17:16:30.456" v="53"/>
          <ac:spMkLst>
            <pc:docMk/>
            <pc:sldMk cId="1961873056" sldId="260"/>
            <ac:spMk id="13" creationId="{AAD0DBB9-1A4B-4391-81D4-CB19F9AB918A}"/>
          </ac:spMkLst>
        </pc:spChg>
        <pc:spChg chg="add del">
          <ac:chgData name="Jennifer Roach" userId="6a4de24c-abe0-417c-ac11-da5d1536bc61" providerId="ADAL" clId="{03E40FBA-0F63-4ADD-BE0A-154290F95450}" dt="2023-07-03T17:16:30.456" v="53"/>
          <ac:spMkLst>
            <pc:docMk/>
            <pc:sldMk cId="1961873056" sldId="260"/>
            <ac:spMk id="15" creationId="{063BBA22-50EA-4C4D-BE05-F1CE4E63AA56}"/>
          </ac:spMkLst>
        </pc:spChg>
      </pc:sldChg>
      <pc:sldChg chg="add del">
        <pc:chgData name="Jennifer Roach" userId="6a4de24c-abe0-417c-ac11-da5d1536bc61" providerId="ADAL" clId="{03E40FBA-0F63-4ADD-BE0A-154290F95450}" dt="2023-07-06T15:23:36.284" v="1110" actId="47"/>
        <pc:sldMkLst>
          <pc:docMk/>
          <pc:sldMk cId="569063631" sldId="261"/>
        </pc:sldMkLst>
      </pc:sldChg>
      <pc:sldChg chg="add del">
        <pc:chgData name="Jennifer Roach" userId="6a4de24c-abe0-417c-ac11-da5d1536bc61" providerId="ADAL" clId="{03E40FBA-0F63-4ADD-BE0A-154290F95450}" dt="2023-07-17T14:54:44.087" v="1783" actId="2696"/>
        <pc:sldMkLst>
          <pc:docMk/>
          <pc:sldMk cId="4220441660" sldId="261"/>
        </pc:sldMkLst>
      </pc:sldChg>
      <pc:sldChg chg="add del">
        <pc:chgData name="Jennifer Roach" userId="6a4de24c-abe0-417c-ac11-da5d1536bc61" providerId="ADAL" clId="{03E40FBA-0F63-4ADD-BE0A-154290F95450}" dt="2023-07-17T14:54:44.087" v="1783" actId="2696"/>
        <pc:sldMkLst>
          <pc:docMk/>
          <pc:sldMk cId="210325287" sldId="262"/>
        </pc:sldMkLst>
      </pc:sldChg>
      <pc:sldChg chg="add del setBg">
        <pc:chgData name="Jennifer Roach" userId="6a4de24c-abe0-417c-ac11-da5d1536bc61" providerId="ADAL" clId="{03E40FBA-0F63-4ADD-BE0A-154290F95450}" dt="2023-07-06T15:21:27.249" v="1099" actId="47"/>
        <pc:sldMkLst>
          <pc:docMk/>
          <pc:sldMk cId="2566220837" sldId="262"/>
        </pc:sldMkLst>
      </pc:sldChg>
      <pc:sldChg chg="add">
        <pc:chgData name="Jennifer Roach" userId="6a4de24c-abe0-417c-ac11-da5d1536bc61" providerId="ADAL" clId="{03E40FBA-0F63-4ADD-BE0A-154290F95450}" dt="2023-07-03T17:31:10.527" v="96"/>
        <pc:sldMkLst>
          <pc:docMk/>
          <pc:sldMk cId="1935948327" sldId="263"/>
        </pc:sldMkLst>
      </pc:sldChg>
      <pc:sldChg chg="add del setBg">
        <pc:chgData name="Jennifer Roach" userId="6a4de24c-abe0-417c-ac11-da5d1536bc61" providerId="ADAL" clId="{03E40FBA-0F63-4ADD-BE0A-154290F95450}" dt="2023-07-03T17:16:55.595" v="56"/>
        <pc:sldMkLst>
          <pc:docMk/>
          <pc:sldMk cId="2086022174" sldId="264"/>
        </pc:sldMkLst>
      </pc:sldChg>
      <pc:sldChg chg="delSp add setBg delDesignElem">
        <pc:chgData name="Jennifer Roach" userId="6a4de24c-abe0-417c-ac11-da5d1536bc61" providerId="ADAL" clId="{03E40FBA-0F63-4ADD-BE0A-154290F95450}" dt="2023-07-06T15:30:00.488" v="1703"/>
        <pc:sldMkLst>
          <pc:docMk/>
          <pc:sldMk cId="2566740758" sldId="265"/>
        </pc:sldMkLst>
        <pc:spChg chg="del">
          <ac:chgData name="Jennifer Roach" userId="6a4de24c-abe0-417c-ac11-da5d1536bc61" providerId="ADAL" clId="{03E40FBA-0F63-4ADD-BE0A-154290F95450}" dt="2023-07-03T17:11:34.785" v="40"/>
          <ac:spMkLst>
            <pc:docMk/>
            <pc:sldMk cId="2566740758" sldId="265"/>
            <ac:spMk id="11" creationId="{9D25F302-27C5-414F-97F8-6EA0A6C028BA}"/>
          </ac:spMkLst>
        </pc:spChg>
        <pc:spChg chg="del">
          <ac:chgData name="Jennifer Roach" userId="6a4de24c-abe0-417c-ac11-da5d1536bc61" providerId="ADAL" clId="{03E40FBA-0F63-4ADD-BE0A-154290F95450}" dt="2023-07-03T17:11:34.785" v="40"/>
          <ac:spMkLst>
            <pc:docMk/>
            <pc:sldMk cId="2566740758" sldId="265"/>
            <ac:spMk id="13" creationId="{830A36F8-48C2-4842-A87B-8CE8DF4E7FD2}"/>
          </ac:spMkLst>
        </pc:spChg>
        <pc:spChg chg="del">
          <ac:chgData name="Jennifer Roach" userId="6a4de24c-abe0-417c-ac11-da5d1536bc61" providerId="ADAL" clId="{03E40FBA-0F63-4ADD-BE0A-154290F95450}" dt="2023-07-03T17:11:34.785" v="40"/>
          <ac:spMkLst>
            <pc:docMk/>
            <pc:sldMk cId="2566740758" sldId="265"/>
            <ac:spMk id="15" creationId="{7F488E8B-4E1E-4402-8935-D4E6C02615C7}"/>
          </ac:spMkLst>
        </pc:spChg>
      </pc:sldChg>
      <pc:sldChg chg="delSp add setBg delDesignElem">
        <pc:chgData name="Jennifer Roach" userId="6a4de24c-abe0-417c-ac11-da5d1536bc61" providerId="ADAL" clId="{03E40FBA-0F63-4ADD-BE0A-154290F95450}" dt="2023-07-06T15:27:58.160" v="1525"/>
        <pc:sldMkLst>
          <pc:docMk/>
          <pc:sldMk cId="1483337259" sldId="266"/>
        </pc:sldMkLst>
        <pc:spChg chg="del">
          <ac:chgData name="Jennifer Roach" userId="6a4de24c-abe0-417c-ac11-da5d1536bc61" providerId="ADAL" clId="{03E40FBA-0F63-4ADD-BE0A-154290F95450}" dt="2023-07-03T17:11:34.785" v="40"/>
          <ac:spMkLst>
            <pc:docMk/>
            <pc:sldMk cId="1483337259" sldId="266"/>
            <ac:spMk id="63" creationId="{5D13CC36-B950-4F02-9BAF-9A7EB267398C}"/>
          </ac:spMkLst>
        </pc:spChg>
        <pc:spChg chg="del">
          <ac:chgData name="Jennifer Roach" userId="6a4de24c-abe0-417c-ac11-da5d1536bc61" providerId="ADAL" clId="{03E40FBA-0F63-4ADD-BE0A-154290F95450}" dt="2023-07-03T17:11:34.785" v="40"/>
          <ac:spMkLst>
            <pc:docMk/>
            <pc:sldMk cId="1483337259" sldId="266"/>
            <ac:spMk id="64" creationId="{D1BDED99-B35B-4FEE-A274-8E8DB6FEEECF}"/>
          </ac:spMkLst>
        </pc:spChg>
      </pc:sldChg>
      <pc:sldChg chg="delSp add setBg delDesignElem">
        <pc:chgData name="Jennifer Roach" userId="6a4de24c-abe0-417c-ac11-da5d1536bc61" providerId="ADAL" clId="{03E40FBA-0F63-4ADD-BE0A-154290F95450}" dt="2023-07-06T15:27:08.197" v="1484"/>
        <pc:sldMkLst>
          <pc:docMk/>
          <pc:sldMk cId="3640747009" sldId="267"/>
        </pc:sldMkLst>
        <pc:spChg chg="del">
          <ac:chgData name="Jennifer Roach" userId="6a4de24c-abe0-417c-ac11-da5d1536bc61" providerId="ADAL" clId="{03E40FBA-0F63-4ADD-BE0A-154290F95450}" dt="2023-07-03T17:11:34.785" v="40"/>
          <ac:spMkLst>
            <pc:docMk/>
            <pc:sldMk cId="3640747009" sldId="267"/>
            <ac:spMk id="40" creationId="{9D25F302-27C5-414F-97F8-6EA0A6C028BA}"/>
          </ac:spMkLst>
        </pc:spChg>
        <pc:spChg chg="del">
          <ac:chgData name="Jennifer Roach" userId="6a4de24c-abe0-417c-ac11-da5d1536bc61" providerId="ADAL" clId="{03E40FBA-0F63-4ADD-BE0A-154290F95450}" dt="2023-07-03T17:11:34.785" v="40"/>
          <ac:spMkLst>
            <pc:docMk/>
            <pc:sldMk cId="3640747009" sldId="267"/>
            <ac:spMk id="42" creationId="{830A36F8-48C2-4842-A87B-8CE8DF4E7FD2}"/>
          </ac:spMkLst>
        </pc:spChg>
        <pc:spChg chg="del">
          <ac:chgData name="Jennifer Roach" userId="6a4de24c-abe0-417c-ac11-da5d1536bc61" providerId="ADAL" clId="{03E40FBA-0F63-4ADD-BE0A-154290F95450}" dt="2023-07-03T17:11:34.785" v="40"/>
          <ac:spMkLst>
            <pc:docMk/>
            <pc:sldMk cId="3640747009" sldId="267"/>
            <ac:spMk id="44" creationId="{8F451A30-466B-4996-9BA5-CD6ABCC6D558}"/>
          </ac:spMkLst>
        </pc:spChg>
      </pc:sldChg>
      <pc:sldChg chg="add">
        <pc:chgData name="Jennifer Roach" userId="6a4de24c-abe0-417c-ac11-da5d1536bc61" providerId="ADAL" clId="{03E40FBA-0F63-4ADD-BE0A-154290F95450}" dt="2023-07-03T17:31:10.527" v="96"/>
        <pc:sldMkLst>
          <pc:docMk/>
          <pc:sldMk cId="3713658538" sldId="268"/>
        </pc:sldMkLst>
      </pc:sldChg>
      <pc:sldChg chg="delSp add setBg delDesignElem">
        <pc:chgData name="Jennifer Roach" userId="6a4de24c-abe0-417c-ac11-da5d1536bc61" providerId="ADAL" clId="{03E40FBA-0F63-4ADD-BE0A-154290F95450}" dt="2023-07-06T15:29:24.495" v="1641"/>
        <pc:sldMkLst>
          <pc:docMk/>
          <pc:sldMk cId="1396265607" sldId="269"/>
        </pc:sldMkLst>
        <pc:spChg chg="del">
          <ac:chgData name="Jennifer Roach" userId="6a4de24c-abe0-417c-ac11-da5d1536bc61" providerId="ADAL" clId="{03E40FBA-0F63-4ADD-BE0A-154290F95450}" dt="2023-07-03T17:11:34.785" v="40"/>
          <ac:spMkLst>
            <pc:docMk/>
            <pc:sldMk cId="1396265607" sldId="269"/>
            <ac:spMk id="11" creationId="{F13C74B1-5B17-4795-BED0-7140497B445A}"/>
          </ac:spMkLst>
        </pc:spChg>
        <pc:spChg chg="del">
          <ac:chgData name="Jennifer Roach" userId="6a4de24c-abe0-417c-ac11-da5d1536bc61" providerId="ADAL" clId="{03E40FBA-0F63-4ADD-BE0A-154290F95450}" dt="2023-07-03T17:11:34.785" v="40"/>
          <ac:spMkLst>
            <pc:docMk/>
            <pc:sldMk cId="1396265607" sldId="269"/>
            <ac:spMk id="13" creationId="{D4974D33-8DC5-464E-8C6D-BE58F0669C17}"/>
          </ac:spMkLst>
        </pc:spChg>
      </pc:sldChg>
      <pc:sldChg chg="add">
        <pc:chgData name="Jennifer Roach" userId="6a4de24c-abe0-417c-ac11-da5d1536bc61" providerId="ADAL" clId="{03E40FBA-0F63-4ADD-BE0A-154290F95450}" dt="2023-07-03T17:31:10.527" v="96"/>
        <pc:sldMkLst>
          <pc:docMk/>
          <pc:sldMk cId="2527816929" sldId="270"/>
        </pc:sldMkLst>
      </pc:sldChg>
      <pc:sldChg chg="delSp add setBg delDesignElem">
        <pc:chgData name="Jennifer Roach" userId="6a4de24c-abe0-417c-ac11-da5d1536bc61" providerId="ADAL" clId="{03E40FBA-0F63-4ADD-BE0A-154290F95450}" dt="2023-07-06T15:28:41.365" v="1589"/>
        <pc:sldMkLst>
          <pc:docMk/>
          <pc:sldMk cId="2523387418" sldId="271"/>
        </pc:sldMkLst>
        <pc:spChg chg="del">
          <ac:chgData name="Jennifer Roach" userId="6a4de24c-abe0-417c-ac11-da5d1536bc61" providerId="ADAL" clId="{03E40FBA-0F63-4ADD-BE0A-154290F95450}" dt="2023-07-03T17:11:34.785" v="40"/>
          <ac:spMkLst>
            <pc:docMk/>
            <pc:sldMk cId="2523387418" sldId="271"/>
            <ac:spMk id="37" creationId="{2C61293E-6EBE-43EF-A52C-9BEBFD7679D4}"/>
          </ac:spMkLst>
        </pc:spChg>
        <pc:spChg chg="del">
          <ac:chgData name="Jennifer Roach" userId="6a4de24c-abe0-417c-ac11-da5d1536bc61" providerId="ADAL" clId="{03E40FBA-0F63-4ADD-BE0A-154290F95450}" dt="2023-07-03T17:11:34.785" v="40"/>
          <ac:spMkLst>
            <pc:docMk/>
            <pc:sldMk cId="2523387418" sldId="271"/>
            <ac:spMk id="39" creationId="{21540236-BFD5-4A9D-8840-4703E7F76825}"/>
          </ac:spMkLst>
        </pc:spChg>
      </pc:sldChg>
      <pc:sldChg chg="add del">
        <pc:chgData name="Jennifer Roach" userId="6a4de24c-abe0-417c-ac11-da5d1536bc61" providerId="ADAL" clId="{03E40FBA-0F63-4ADD-BE0A-154290F95450}" dt="2023-07-17T14:54:44.087" v="1783" actId="2696"/>
        <pc:sldMkLst>
          <pc:docMk/>
          <pc:sldMk cId="2677184018" sldId="272"/>
        </pc:sldMkLst>
      </pc:sldChg>
      <pc:sldChg chg="delSp add del setBg delDesignElem">
        <pc:chgData name="Jennifer Roach" userId="6a4de24c-abe0-417c-ac11-da5d1536bc61" providerId="ADAL" clId="{03E40FBA-0F63-4ADD-BE0A-154290F95450}" dt="2023-07-06T15:16:35.518" v="877" actId="47"/>
        <pc:sldMkLst>
          <pc:docMk/>
          <pc:sldMk cId="2859877337" sldId="272"/>
        </pc:sldMkLst>
        <pc:spChg chg="del">
          <ac:chgData name="Jennifer Roach" userId="6a4de24c-abe0-417c-ac11-da5d1536bc61" providerId="ADAL" clId="{03E40FBA-0F63-4ADD-BE0A-154290F95450}" dt="2023-07-03T17:11:34.785" v="40"/>
          <ac:spMkLst>
            <pc:docMk/>
            <pc:sldMk cId="2859877337" sldId="272"/>
            <ac:spMk id="7" creationId="{12516CFA-65A7-4E78-BAF2-F437E0567C8B}"/>
          </ac:spMkLst>
        </pc:spChg>
        <pc:spChg chg="del">
          <ac:chgData name="Jennifer Roach" userId="6a4de24c-abe0-417c-ac11-da5d1536bc61" providerId="ADAL" clId="{03E40FBA-0F63-4ADD-BE0A-154290F95450}" dt="2023-07-03T17:11:34.785" v="40"/>
          <ac:spMkLst>
            <pc:docMk/>
            <pc:sldMk cId="2859877337" sldId="272"/>
            <ac:spMk id="9" creationId="{64583843-30E4-4091-87E1-A4A4965105EA}"/>
          </ac:spMkLst>
        </pc:spChg>
        <pc:grpChg chg="del">
          <ac:chgData name="Jennifer Roach" userId="6a4de24c-abe0-417c-ac11-da5d1536bc61" providerId="ADAL" clId="{03E40FBA-0F63-4ADD-BE0A-154290F95450}" dt="2023-07-03T17:11:34.785" v="40"/>
          <ac:grpSpMkLst>
            <pc:docMk/>
            <pc:sldMk cId="2859877337" sldId="272"/>
            <ac:grpSpMk id="11" creationId="{AE0D2D7F-1DF5-4798-9E63-A71E2D15886B}"/>
          </ac:grpSpMkLst>
        </pc:grpChg>
        <pc:grpChg chg="del">
          <ac:chgData name="Jennifer Roach" userId="6a4de24c-abe0-417c-ac11-da5d1536bc61" providerId="ADAL" clId="{03E40FBA-0F63-4ADD-BE0A-154290F95450}" dt="2023-07-03T17:11:34.785" v="40"/>
          <ac:grpSpMkLst>
            <pc:docMk/>
            <pc:sldMk cId="2859877337" sldId="272"/>
            <ac:grpSpMk id="17" creationId="{E7D4F600-F737-4482-BC99-1E1FFC82630C}"/>
          </ac:grpSpMkLst>
        </pc:grpChg>
      </pc:sldChg>
      <pc:sldChg chg="modSp add setBg">
        <pc:chgData name="Jennifer Roach" userId="6a4de24c-abe0-417c-ac11-da5d1536bc61" providerId="ADAL" clId="{03E40FBA-0F63-4ADD-BE0A-154290F95450}" dt="2023-07-06T15:25:01.911" v="1350"/>
        <pc:sldMkLst>
          <pc:docMk/>
          <pc:sldMk cId="2284168538" sldId="273"/>
        </pc:sldMkLst>
        <pc:graphicFrameChg chg="mod">
          <ac:chgData name="Jennifer Roach" userId="6a4de24c-abe0-417c-ac11-da5d1536bc61" providerId="ADAL" clId="{03E40FBA-0F63-4ADD-BE0A-154290F95450}" dt="2023-07-06T14:18:52.233" v="318" actId="20577"/>
          <ac:graphicFrameMkLst>
            <pc:docMk/>
            <pc:sldMk cId="2284168538" sldId="273"/>
            <ac:graphicFrameMk id="16" creationId="{0195C0F0-1BDA-5BDA-9FA2-A172130A9AD8}"/>
          </ac:graphicFrameMkLst>
        </pc:graphicFrameChg>
      </pc:sldChg>
      <pc:sldChg chg="delSp add setBg delDesignElem">
        <pc:chgData name="Jennifer Roach" userId="6a4de24c-abe0-417c-ac11-da5d1536bc61" providerId="ADAL" clId="{03E40FBA-0F63-4ADD-BE0A-154290F95450}" dt="2023-07-03T17:11:34.785" v="40"/>
        <pc:sldMkLst>
          <pc:docMk/>
          <pc:sldMk cId="706625491" sldId="274"/>
        </pc:sldMkLst>
        <pc:spChg chg="del">
          <ac:chgData name="Jennifer Roach" userId="6a4de24c-abe0-417c-ac11-da5d1536bc61" providerId="ADAL" clId="{03E40FBA-0F63-4ADD-BE0A-154290F95450}" dt="2023-07-03T17:11:34.785" v="40"/>
          <ac:spMkLst>
            <pc:docMk/>
            <pc:sldMk cId="706625491" sldId="274"/>
            <ac:spMk id="16" creationId="{F13C74B1-5B17-4795-BED0-7140497B445A}"/>
          </ac:spMkLst>
        </pc:spChg>
        <pc:spChg chg="del">
          <ac:chgData name="Jennifer Roach" userId="6a4de24c-abe0-417c-ac11-da5d1536bc61" providerId="ADAL" clId="{03E40FBA-0F63-4ADD-BE0A-154290F95450}" dt="2023-07-03T17:11:34.785" v="40"/>
          <ac:spMkLst>
            <pc:docMk/>
            <pc:sldMk cId="706625491" sldId="274"/>
            <ac:spMk id="18" creationId="{D4974D33-8DC5-464E-8C6D-BE58F0669C17}"/>
          </ac:spMkLst>
        </pc:spChg>
      </pc:sldChg>
      <pc:sldChg chg="add">
        <pc:chgData name="Jennifer Roach" userId="6a4de24c-abe0-417c-ac11-da5d1536bc61" providerId="ADAL" clId="{03E40FBA-0F63-4ADD-BE0A-154290F95450}" dt="2023-07-03T17:30:20.240" v="95"/>
        <pc:sldMkLst>
          <pc:docMk/>
          <pc:sldMk cId="1164149641" sldId="275"/>
        </pc:sldMkLst>
      </pc:sldChg>
      <pc:sldChg chg="delSp modSp add mod setBg delDesignElem">
        <pc:chgData name="Jennifer Roach" userId="6a4de24c-abe0-417c-ac11-da5d1536bc61" providerId="ADAL" clId="{03E40FBA-0F63-4ADD-BE0A-154290F95450}" dt="2023-07-18T12:08:23.615" v="1850" actId="20577"/>
        <pc:sldMkLst>
          <pc:docMk/>
          <pc:sldMk cId="2604683324" sldId="276"/>
        </pc:sldMkLst>
        <pc:spChg chg="mod">
          <ac:chgData name="Jennifer Roach" userId="6a4de24c-abe0-417c-ac11-da5d1536bc61" providerId="ADAL" clId="{03E40FBA-0F63-4ADD-BE0A-154290F95450}" dt="2023-07-18T12:08:23.615" v="1850" actId="20577"/>
          <ac:spMkLst>
            <pc:docMk/>
            <pc:sldMk cId="2604683324" sldId="276"/>
            <ac:spMk id="6" creationId="{50DE33B9-C2C5-46C0-9D37-B09E266D9438}"/>
          </ac:spMkLst>
        </pc:spChg>
        <pc:spChg chg="del">
          <ac:chgData name="Jennifer Roach" userId="6a4de24c-abe0-417c-ac11-da5d1536bc61" providerId="ADAL" clId="{03E40FBA-0F63-4ADD-BE0A-154290F95450}" dt="2023-07-03T17:11:34.785" v="40"/>
          <ac:spMkLst>
            <pc:docMk/>
            <pc:sldMk cId="2604683324" sldId="276"/>
            <ac:spMk id="80" creationId="{2C61293E-6EBE-43EF-A52C-9BEBFD7679D4}"/>
          </ac:spMkLst>
        </pc:spChg>
        <pc:spChg chg="del">
          <ac:chgData name="Jennifer Roach" userId="6a4de24c-abe0-417c-ac11-da5d1536bc61" providerId="ADAL" clId="{03E40FBA-0F63-4ADD-BE0A-154290F95450}" dt="2023-07-03T17:11:34.785" v="40"/>
          <ac:spMkLst>
            <pc:docMk/>
            <pc:sldMk cId="2604683324" sldId="276"/>
            <ac:spMk id="81" creationId="{21540236-BFD5-4A9D-8840-4703E7F76825}"/>
          </ac:spMkLst>
        </pc:spChg>
      </pc:sldChg>
      <pc:sldChg chg="delSp add setBg delDesignElem">
        <pc:chgData name="Jennifer Roach" userId="6a4de24c-abe0-417c-ac11-da5d1536bc61" providerId="ADAL" clId="{03E40FBA-0F63-4ADD-BE0A-154290F95450}" dt="2023-07-03T17:13:50.962" v="42"/>
        <pc:sldMkLst>
          <pc:docMk/>
          <pc:sldMk cId="2076652999" sldId="277"/>
        </pc:sldMkLst>
        <pc:spChg chg="del">
          <ac:chgData name="Jennifer Roach" userId="6a4de24c-abe0-417c-ac11-da5d1536bc61" providerId="ADAL" clId="{03E40FBA-0F63-4ADD-BE0A-154290F95450}" dt="2023-07-03T17:13:50.962" v="42"/>
          <ac:spMkLst>
            <pc:docMk/>
            <pc:sldMk cId="2076652999" sldId="277"/>
            <ac:spMk id="13" creationId="{3629484E-3792-4B3D-89AD-7C8A1ED0E0D4}"/>
          </ac:spMkLst>
        </pc:spChg>
        <pc:spChg chg="del">
          <ac:chgData name="Jennifer Roach" userId="6a4de24c-abe0-417c-ac11-da5d1536bc61" providerId="ADAL" clId="{03E40FBA-0F63-4ADD-BE0A-154290F95450}" dt="2023-07-03T17:13:50.962" v="42"/>
          <ac:spMkLst>
            <pc:docMk/>
            <pc:sldMk cId="2076652999" sldId="277"/>
            <ac:spMk id="14" creationId="{FFD48BC7-DC40-47DE-87EE-9F4B6ECB9ABB}"/>
          </ac:spMkLst>
        </pc:spChg>
        <pc:spChg chg="del">
          <ac:chgData name="Jennifer Roach" userId="6a4de24c-abe0-417c-ac11-da5d1536bc61" providerId="ADAL" clId="{03E40FBA-0F63-4ADD-BE0A-154290F95450}" dt="2023-07-03T17:13:50.962" v="42"/>
          <ac:spMkLst>
            <pc:docMk/>
            <pc:sldMk cId="2076652999" sldId="277"/>
            <ac:spMk id="15" creationId="{E502BBC7-2C76-46F3-BC24-5985BC13DB88}"/>
          </ac:spMkLst>
        </pc:spChg>
        <pc:spChg chg="del">
          <ac:chgData name="Jennifer Roach" userId="6a4de24c-abe0-417c-ac11-da5d1536bc61" providerId="ADAL" clId="{03E40FBA-0F63-4ADD-BE0A-154290F95450}" dt="2023-07-03T17:13:50.962" v="42"/>
          <ac:spMkLst>
            <pc:docMk/>
            <pc:sldMk cId="2076652999" sldId="277"/>
            <ac:spMk id="16" creationId="{C7F28D52-2A5F-4D23-81AE-7CB8B591C7AF}"/>
          </ac:spMkLst>
        </pc:spChg>
      </pc:sldChg>
      <pc:sldChg chg="add">
        <pc:chgData name="Jennifer Roach" userId="6a4de24c-abe0-417c-ac11-da5d1536bc61" providerId="ADAL" clId="{03E40FBA-0F63-4ADD-BE0A-154290F95450}" dt="2023-07-03T17:30:20.240" v="95"/>
        <pc:sldMkLst>
          <pc:docMk/>
          <pc:sldMk cId="279557532" sldId="278"/>
        </pc:sldMkLst>
      </pc:sldChg>
      <pc:sldChg chg="add">
        <pc:chgData name="Jennifer Roach" userId="6a4de24c-abe0-417c-ac11-da5d1536bc61" providerId="ADAL" clId="{03E40FBA-0F63-4ADD-BE0A-154290F95450}" dt="2023-07-03T17:37:41.835" v="183"/>
        <pc:sldMkLst>
          <pc:docMk/>
          <pc:sldMk cId="2876767024" sldId="279"/>
        </pc:sldMkLst>
      </pc:sldChg>
      <pc:sldChg chg="add">
        <pc:chgData name="Jennifer Roach" userId="6a4de24c-abe0-417c-ac11-da5d1536bc61" providerId="ADAL" clId="{03E40FBA-0F63-4ADD-BE0A-154290F95450}" dt="2023-07-03T17:30:20.240" v="95"/>
        <pc:sldMkLst>
          <pc:docMk/>
          <pc:sldMk cId="202871145" sldId="280"/>
        </pc:sldMkLst>
      </pc:sldChg>
      <pc:sldChg chg="add">
        <pc:chgData name="Jennifer Roach" userId="6a4de24c-abe0-417c-ac11-da5d1536bc61" providerId="ADAL" clId="{03E40FBA-0F63-4ADD-BE0A-154290F95450}" dt="2023-07-03T17:36:36.223" v="182"/>
        <pc:sldMkLst>
          <pc:docMk/>
          <pc:sldMk cId="1873379551" sldId="281"/>
        </pc:sldMkLst>
      </pc:sldChg>
      <pc:sldChg chg="add setBg">
        <pc:chgData name="Jennifer Roach" userId="6a4de24c-abe0-417c-ac11-da5d1536bc61" providerId="ADAL" clId="{03E40FBA-0F63-4ADD-BE0A-154290F95450}" dt="2023-07-03T17:13:50.962" v="42"/>
        <pc:sldMkLst>
          <pc:docMk/>
          <pc:sldMk cId="2556655247" sldId="282"/>
        </pc:sldMkLst>
      </pc:sldChg>
      <pc:sldChg chg="add">
        <pc:chgData name="Jennifer Roach" userId="6a4de24c-abe0-417c-ac11-da5d1536bc61" providerId="ADAL" clId="{03E40FBA-0F63-4ADD-BE0A-154290F95450}" dt="2023-07-03T17:30:20.240" v="95"/>
        <pc:sldMkLst>
          <pc:docMk/>
          <pc:sldMk cId="3137364915" sldId="283"/>
        </pc:sldMkLst>
      </pc:sldChg>
      <pc:sldChg chg="add">
        <pc:chgData name="Jennifer Roach" userId="6a4de24c-abe0-417c-ac11-da5d1536bc61" providerId="ADAL" clId="{03E40FBA-0F63-4ADD-BE0A-154290F95450}" dt="2023-07-03T17:37:41.835" v="183"/>
        <pc:sldMkLst>
          <pc:docMk/>
          <pc:sldMk cId="3653041393" sldId="284"/>
        </pc:sldMkLst>
      </pc:sldChg>
      <pc:sldChg chg="add">
        <pc:chgData name="Jennifer Roach" userId="6a4de24c-abe0-417c-ac11-da5d1536bc61" providerId="ADAL" clId="{03E40FBA-0F63-4ADD-BE0A-154290F95450}" dt="2023-07-03T17:13:50.962" v="42"/>
        <pc:sldMkLst>
          <pc:docMk/>
          <pc:sldMk cId="1172540432" sldId="285"/>
        </pc:sldMkLst>
      </pc:sldChg>
      <pc:sldChg chg="addSp delSp add setBg">
        <pc:chgData name="Jennifer Roach" userId="6a4de24c-abe0-417c-ac11-da5d1536bc61" providerId="ADAL" clId="{03E40FBA-0F63-4ADD-BE0A-154290F95450}" dt="2023-07-03T17:16:52.660" v="55"/>
        <pc:sldMkLst>
          <pc:docMk/>
          <pc:sldMk cId="3674255086" sldId="286"/>
        </pc:sldMkLst>
        <pc:picChg chg="add del">
          <ac:chgData name="Jennifer Roach" userId="6a4de24c-abe0-417c-ac11-da5d1536bc61" providerId="ADAL" clId="{03E40FBA-0F63-4ADD-BE0A-154290F95450}" dt="2023-07-03T17:16:52.660" v="55"/>
          <ac:picMkLst>
            <pc:docMk/>
            <pc:sldMk cId="3674255086" sldId="286"/>
            <ac:picMk id="7" creationId="{340987E4-9F79-5241-233E-C9068431DB84}"/>
          </ac:picMkLst>
        </pc:picChg>
      </pc:sldChg>
      <pc:sldChg chg="addSp delSp add del setBg delDesignElem">
        <pc:chgData name="Jennifer Roach" userId="6a4de24c-abe0-417c-ac11-da5d1536bc61" providerId="ADAL" clId="{03E40FBA-0F63-4ADD-BE0A-154290F95450}" dt="2023-07-03T17:16:55.595" v="56"/>
        <pc:sldMkLst>
          <pc:docMk/>
          <pc:sldMk cId="1240054490" sldId="287"/>
        </pc:sldMkLst>
        <pc:spChg chg="add del">
          <ac:chgData name="Jennifer Roach" userId="6a4de24c-abe0-417c-ac11-da5d1536bc61" providerId="ADAL" clId="{03E40FBA-0F63-4ADD-BE0A-154290F95450}" dt="2023-07-03T17:16:30.456" v="53"/>
          <ac:spMkLst>
            <pc:docMk/>
            <pc:sldMk cId="1240054490" sldId="287"/>
            <ac:spMk id="14" creationId="{375E0459-6403-40CD-989D-56A4407CA12E}"/>
          </ac:spMkLst>
        </pc:spChg>
        <pc:spChg chg="add del">
          <ac:chgData name="Jennifer Roach" userId="6a4de24c-abe0-417c-ac11-da5d1536bc61" providerId="ADAL" clId="{03E40FBA-0F63-4ADD-BE0A-154290F95450}" dt="2023-07-03T17:16:30.456" v="53"/>
          <ac:spMkLst>
            <pc:docMk/>
            <pc:sldMk cId="1240054490" sldId="287"/>
            <ac:spMk id="15" creationId="{1B15ED52-F352-441B-82BF-E0EA34836D08}"/>
          </ac:spMkLst>
        </pc:spChg>
        <pc:spChg chg="add del">
          <ac:chgData name="Jennifer Roach" userId="6a4de24c-abe0-417c-ac11-da5d1536bc61" providerId="ADAL" clId="{03E40FBA-0F63-4ADD-BE0A-154290F95450}" dt="2023-07-03T17:16:30.456" v="53"/>
          <ac:spMkLst>
            <pc:docMk/>
            <pc:sldMk cId="1240054490" sldId="287"/>
            <ac:spMk id="16" creationId="{53E5B1A8-3AC9-4BD1-9BBC-78CA94F2D1BA}"/>
          </ac:spMkLst>
        </pc:spChg>
        <pc:spChg chg="add del">
          <ac:chgData name="Jennifer Roach" userId="6a4de24c-abe0-417c-ac11-da5d1536bc61" providerId="ADAL" clId="{03E40FBA-0F63-4ADD-BE0A-154290F95450}" dt="2023-07-03T17:16:30.456" v="53"/>
          <ac:spMkLst>
            <pc:docMk/>
            <pc:sldMk cId="1240054490" sldId="287"/>
            <ac:spMk id="17" creationId="{3B2E3793-BFE6-45A2-9B7B-E18844431C99}"/>
          </ac:spMkLst>
        </pc:spChg>
        <pc:spChg chg="add del">
          <ac:chgData name="Jennifer Roach" userId="6a4de24c-abe0-417c-ac11-da5d1536bc61" providerId="ADAL" clId="{03E40FBA-0F63-4ADD-BE0A-154290F95450}" dt="2023-07-03T17:16:30.456" v="53"/>
          <ac:spMkLst>
            <pc:docMk/>
            <pc:sldMk cId="1240054490" sldId="287"/>
            <ac:spMk id="18" creationId="{B3FA1AAC-C1ED-4F77-BFA4-BE80FC0AC795}"/>
          </ac:spMkLst>
        </pc:spChg>
        <pc:spChg chg="add del">
          <ac:chgData name="Jennifer Roach" userId="6a4de24c-abe0-417c-ac11-da5d1536bc61" providerId="ADAL" clId="{03E40FBA-0F63-4ADD-BE0A-154290F95450}" dt="2023-07-03T17:16:30.456" v="53"/>
          <ac:spMkLst>
            <pc:docMk/>
            <pc:sldMk cId="1240054490" sldId="287"/>
            <ac:spMk id="19" creationId="{BC4C4868-CB8F-4AF9-9CDB-8108F2C19B67}"/>
          </ac:spMkLst>
        </pc:spChg>
      </pc:sldChg>
      <pc:sldChg chg="addSp delSp add del setBg delDesignElem">
        <pc:chgData name="Jennifer Roach" userId="6a4de24c-abe0-417c-ac11-da5d1536bc61" providerId="ADAL" clId="{03E40FBA-0F63-4ADD-BE0A-154290F95450}" dt="2023-07-03T17:16:55.595" v="56"/>
        <pc:sldMkLst>
          <pc:docMk/>
          <pc:sldMk cId="4033020153" sldId="288"/>
        </pc:sldMkLst>
        <pc:spChg chg="add del">
          <ac:chgData name="Jennifer Roach" userId="6a4de24c-abe0-417c-ac11-da5d1536bc61" providerId="ADAL" clId="{03E40FBA-0F63-4ADD-BE0A-154290F95450}" dt="2023-07-03T17:16:30.456" v="53"/>
          <ac:spMkLst>
            <pc:docMk/>
            <pc:sldMk cId="4033020153" sldId="288"/>
            <ac:spMk id="8" creationId="{1B15ED52-F352-441B-82BF-E0EA34836D08}"/>
          </ac:spMkLst>
        </pc:spChg>
        <pc:spChg chg="add del">
          <ac:chgData name="Jennifer Roach" userId="6a4de24c-abe0-417c-ac11-da5d1536bc61" providerId="ADAL" clId="{03E40FBA-0F63-4ADD-BE0A-154290F95450}" dt="2023-07-03T17:16:30.456" v="53"/>
          <ac:spMkLst>
            <pc:docMk/>
            <pc:sldMk cId="4033020153" sldId="288"/>
            <ac:spMk id="10" creationId="{3B2E3793-BFE6-45A2-9B7B-E18844431C99}"/>
          </ac:spMkLst>
        </pc:spChg>
        <pc:spChg chg="add del">
          <ac:chgData name="Jennifer Roach" userId="6a4de24c-abe0-417c-ac11-da5d1536bc61" providerId="ADAL" clId="{03E40FBA-0F63-4ADD-BE0A-154290F95450}" dt="2023-07-03T17:16:30.456" v="53"/>
          <ac:spMkLst>
            <pc:docMk/>
            <pc:sldMk cId="4033020153" sldId="288"/>
            <ac:spMk id="12" creationId="{BC4C4868-CB8F-4AF9-9CDB-8108F2C19B67}"/>
          </ac:spMkLst>
        </pc:spChg>
        <pc:spChg chg="add del">
          <ac:chgData name="Jennifer Roach" userId="6a4de24c-abe0-417c-ac11-da5d1536bc61" providerId="ADAL" clId="{03E40FBA-0F63-4ADD-BE0A-154290F95450}" dt="2023-07-03T17:16:30.456" v="53"/>
          <ac:spMkLst>
            <pc:docMk/>
            <pc:sldMk cId="4033020153" sldId="288"/>
            <ac:spMk id="14" creationId="{375E0459-6403-40CD-989D-56A4407CA12E}"/>
          </ac:spMkLst>
        </pc:spChg>
        <pc:spChg chg="add del">
          <ac:chgData name="Jennifer Roach" userId="6a4de24c-abe0-417c-ac11-da5d1536bc61" providerId="ADAL" clId="{03E40FBA-0F63-4ADD-BE0A-154290F95450}" dt="2023-07-03T17:16:30.456" v="53"/>
          <ac:spMkLst>
            <pc:docMk/>
            <pc:sldMk cId="4033020153" sldId="288"/>
            <ac:spMk id="16" creationId="{53E5B1A8-3AC9-4BD1-9BBC-78CA94F2D1BA}"/>
          </ac:spMkLst>
        </pc:spChg>
        <pc:spChg chg="add del">
          <ac:chgData name="Jennifer Roach" userId="6a4de24c-abe0-417c-ac11-da5d1536bc61" providerId="ADAL" clId="{03E40FBA-0F63-4ADD-BE0A-154290F95450}" dt="2023-07-03T17:16:30.456" v="53"/>
          <ac:spMkLst>
            <pc:docMk/>
            <pc:sldMk cId="4033020153" sldId="288"/>
            <ac:spMk id="18" creationId="{B3FA1AAC-C1ED-4F77-BFA4-BE80FC0AC795}"/>
          </ac:spMkLst>
        </pc:spChg>
      </pc:sldChg>
      <pc:sldChg chg="add del setBg">
        <pc:chgData name="Jennifer Roach" userId="6a4de24c-abe0-417c-ac11-da5d1536bc61" providerId="ADAL" clId="{03E40FBA-0F63-4ADD-BE0A-154290F95450}" dt="2023-07-03T17:16:55.595" v="56"/>
        <pc:sldMkLst>
          <pc:docMk/>
          <pc:sldMk cId="3690293909" sldId="289"/>
        </pc:sldMkLst>
      </pc:sldChg>
      <pc:sldChg chg="add">
        <pc:chgData name="Jennifer Roach" userId="6a4de24c-abe0-417c-ac11-da5d1536bc61" providerId="ADAL" clId="{03E40FBA-0F63-4ADD-BE0A-154290F95450}" dt="2023-07-03T17:31:43.773" v="97"/>
        <pc:sldMkLst>
          <pc:docMk/>
          <pc:sldMk cId="4159613526" sldId="290"/>
        </pc:sldMkLst>
      </pc:sldChg>
      <pc:sldChg chg="add">
        <pc:chgData name="Jennifer Roach" userId="6a4de24c-abe0-417c-ac11-da5d1536bc61" providerId="ADAL" clId="{03E40FBA-0F63-4ADD-BE0A-154290F95450}" dt="2023-07-03T17:31:43.773" v="97"/>
        <pc:sldMkLst>
          <pc:docMk/>
          <pc:sldMk cId="3155603946" sldId="291"/>
        </pc:sldMkLst>
      </pc:sldChg>
      <pc:sldChg chg="add">
        <pc:chgData name="Jennifer Roach" userId="6a4de24c-abe0-417c-ac11-da5d1536bc61" providerId="ADAL" clId="{03E40FBA-0F63-4ADD-BE0A-154290F95450}" dt="2023-07-03T17:31:43.773" v="97"/>
        <pc:sldMkLst>
          <pc:docMk/>
          <pc:sldMk cId="3199084240" sldId="292"/>
        </pc:sldMkLst>
      </pc:sldChg>
      <pc:sldChg chg="modSp add mod">
        <pc:chgData name="Jennifer Roach" userId="6a4de24c-abe0-417c-ac11-da5d1536bc61" providerId="ADAL" clId="{03E40FBA-0F63-4ADD-BE0A-154290F95450}" dt="2023-07-17T14:54:06.525" v="1781" actId="27636"/>
        <pc:sldMkLst>
          <pc:docMk/>
          <pc:sldMk cId="2523223445" sldId="298"/>
        </pc:sldMkLst>
        <pc:spChg chg="mod">
          <ac:chgData name="Jennifer Roach" userId="6a4de24c-abe0-417c-ac11-da5d1536bc61" providerId="ADAL" clId="{03E40FBA-0F63-4ADD-BE0A-154290F95450}" dt="2023-07-17T14:54:06.525" v="1781" actId="27636"/>
          <ac:spMkLst>
            <pc:docMk/>
            <pc:sldMk cId="2523223445" sldId="298"/>
            <ac:spMk id="2" creationId="{20CED765-F3C4-4810-94C2-DFA8BFF9DE2E}"/>
          </ac:spMkLst>
        </pc:spChg>
      </pc:sldChg>
      <pc:sldChg chg="add del">
        <pc:chgData name="Jennifer Roach" userId="6a4de24c-abe0-417c-ac11-da5d1536bc61" providerId="ADAL" clId="{03E40FBA-0F63-4ADD-BE0A-154290F95450}" dt="2023-07-17T14:53:57.819" v="1779" actId="2696"/>
        <pc:sldMkLst>
          <pc:docMk/>
          <pc:sldMk cId="2913189893" sldId="298"/>
        </pc:sldMkLst>
      </pc:sldChg>
      <pc:sldChg chg="add del">
        <pc:chgData name="Jennifer Roach" userId="6a4de24c-abe0-417c-ac11-da5d1536bc61" providerId="ADAL" clId="{03E40FBA-0F63-4ADD-BE0A-154290F95450}" dt="2023-07-03T17:16:30.456" v="53"/>
        <pc:sldMkLst>
          <pc:docMk/>
          <pc:sldMk cId="2444473337" sldId="299"/>
        </pc:sldMkLst>
      </pc:sldChg>
      <pc:sldChg chg="add">
        <pc:chgData name="Jennifer Roach" userId="6a4de24c-abe0-417c-ac11-da5d1536bc61" providerId="ADAL" clId="{03E40FBA-0F63-4ADD-BE0A-154290F95450}" dt="2023-07-03T17:16:55.595" v="56"/>
        <pc:sldMkLst>
          <pc:docMk/>
          <pc:sldMk cId="3855706839" sldId="299"/>
        </pc:sldMkLst>
      </pc:sldChg>
      <pc:sldChg chg="add del setBg">
        <pc:chgData name="Jennifer Roach" userId="6a4de24c-abe0-417c-ac11-da5d1536bc61" providerId="ADAL" clId="{03E40FBA-0F63-4ADD-BE0A-154290F95450}" dt="2023-07-03T17:16:55.595" v="56"/>
        <pc:sldMkLst>
          <pc:docMk/>
          <pc:sldMk cId="776801920" sldId="300"/>
        </pc:sldMkLst>
      </pc:sldChg>
      <pc:sldChg chg="add del setBg">
        <pc:chgData name="Jennifer Roach" userId="6a4de24c-abe0-417c-ac11-da5d1536bc61" providerId="ADAL" clId="{03E40FBA-0F63-4ADD-BE0A-154290F95450}" dt="2023-07-03T17:16:55.595" v="56"/>
        <pc:sldMkLst>
          <pc:docMk/>
          <pc:sldMk cId="4137422900" sldId="301"/>
        </pc:sldMkLst>
      </pc:sldChg>
      <pc:sldChg chg="addSp delSp add del setBg delDesignElem">
        <pc:chgData name="Jennifer Roach" userId="6a4de24c-abe0-417c-ac11-da5d1536bc61" providerId="ADAL" clId="{03E40FBA-0F63-4ADD-BE0A-154290F95450}" dt="2023-07-03T17:16:55.595" v="56"/>
        <pc:sldMkLst>
          <pc:docMk/>
          <pc:sldMk cId="1625314907" sldId="302"/>
        </pc:sldMkLst>
        <pc:spChg chg="add del">
          <ac:chgData name="Jennifer Roach" userId="6a4de24c-abe0-417c-ac11-da5d1536bc61" providerId="ADAL" clId="{03E40FBA-0F63-4ADD-BE0A-154290F95450}" dt="2023-07-03T17:16:30.456" v="53"/>
          <ac:spMkLst>
            <pc:docMk/>
            <pc:sldMk cId="1625314907" sldId="302"/>
            <ac:spMk id="8" creationId="{1B15ED52-F352-441B-82BF-E0EA34836D08}"/>
          </ac:spMkLst>
        </pc:spChg>
        <pc:spChg chg="add del">
          <ac:chgData name="Jennifer Roach" userId="6a4de24c-abe0-417c-ac11-da5d1536bc61" providerId="ADAL" clId="{03E40FBA-0F63-4ADD-BE0A-154290F95450}" dt="2023-07-03T17:16:30.456" v="53"/>
          <ac:spMkLst>
            <pc:docMk/>
            <pc:sldMk cId="1625314907" sldId="302"/>
            <ac:spMk id="10" creationId="{3B2E3793-BFE6-45A2-9B7B-E18844431C99}"/>
          </ac:spMkLst>
        </pc:spChg>
        <pc:spChg chg="add del">
          <ac:chgData name="Jennifer Roach" userId="6a4de24c-abe0-417c-ac11-da5d1536bc61" providerId="ADAL" clId="{03E40FBA-0F63-4ADD-BE0A-154290F95450}" dt="2023-07-03T17:16:30.456" v="53"/>
          <ac:spMkLst>
            <pc:docMk/>
            <pc:sldMk cId="1625314907" sldId="302"/>
            <ac:spMk id="12" creationId="{BC4C4868-CB8F-4AF9-9CDB-8108F2C19B67}"/>
          </ac:spMkLst>
        </pc:spChg>
        <pc:spChg chg="add del">
          <ac:chgData name="Jennifer Roach" userId="6a4de24c-abe0-417c-ac11-da5d1536bc61" providerId="ADAL" clId="{03E40FBA-0F63-4ADD-BE0A-154290F95450}" dt="2023-07-03T17:16:30.456" v="53"/>
          <ac:spMkLst>
            <pc:docMk/>
            <pc:sldMk cId="1625314907" sldId="302"/>
            <ac:spMk id="14" creationId="{375E0459-6403-40CD-989D-56A4407CA12E}"/>
          </ac:spMkLst>
        </pc:spChg>
        <pc:spChg chg="add del">
          <ac:chgData name="Jennifer Roach" userId="6a4de24c-abe0-417c-ac11-da5d1536bc61" providerId="ADAL" clId="{03E40FBA-0F63-4ADD-BE0A-154290F95450}" dt="2023-07-03T17:16:30.456" v="53"/>
          <ac:spMkLst>
            <pc:docMk/>
            <pc:sldMk cId="1625314907" sldId="302"/>
            <ac:spMk id="16" creationId="{53E5B1A8-3AC9-4BD1-9BBC-78CA94F2D1BA}"/>
          </ac:spMkLst>
        </pc:spChg>
      </pc:sldChg>
      <pc:sldChg chg="addSp delSp add del setBg delDesignElem">
        <pc:chgData name="Jennifer Roach" userId="6a4de24c-abe0-417c-ac11-da5d1536bc61" providerId="ADAL" clId="{03E40FBA-0F63-4ADD-BE0A-154290F95450}" dt="2023-07-03T17:16:55.595" v="56"/>
        <pc:sldMkLst>
          <pc:docMk/>
          <pc:sldMk cId="2030823797" sldId="303"/>
        </pc:sldMkLst>
        <pc:spChg chg="add del">
          <ac:chgData name="Jennifer Roach" userId="6a4de24c-abe0-417c-ac11-da5d1536bc61" providerId="ADAL" clId="{03E40FBA-0F63-4ADD-BE0A-154290F95450}" dt="2023-07-03T17:16:30.456" v="53"/>
          <ac:spMkLst>
            <pc:docMk/>
            <pc:sldMk cId="2030823797" sldId="303"/>
            <ac:spMk id="9" creationId="{BACC6370-2D7E-4714-9D71-7542949D7D5D}"/>
          </ac:spMkLst>
        </pc:spChg>
        <pc:spChg chg="add del">
          <ac:chgData name="Jennifer Roach" userId="6a4de24c-abe0-417c-ac11-da5d1536bc61" providerId="ADAL" clId="{03E40FBA-0F63-4ADD-BE0A-154290F95450}" dt="2023-07-03T17:16:30.456" v="53"/>
          <ac:spMkLst>
            <pc:docMk/>
            <pc:sldMk cId="2030823797" sldId="303"/>
            <ac:spMk id="11" creationId="{F68B3F68-107C-434F-AA38-110D5EA91B85}"/>
          </ac:spMkLst>
        </pc:spChg>
        <pc:spChg chg="add del">
          <ac:chgData name="Jennifer Roach" userId="6a4de24c-abe0-417c-ac11-da5d1536bc61" providerId="ADAL" clId="{03E40FBA-0F63-4ADD-BE0A-154290F95450}" dt="2023-07-03T17:16:30.456" v="53"/>
          <ac:spMkLst>
            <pc:docMk/>
            <pc:sldMk cId="2030823797" sldId="303"/>
            <ac:spMk id="13" creationId="{AAD0DBB9-1A4B-4391-81D4-CB19F9AB918A}"/>
          </ac:spMkLst>
        </pc:spChg>
        <pc:spChg chg="add del">
          <ac:chgData name="Jennifer Roach" userId="6a4de24c-abe0-417c-ac11-da5d1536bc61" providerId="ADAL" clId="{03E40FBA-0F63-4ADD-BE0A-154290F95450}" dt="2023-07-03T17:16:30.456" v="53"/>
          <ac:spMkLst>
            <pc:docMk/>
            <pc:sldMk cId="2030823797" sldId="303"/>
            <ac:spMk id="15" creationId="{063BBA22-50EA-4C4D-BE05-F1CE4E63AA56}"/>
          </ac:spMkLst>
        </pc:spChg>
      </pc:sldChg>
      <pc:sldChg chg="addSp delSp add del setBg delDesignElem">
        <pc:chgData name="Jennifer Roach" userId="6a4de24c-abe0-417c-ac11-da5d1536bc61" providerId="ADAL" clId="{03E40FBA-0F63-4ADD-BE0A-154290F95450}" dt="2023-07-03T17:16:55.595" v="56"/>
        <pc:sldMkLst>
          <pc:docMk/>
          <pc:sldMk cId="608513776" sldId="304"/>
        </pc:sldMkLst>
        <pc:spChg chg="add del">
          <ac:chgData name="Jennifer Roach" userId="6a4de24c-abe0-417c-ac11-da5d1536bc61" providerId="ADAL" clId="{03E40FBA-0F63-4ADD-BE0A-154290F95450}" dt="2023-07-03T17:16:30.456" v="53"/>
          <ac:spMkLst>
            <pc:docMk/>
            <pc:sldMk cId="608513776" sldId="304"/>
            <ac:spMk id="36" creationId="{BACC6370-2D7E-4714-9D71-7542949D7D5D}"/>
          </ac:spMkLst>
        </pc:spChg>
        <pc:spChg chg="add del">
          <ac:chgData name="Jennifer Roach" userId="6a4de24c-abe0-417c-ac11-da5d1536bc61" providerId="ADAL" clId="{03E40FBA-0F63-4ADD-BE0A-154290F95450}" dt="2023-07-03T17:16:30.456" v="53"/>
          <ac:spMkLst>
            <pc:docMk/>
            <pc:sldMk cId="608513776" sldId="304"/>
            <ac:spMk id="37" creationId="{F68B3F68-107C-434F-AA38-110D5EA91B85}"/>
          </ac:spMkLst>
        </pc:spChg>
        <pc:spChg chg="add del">
          <ac:chgData name="Jennifer Roach" userId="6a4de24c-abe0-417c-ac11-da5d1536bc61" providerId="ADAL" clId="{03E40FBA-0F63-4ADD-BE0A-154290F95450}" dt="2023-07-03T17:16:30.456" v="53"/>
          <ac:spMkLst>
            <pc:docMk/>
            <pc:sldMk cId="608513776" sldId="304"/>
            <ac:spMk id="38" creationId="{AAD0DBB9-1A4B-4391-81D4-CB19F9AB918A}"/>
          </ac:spMkLst>
        </pc:spChg>
        <pc:spChg chg="add del">
          <ac:chgData name="Jennifer Roach" userId="6a4de24c-abe0-417c-ac11-da5d1536bc61" providerId="ADAL" clId="{03E40FBA-0F63-4ADD-BE0A-154290F95450}" dt="2023-07-03T17:16:30.456" v="53"/>
          <ac:spMkLst>
            <pc:docMk/>
            <pc:sldMk cId="608513776" sldId="304"/>
            <ac:spMk id="39" creationId="{063BBA22-50EA-4C4D-BE05-F1CE4E63AA56}"/>
          </ac:spMkLst>
        </pc:spChg>
      </pc:sldChg>
      <pc:sldChg chg="addSp delSp add del setBg delDesignElem">
        <pc:chgData name="Jennifer Roach" userId="6a4de24c-abe0-417c-ac11-da5d1536bc61" providerId="ADAL" clId="{03E40FBA-0F63-4ADD-BE0A-154290F95450}" dt="2023-07-03T17:16:55.595" v="56"/>
        <pc:sldMkLst>
          <pc:docMk/>
          <pc:sldMk cId="1056437849" sldId="305"/>
        </pc:sldMkLst>
        <pc:spChg chg="add del">
          <ac:chgData name="Jennifer Roach" userId="6a4de24c-abe0-417c-ac11-da5d1536bc61" providerId="ADAL" clId="{03E40FBA-0F63-4ADD-BE0A-154290F95450}" dt="2023-07-03T17:16:30.456" v="53"/>
          <ac:spMkLst>
            <pc:docMk/>
            <pc:sldMk cId="1056437849" sldId="305"/>
            <ac:spMk id="32" creationId="{B50AB553-2A96-4A92-96F2-93548E096954}"/>
          </ac:spMkLst>
        </pc:spChg>
      </pc:sldChg>
      <pc:sldChg chg="add del setBg">
        <pc:chgData name="Jennifer Roach" userId="6a4de24c-abe0-417c-ac11-da5d1536bc61" providerId="ADAL" clId="{03E40FBA-0F63-4ADD-BE0A-154290F95450}" dt="2023-07-03T17:16:55.595" v="56"/>
        <pc:sldMkLst>
          <pc:docMk/>
          <pc:sldMk cId="2539416805" sldId="306"/>
        </pc:sldMkLst>
      </pc:sldChg>
      <pc:sldChg chg="add del setBg">
        <pc:chgData name="Jennifer Roach" userId="6a4de24c-abe0-417c-ac11-da5d1536bc61" providerId="ADAL" clId="{03E40FBA-0F63-4ADD-BE0A-154290F95450}" dt="2023-07-03T17:16:55.595" v="56"/>
        <pc:sldMkLst>
          <pc:docMk/>
          <pc:sldMk cId="1384657024" sldId="307"/>
        </pc:sldMkLst>
      </pc:sldChg>
      <pc:sldChg chg="add del setBg">
        <pc:chgData name="Jennifer Roach" userId="6a4de24c-abe0-417c-ac11-da5d1536bc61" providerId="ADAL" clId="{03E40FBA-0F63-4ADD-BE0A-154290F95450}" dt="2023-07-03T17:16:55.595" v="56"/>
        <pc:sldMkLst>
          <pc:docMk/>
          <pc:sldMk cId="2281489019" sldId="308"/>
        </pc:sldMkLst>
      </pc:sldChg>
      <pc:sldChg chg="add del setBg">
        <pc:chgData name="Jennifer Roach" userId="6a4de24c-abe0-417c-ac11-da5d1536bc61" providerId="ADAL" clId="{03E40FBA-0F63-4ADD-BE0A-154290F95450}" dt="2023-07-03T17:16:55.595" v="56"/>
        <pc:sldMkLst>
          <pc:docMk/>
          <pc:sldMk cId="1765905265" sldId="309"/>
        </pc:sldMkLst>
      </pc:sldChg>
      <pc:sldChg chg="add del setBg">
        <pc:chgData name="Jennifer Roach" userId="6a4de24c-abe0-417c-ac11-da5d1536bc61" providerId="ADAL" clId="{03E40FBA-0F63-4ADD-BE0A-154290F95450}" dt="2023-07-03T17:16:55.595" v="56"/>
        <pc:sldMkLst>
          <pc:docMk/>
          <pc:sldMk cId="3649936555" sldId="310"/>
        </pc:sldMkLst>
      </pc:sldChg>
      <pc:sldChg chg="add del setBg">
        <pc:chgData name="Jennifer Roach" userId="6a4de24c-abe0-417c-ac11-da5d1536bc61" providerId="ADAL" clId="{03E40FBA-0F63-4ADD-BE0A-154290F95450}" dt="2023-07-03T17:16:55.595" v="56"/>
        <pc:sldMkLst>
          <pc:docMk/>
          <pc:sldMk cId="102289112" sldId="311"/>
        </pc:sldMkLst>
      </pc:sldChg>
      <pc:sldChg chg="add del setBg">
        <pc:chgData name="Jennifer Roach" userId="6a4de24c-abe0-417c-ac11-da5d1536bc61" providerId="ADAL" clId="{03E40FBA-0F63-4ADD-BE0A-154290F95450}" dt="2023-07-03T17:16:55.595" v="56"/>
        <pc:sldMkLst>
          <pc:docMk/>
          <pc:sldMk cId="2265881710" sldId="312"/>
        </pc:sldMkLst>
      </pc:sldChg>
      <pc:sldChg chg="add del setBg">
        <pc:chgData name="Jennifer Roach" userId="6a4de24c-abe0-417c-ac11-da5d1536bc61" providerId="ADAL" clId="{03E40FBA-0F63-4ADD-BE0A-154290F95450}" dt="2023-07-03T17:16:55.595" v="56"/>
        <pc:sldMkLst>
          <pc:docMk/>
          <pc:sldMk cId="2161175110" sldId="313"/>
        </pc:sldMkLst>
      </pc:sldChg>
      <pc:sldChg chg="add del setBg">
        <pc:chgData name="Jennifer Roach" userId="6a4de24c-abe0-417c-ac11-da5d1536bc61" providerId="ADAL" clId="{03E40FBA-0F63-4ADD-BE0A-154290F95450}" dt="2023-07-03T17:16:55.595" v="56"/>
        <pc:sldMkLst>
          <pc:docMk/>
          <pc:sldMk cId="4190563690" sldId="314"/>
        </pc:sldMkLst>
      </pc:sldChg>
      <pc:sldChg chg="add del setBg">
        <pc:chgData name="Jennifer Roach" userId="6a4de24c-abe0-417c-ac11-da5d1536bc61" providerId="ADAL" clId="{03E40FBA-0F63-4ADD-BE0A-154290F95450}" dt="2023-07-03T17:16:55.595" v="56"/>
        <pc:sldMkLst>
          <pc:docMk/>
          <pc:sldMk cId="1965389404" sldId="315"/>
        </pc:sldMkLst>
      </pc:sldChg>
      <pc:sldChg chg="add del setBg">
        <pc:chgData name="Jennifer Roach" userId="6a4de24c-abe0-417c-ac11-da5d1536bc61" providerId="ADAL" clId="{03E40FBA-0F63-4ADD-BE0A-154290F95450}" dt="2023-07-03T17:16:55.595" v="56"/>
        <pc:sldMkLst>
          <pc:docMk/>
          <pc:sldMk cId="209389307" sldId="316"/>
        </pc:sldMkLst>
      </pc:sldChg>
      <pc:sldChg chg="add del setBg">
        <pc:chgData name="Jennifer Roach" userId="6a4de24c-abe0-417c-ac11-da5d1536bc61" providerId="ADAL" clId="{03E40FBA-0F63-4ADD-BE0A-154290F95450}" dt="2023-07-03T17:16:55.595" v="56"/>
        <pc:sldMkLst>
          <pc:docMk/>
          <pc:sldMk cId="866081007" sldId="317"/>
        </pc:sldMkLst>
      </pc:sldChg>
      <pc:sldChg chg="add del setBg">
        <pc:chgData name="Jennifer Roach" userId="6a4de24c-abe0-417c-ac11-da5d1536bc61" providerId="ADAL" clId="{03E40FBA-0F63-4ADD-BE0A-154290F95450}" dt="2023-07-03T17:16:55.595" v="56"/>
        <pc:sldMkLst>
          <pc:docMk/>
          <pc:sldMk cId="1553679098" sldId="318"/>
        </pc:sldMkLst>
      </pc:sldChg>
      <pc:sldChg chg="add del setBg">
        <pc:chgData name="Jennifer Roach" userId="6a4de24c-abe0-417c-ac11-da5d1536bc61" providerId="ADAL" clId="{03E40FBA-0F63-4ADD-BE0A-154290F95450}" dt="2023-07-03T17:16:55.595" v="56"/>
        <pc:sldMkLst>
          <pc:docMk/>
          <pc:sldMk cId="1755620832" sldId="319"/>
        </pc:sldMkLst>
      </pc:sldChg>
      <pc:sldChg chg="add">
        <pc:chgData name="Jennifer Roach" userId="6a4de24c-abe0-417c-ac11-da5d1536bc61" providerId="ADAL" clId="{03E40FBA-0F63-4ADD-BE0A-154290F95450}" dt="2023-07-03T17:18:52.003" v="57"/>
        <pc:sldMkLst>
          <pc:docMk/>
          <pc:sldMk cId="3961157830" sldId="320"/>
        </pc:sldMkLst>
      </pc:sldChg>
      <pc:sldChg chg="add">
        <pc:chgData name="Jennifer Roach" userId="6a4de24c-abe0-417c-ac11-da5d1536bc61" providerId="ADAL" clId="{03E40FBA-0F63-4ADD-BE0A-154290F95450}" dt="2023-07-03T17:35:28.490" v="180"/>
        <pc:sldMkLst>
          <pc:docMk/>
          <pc:sldMk cId="122458718" sldId="321"/>
        </pc:sldMkLst>
      </pc:sldChg>
      <pc:sldChg chg="add">
        <pc:chgData name="Jennifer Roach" userId="6a4de24c-abe0-417c-ac11-da5d1536bc61" providerId="ADAL" clId="{03E40FBA-0F63-4ADD-BE0A-154290F95450}" dt="2023-07-03T17:31:43.773" v="97"/>
        <pc:sldMkLst>
          <pc:docMk/>
          <pc:sldMk cId="3692788676" sldId="322"/>
        </pc:sldMkLst>
      </pc:sldChg>
      <pc:sldChg chg="add">
        <pc:chgData name="Jennifer Roach" userId="6a4de24c-abe0-417c-ac11-da5d1536bc61" providerId="ADAL" clId="{03E40FBA-0F63-4ADD-BE0A-154290F95450}" dt="2023-07-03T17:35:28.490" v="180"/>
        <pc:sldMkLst>
          <pc:docMk/>
          <pc:sldMk cId="2174842693" sldId="323"/>
        </pc:sldMkLst>
      </pc:sldChg>
      <pc:sldChg chg="add">
        <pc:chgData name="Jennifer Roach" userId="6a4de24c-abe0-417c-ac11-da5d1536bc61" providerId="ADAL" clId="{03E40FBA-0F63-4ADD-BE0A-154290F95450}" dt="2023-07-03T17:35:28.490" v="180"/>
        <pc:sldMkLst>
          <pc:docMk/>
          <pc:sldMk cId="277860250" sldId="324"/>
        </pc:sldMkLst>
      </pc:sldChg>
      <pc:sldChg chg="add">
        <pc:chgData name="Jennifer Roach" userId="6a4de24c-abe0-417c-ac11-da5d1536bc61" providerId="ADAL" clId="{03E40FBA-0F63-4ADD-BE0A-154290F95450}" dt="2023-07-03T17:31:43.773" v="97"/>
        <pc:sldMkLst>
          <pc:docMk/>
          <pc:sldMk cId="1053050196" sldId="325"/>
        </pc:sldMkLst>
      </pc:sldChg>
      <pc:sldChg chg="add">
        <pc:chgData name="Jennifer Roach" userId="6a4de24c-abe0-417c-ac11-da5d1536bc61" providerId="ADAL" clId="{03E40FBA-0F63-4ADD-BE0A-154290F95450}" dt="2023-07-03T17:31:43.773" v="97"/>
        <pc:sldMkLst>
          <pc:docMk/>
          <pc:sldMk cId="4082717039" sldId="326"/>
        </pc:sldMkLst>
      </pc:sldChg>
      <pc:sldChg chg="add">
        <pc:chgData name="Jennifer Roach" userId="6a4de24c-abe0-417c-ac11-da5d1536bc61" providerId="ADAL" clId="{03E40FBA-0F63-4ADD-BE0A-154290F95450}" dt="2023-07-03T17:31:43.773" v="97"/>
        <pc:sldMkLst>
          <pc:docMk/>
          <pc:sldMk cId="2691836339" sldId="327"/>
        </pc:sldMkLst>
      </pc:sldChg>
      <pc:sldChg chg="addSp delSp modSp add mod">
        <pc:chgData name="Jennifer Roach" userId="6a4de24c-abe0-417c-ac11-da5d1536bc61" providerId="ADAL" clId="{03E40FBA-0F63-4ADD-BE0A-154290F95450}" dt="2023-07-03T17:32:04.933" v="103" actId="26606"/>
        <pc:sldMkLst>
          <pc:docMk/>
          <pc:sldMk cId="858585095" sldId="328"/>
        </pc:sldMkLst>
        <pc:spChg chg="mod">
          <ac:chgData name="Jennifer Roach" userId="6a4de24c-abe0-417c-ac11-da5d1536bc61" providerId="ADAL" clId="{03E40FBA-0F63-4ADD-BE0A-154290F95450}" dt="2023-07-03T17:32:04.933" v="103" actId="26606"/>
          <ac:spMkLst>
            <pc:docMk/>
            <pc:sldMk cId="858585095" sldId="328"/>
            <ac:spMk id="6" creationId="{1786A9F0-7A08-4ED2-907B-3F894644ED3C}"/>
          </ac:spMkLst>
        </pc:spChg>
        <pc:spChg chg="add del">
          <ac:chgData name="Jennifer Roach" userId="6a4de24c-abe0-417c-ac11-da5d1536bc61" providerId="ADAL" clId="{03E40FBA-0F63-4ADD-BE0A-154290F95450}" dt="2023-07-03T17:32:04.933" v="103" actId="26606"/>
          <ac:spMkLst>
            <pc:docMk/>
            <pc:sldMk cId="858585095" sldId="328"/>
            <ac:spMk id="74" creationId="{AA330523-F25B-4007-B3E5-ABB5637D160A}"/>
          </ac:spMkLst>
        </pc:spChg>
        <pc:spChg chg="add del">
          <ac:chgData name="Jennifer Roach" userId="6a4de24c-abe0-417c-ac11-da5d1536bc61" providerId="ADAL" clId="{03E40FBA-0F63-4ADD-BE0A-154290F95450}" dt="2023-07-03T17:32:04.925" v="102" actId="26606"/>
          <ac:spMkLst>
            <pc:docMk/>
            <pc:sldMk cId="858585095" sldId="328"/>
            <ac:spMk id="91" creationId="{5A7802B6-FF37-40CF-A7E2-6F2A0D9A91EF}"/>
          </ac:spMkLst>
        </pc:spChg>
        <pc:spChg chg="add">
          <ac:chgData name="Jennifer Roach" userId="6a4de24c-abe0-417c-ac11-da5d1536bc61" providerId="ADAL" clId="{03E40FBA-0F63-4ADD-BE0A-154290F95450}" dt="2023-07-03T17:32:04.933" v="103" actId="26606"/>
          <ac:spMkLst>
            <pc:docMk/>
            <pc:sldMk cId="858585095" sldId="328"/>
            <ac:spMk id="94" creationId="{AA330523-F25B-4007-B3E5-ABB5637D160A}"/>
          </ac:spMkLst>
        </pc:spChg>
        <pc:grpChg chg="add del">
          <ac:chgData name="Jennifer Roach" userId="6a4de24c-abe0-417c-ac11-da5d1536bc61" providerId="ADAL" clId="{03E40FBA-0F63-4ADD-BE0A-154290F95450}" dt="2023-07-03T17:32:04.933" v="103" actId="26606"/>
          <ac:grpSpMkLst>
            <pc:docMk/>
            <pc:sldMk cId="858585095" sldId="328"/>
            <ac:grpSpMk id="62" creationId="{B4DE830A-B531-4A3B-96F6-0ECE88B08555}"/>
          </ac:grpSpMkLst>
        </pc:grpChg>
        <pc:grpChg chg="add del">
          <ac:chgData name="Jennifer Roach" userId="6a4de24c-abe0-417c-ac11-da5d1536bc61" providerId="ADAL" clId="{03E40FBA-0F63-4ADD-BE0A-154290F95450}" dt="2023-07-03T17:32:04.925" v="102" actId="26606"/>
          <ac:grpSpMkLst>
            <pc:docMk/>
            <pc:sldMk cId="858585095" sldId="328"/>
            <ac:grpSpMk id="79" creationId="{B4DE830A-B531-4A3B-96F6-0ECE88B08555}"/>
          </ac:grpSpMkLst>
        </pc:grpChg>
        <pc:grpChg chg="add">
          <ac:chgData name="Jennifer Roach" userId="6a4de24c-abe0-417c-ac11-da5d1536bc61" providerId="ADAL" clId="{03E40FBA-0F63-4ADD-BE0A-154290F95450}" dt="2023-07-03T17:32:04.933" v="103" actId="26606"/>
          <ac:grpSpMkLst>
            <pc:docMk/>
            <pc:sldMk cId="858585095" sldId="328"/>
            <ac:grpSpMk id="93" creationId="{B4DE830A-B531-4A3B-96F6-0ECE88B08555}"/>
          </ac:grpSpMkLst>
        </pc:grpChg>
        <pc:picChg chg="mod">
          <ac:chgData name="Jennifer Roach" userId="6a4de24c-abe0-417c-ac11-da5d1536bc61" providerId="ADAL" clId="{03E40FBA-0F63-4ADD-BE0A-154290F95450}" dt="2023-07-03T17:32:04.933" v="103" actId="26606"/>
          <ac:picMkLst>
            <pc:docMk/>
            <pc:sldMk cId="858585095" sldId="328"/>
            <ac:picMk id="10" creationId="{84A7E308-E4AF-4B4A-75A9-FAE12295D3BA}"/>
          </ac:picMkLst>
        </pc:picChg>
      </pc:sldChg>
      <pc:sldChg chg="add">
        <pc:chgData name="Jennifer Roach" userId="6a4de24c-abe0-417c-ac11-da5d1536bc61" providerId="ADAL" clId="{03E40FBA-0F63-4ADD-BE0A-154290F95450}" dt="2023-07-03T17:31:43.773" v="97"/>
        <pc:sldMkLst>
          <pc:docMk/>
          <pc:sldMk cId="946893630" sldId="329"/>
        </pc:sldMkLst>
      </pc:sldChg>
      <pc:sldChg chg="add">
        <pc:chgData name="Jennifer Roach" userId="6a4de24c-abe0-417c-ac11-da5d1536bc61" providerId="ADAL" clId="{03E40FBA-0F63-4ADD-BE0A-154290F95450}" dt="2023-07-03T17:31:43.773" v="97"/>
        <pc:sldMkLst>
          <pc:docMk/>
          <pc:sldMk cId="1153395509" sldId="330"/>
        </pc:sldMkLst>
      </pc:sldChg>
      <pc:sldChg chg="add">
        <pc:chgData name="Jennifer Roach" userId="6a4de24c-abe0-417c-ac11-da5d1536bc61" providerId="ADAL" clId="{03E40FBA-0F63-4ADD-BE0A-154290F95450}" dt="2023-07-03T17:30:20.240" v="95"/>
        <pc:sldMkLst>
          <pc:docMk/>
          <pc:sldMk cId="2128601366" sldId="345"/>
        </pc:sldMkLst>
      </pc:sldChg>
      <pc:sldChg chg="add">
        <pc:chgData name="Jennifer Roach" userId="6a4de24c-abe0-417c-ac11-da5d1536bc61" providerId="ADAL" clId="{03E40FBA-0F63-4ADD-BE0A-154290F95450}" dt="2023-07-03T17:30:20.240" v="95"/>
        <pc:sldMkLst>
          <pc:docMk/>
          <pc:sldMk cId="1807985453" sldId="346"/>
        </pc:sldMkLst>
      </pc:sldChg>
      <pc:sldChg chg="modSp add mod">
        <pc:chgData name="Jennifer Roach" userId="6a4de24c-abe0-417c-ac11-da5d1536bc61" providerId="ADAL" clId="{03E40FBA-0F63-4ADD-BE0A-154290F95450}" dt="2023-07-06T14:21:45.685" v="320" actId="404"/>
        <pc:sldMkLst>
          <pc:docMk/>
          <pc:sldMk cId="2327125741" sldId="354"/>
        </pc:sldMkLst>
        <pc:spChg chg="mod">
          <ac:chgData name="Jennifer Roach" userId="6a4de24c-abe0-417c-ac11-da5d1536bc61" providerId="ADAL" clId="{03E40FBA-0F63-4ADD-BE0A-154290F95450}" dt="2023-07-06T14:21:45.685" v="320" actId="404"/>
          <ac:spMkLst>
            <pc:docMk/>
            <pc:sldMk cId="2327125741" sldId="354"/>
            <ac:spMk id="55" creationId="{73091306-24A9-4890-83DB-1569DED239C4}"/>
          </ac:spMkLst>
        </pc:spChg>
      </pc:sldChg>
      <pc:sldChg chg="add">
        <pc:chgData name="Jennifer Roach" userId="6a4de24c-abe0-417c-ac11-da5d1536bc61" providerId="ADAL" clId="{03E40FBA-0F63-4ADD-BE0A-154290F95450}" dt="2023-07-03T17:30:20.240" v="95"/>
        <pc:sldMkLst>
          <pc:docMk/>
          <pc:sldMk cId="2319833063" sldId="355"/>
        </pc:sldMkLst>
      </pc:sldChg>
      <pc:sldChg chg="modSp add mod">
        <pc:chgData name="Jennifer Roach" userId="6a4de24c-abe0-417c-ac11-da5d1536bc61" providerId="ADAL" clId="{03E40FBA-0F63-4ADD-BE0A-154290F95450}" dt="2023-07-06T14:47:39.103" v="363" actId="20577"/>
        <pc:sldMkLst>
          <pc:docMk/>
          <pc:sldMk cId="4263542278" sldId="366"/>
        </pc:sldMkLst>
        <pc:spChg chg="mod">
          <ac:chgData name="Jennifer Roach" userId="6a4de24c-abe0-417c-ac11-da5d1536bc61" providerId="ADAL" clId="{03E40FBA-0F63-4ADD-BE0A-154290F95450}" dt="2023-07-06T14:47:39.103" v="363" actId="20577"/>
          <ac:spMkLst>
            <pc:docMk/>
            <pc:sldMk cId="4263542278" sldId="366"/>
            <ac:spMk id="2" creationId="{5A37F8DD-E9EA-45D4-B6F3-7A8FFE20253C}"/>
          </ac:spMkLst>
        </pc:spChg>
      </pc:sldChg>
      <pc:sldChg chg="add">
        <pc:chgData name="Jennifer Roach" userId="6a4de24c-abe0-417c-ac11-da5d1536bc61" providerId="ADAL" clId="{03E40FBA-0F63-4ADD-BE0A-154290F95450}" dt="2023-07-03T17:18:52.003" v="57"/>
        <pc:sldMkLst>
          <pc:docMk/>
          <pc:sldMk cId="2359845008" sldId="432"/>
        </pc:sldMkLst>
      </pc:sldChg>
      <pc:sldChg chg="add">
        <pc:chgData name="Jennifer Roach" userId="6a4de24c-abe0-417c-ac11-da5d1536bc61" providerId="ADAL" clId="{03E40FBA-0F63-4ADD-BE0A-154290F95450}" dt="2023-07-03T17:18:52.003" v="57"/>
        <pc:sldMkLst>
          <pc:docMk/>
          <pc:sldMk cId="480525998" sldId="433"/>
        </pc:sldMkLst>
      </pc:sldChg>
      <pc:sldChg chg="add">
        <pc:chgData name="Jennifer Roach" userId="6a4de24c-abe0-417c-ac11-da5d1536bc61" providerId="ADAL" clId="{03E40FBA-0F63-4ADD-BE0A-154290F95450}" dt="2023-07-03T17:18:52.003" v="57"/>
        <pc:sldMkLst>
          <pc:docMk/>
          <pc:sldMk cId="3892012762" sldId="434"/>
        </pc:sldMkLst>
      </pc:sldChg>
      <pc:sldChg chg="add">
        <pc:chgData name="Jennifer Roach" userId="6a4de24c-abe0-417c-ac11-da5d1536bc61" providerId="ADAL" clId="{03E40FBA-0F63-4ADD-BE0A-154290F95450}" dt="2023-07-03T17:18:52.003" v="57"/>
        <pc:sldMkLst>
          <pc:docMk/>
          <pc:sldMk cId="105294666" sldId="435"/>
        </pc:sldMkLst>
      </pc:sldChg>
      <pc:sldChg chg="add">
        <pc:chgData name="Jennifer Roach" userId="6a4de24c-abe0-417c-ac11-da5d1536bc61" providerId="ADAL" clId="{03E40FBA-0F63-4ADD-BE0A-154290F95450}" dt="2023-07-03T17:30:20.240" v="95"/>
        <pc:sldMkLst>
          <pc:docMk/>
          <pc:sldMk cId="216291717" sldId="436"/>
        </pc:sldMkLst>
      </pc:sldChg>
      <pc:sldChg chg="delSp add mod">
        <pc:chgData name="Jennifer Roach" userId="6a4de24c-abe0-417c-ac11-da5d1536bc61" providerId="ADAL" clId="{03E40FBA-0F63-4ADD-BE0A-154290F95450}" dt="2023-07-06T14:21:19.414" v="319" actId="478"/>
        <pc:sldMkLst>
          <pc:docMk/>
          <pc:sldMk cId="4238460700" sldId="437"/>
        </pc:sldMkLst>
        <pc:spChg chg="del">
          <ac:chgData name="Jennifer Roach" userId="6a4de24c-abe0-417c-ac11-da5d1536bc61" providerId="ADAL" clId="{03E40FBA-0F63-4ADD-BE0A-154290F95450}" dt="2023-07-06T14:21:19.414" v="319" actId="478"/>
          <ac:spMkLst>
            <pc:docMk/>
            <pc:sldMk cId="4238460700" sldId="437"/>
            <ac:spMk id="4" creationId="{699F57A6-B8A3-49F7-A514-2883EC060212}"/>
          </ac:spMkLst>
        </pc:spChg>
      </pc:sldChg>
      <pc:sldChg chg="add">
        <pc:chgData name="Jennifer Roach" userId="6a4de24c-abe0-417c-ac11-da5d1536bc61" providerId="ADAL" clId="{03E40FBA-0F63-4ADD-BE0A-154290F95450}" dt="2023-07-03T17:30:20.240" v="95"/>
        <pc:sldMkLst>
          <pc:docMk/>
          <pc:sldMk cId="4117377063" sldId="438"/>
        </pc:sldMkLst>
      </pc:sldChg>
      <pc:sldChg chg="add">
        <pc:chgData name="Jennifer Roach" userId="6a4de24c-abe0-417c-ac11-da5d1536bc61" providerId="ADAL" clId="{03E40FBA-0F63-4ADD-BE0A-154290F95450}" dt="2023-07-03T17:30:20.240" v="95"/>
        <pc:sldMkLst>
          <pc:docMk/>
          <pc:sldMk cId="3688765501" sldId="439"/>
        </pc:sldMkLst>
      </pc:sldChg>
      <pc:sldChg chg="add">
        <pc:chgData name="Jennifer Roach" userId="6a4de24c-abe0-417c-ac11-da5d1536bc61" providerId="ADAL" clId="{03E40FBA-0F63-4ADD-BE0A-154290F95450}" dt="2023-07-03T17:30:20.240" v="95"/>
        <pc:sldMkLst>
          <pc:docMk/>
          <pc:sldMk cId="2913671148" sldId="440"/>
        </pc:sldMkLst>
      </pc:sldChg>
      <pc:sldChg chg="add">
        <pc:chgData name="Jennifer Roach" userId="6a4de24c-abe0-417c-ac11-da5d1536bc61" providerId="ADAL" clId="{03E40FBA-0F63-4ADD-BE0A-154290F95450}" dt="2023-07-03T17:30:20.240" v="95"/>
        <pc:sldMkLst>
          <pc:docMk/>
          <pc:sldMk cId="3676007732" sldId="441"/>
        </pc:sldMkLst>
      </pc:sldChg>
      <pc:sldChg chg="add">
        <pc:chgData name="Jennifer Roach" userId="6a4de24c-abe0-417c-ac11-da5d1536bc61" providerId="ADAL" clId="{03E40FBA-0F63-4ADD-BE0A-154290F95450}" dt="2023-07-03T17:30:20.240" v="95"/>
        <pc:sldMkLst>
          <pc:docMk/>
          <pc:sldMk cId="1256140484" sldId="442"/>
        </pc:sldMkLst>
      </pc:sldChg>
      <pc:sldChg chg="add">
        <pc:chgData name="Jennifer Roach" userId="6a4de24c-abe0-417c-ac11-da5d1536bc61" providerId="ADAL" clId="{03E40FBA-0F63-4ADD-BE0A-154290F95450}" dt="2023-07-03T17:30:20.240" v="95"/>
        <pc:sldMkLst>
          <pc:docMk/>
          <pc:sldMk cId="2707034080" sldId="443"/>
        </pc:sldMkLst>
      </pc:sldChg>
      <pc:sldChg chg="add">
        <pc:chgData name="Jennifer Roach" userId="6a4de24c-abe0-417c-ac11-da5d1536bc61" providerId="ADAL" clId="{03E40FBA-0F63-4ADD-BE0A-154290F95450}" dt="2023-07-03T17:30:20.240" v="95"/>
        <pc:sldMkLst>
          <pc:docMk/>
          <pc:sldMk cId="2293232698" sldId="444"/>
        </pc:sldMkLst>
      </pc:sldChg>
      <pc:sldChg chg="add">
        <pc:chgData name="Jennifer Roach" userId="6a4de24c-abe0-417c-ac11-da5d1536bc61" providerId="ADAL" clId="{03E40FBA-0F63-4ADD-BE0A-154290F95450}" dt="2023-07-03T17:30:20.240" v="95"/>
        <pc:sldMkLst>
          <pc:docMk/>
          <pc:sldMk cId="2016251392" sldId="445"/>
        </pc:sldMkLst>
      </pc:sldChg>
      <pc:sldChg chg="add">
        <pc:chgData name="Jennifer Roach" userId="6a4de24c-abe0-417c-ac11-da5d1536bc61" providerId="ADAL" clId="{03E40FBA-0F63-4ADD-BE0A-154290F95450}" dt="2023-07-03T17:30:20.240" v="95"/>
        <pc:sldMkLst>
          <pc:docMk/>
          <pc:sldMk cId="2791424848" sldId="446"/>
        </pc:sldMkLst>
      </pc:sldChg>
      <pc:sldChg chg="add">
        <pc:chgData name="Jennifer Roach" userId="6a4de24c-abe0-417c-ac11-da5d1536bc61" providerId="ADAL" clId="{03E40FBA-0F63-4ADD-BE0A-154290F95450}" dt="2023-07-03T17:30:20.240" v="95"/>
        <pc:sldMkLst>
          <pc:docMk/>
          <pc:sldMk cId="2515246025" sldId="447"/>
        </pc:sldMkLst>
      </pc:sldChg>
      <pc:sldChg chg="add">
        <pc:chgData name="Jennifer Roach" userId="6a4de24c-abe0-417c-ac11-da5d1536bc61" providerId="ADAL" clId="{03E40FBA-0F63-4ADD-BE0A-154290F95450}" dt="2023-07-03T17:30:20.240" v="95"/>
        <pc:sldMkLst>
          <pc:docMk/>
          <pc:sldMk cId="2848775700" sldId="448"/>
        </pc:sldMkLst>
      </pc:sldChg>
      <pc:sldChg chg="addSp delSp add mod delAnim">
        <pc:chgData name="Jennifer Roach" userId="6a4de24c-abe0-417c-ac11-da5d1536bc61" providerId="ADAL" clId="{03E40FBA-0F63-4ADD-BE0A-154290F95450}" dt="2023-07-06T14:22:28.968" v="325" actId="478"/>
        <pc:sldMkLst>
          <pc:docMk/>
          <pc:sldMk cId="1736693185" sldId="449"/>
        </pc:sldMkLst>
        <pc:spChg chg="del">
          <ac:chgData name="Jennifer Roach" userId="6a4de24c-abe0-417c-ac11-da5d1536bc61" providerId="ADAL" clId="{03E40FBA-0F63-4ADD-BE0A-154290F95450}" dt="2023-07-06T14:22:28.968" v="325" actId="478"/>
          <ac:spMkLst>
            <pc:docMk/>
            <pc:sldMk cId="1736693185" sldId="449"/>
            <ac:spMk id="3" creationId="{C8722DDC-8EEE-4A06-8DFE-B44871EAA2CF}"/>
          </ac:spMkLst>
        </pc:spChg>
        <pc:picChg chg="add del">
          <ac:chgData name="Jennifer Roach" userId="6a4de24c-abe0-417c-ac11-da5d1536bc61" providerId="ADAL" clId="{03E40FBA-0F63-4ADD-BE0A-154290F95450}" dt="2023-07-06T14:22:26.012" v="324" actId="478"/>
          <ac:picMkLst>
            <pc:docMk/>
            <pc:sldMk cId="1736693185" sldId="449"/>
            <ac:picMk id="5" creationId="{B354AC8C-D226-F7DA-97DE-B1B3932F97EF}"/>
          </ac:picMkLst>
        </pc:picChg>
      </pc:sldChg>
      <pc:sldChg chg="add">
        <pc:chgData name="Jennifer Roach" userId="6a4de24c-abe0-417c-ac11-da5d1536bc61" providerId="ADAL" clId="{03E40FBA-0F63-4ADD-BE0A-154290F95450}" dt="2023-07-03T17:31:10.527" v="96"/>
        <pc:sldMkLst>
          <pc:docMk/>
          <pc:sldMk cId="121601030" sldId="450"/>
        </pc:sldMkLst>
      </pc:sldChg>
      <pc:sldChg chg="add">
        <pc:chgData name="Jennifer Roach" userId="6a4de24c-abe0-417c-ac11-da5d1536bc61" providerId="ADAL" clId="{03E40FBA-0F63-4ADD-BE0A-154290F95450}" dt="2023-07-03T17:31:10.527" v="96"/>
        <pc:sldMkLst>
          <pc:docMk/>
          <pc:sldMk cId="3486557369" sldId="451"/>
        </pc:sldMkLst>
      </pc:sldChg>
      <pc:sldChg chg="add">
        <pc:chgData name="Jennifer Roach" userId="6a4de24c-abe0-417c-ac11-da5d1536bc61" providerId="ADAL" clId="{03E40FBA-0F63-4ADD-BE0A-154290F95450}" dt="2023-07-03T17:31:10.527" v="96"/>
        <pc:sldMkLst>
          <pc:docMk/>
          <pc:sldMk cId="4232267820" sldId="452"/>
        </pc:sldMkLst>
      </pc:sldChg>
      <pc:sldChg chg="add">
        <pc:chgData name="Jennifer Roach" userId="6a4de24c-abe0-417c-ac11-da5d1536bc61" providerId="ADAL" clId="{03E40FBA-0F63-4ADD-BE0A-154290F95450}" dt="2023-07-03T17:31:10.527" v="96"/>
        <pc:sldMkLst>
          <pc:docMk/>
          <pc:sldMk cId="2947917033" sldId="453"/>
        </pc:sldMkLst>
      </pc:sldChg>
      <pc:sldChg chg="add">
        <pc:chgData name="Jennifer Roach" userId="6a4de24c-abe0-417c-ac11-da5d1536bc61" providerId="ADAL" clId="{03E40FBA-0F63-4ADD-BE0A-154290F95450}" dt="2023-07-03T17:31:10.527" v="96"/>
        <pc:sldMkLst>
          <pc:docMk/>
          <pc:sldMk cId="746737333" sldId="454"/>
        </pc:sldMkLst>
      </pc:sldChg>
      <pc:sldChg chg="add">
        <pc:chgData name="Jennifer Roach" userId="6a4de24c-abe0-417c-ac11-da5d1536bc61" providerId="ADAL" clId="{03E40FBA-0F63-4ADD-BE0A-154290F95450}" dt="2023-07-03T17:31:10.527" v="96"/>
        <pc:sldMkLst>
          <pc:docMk/>
          <pc:sldMk cId="397480513" sldId="455"/>
        </pc:sldMkLst>
      </pc:sldChg>
      <pc:sldChg chg="add">
        <pc:chgData name="Jennifer Roach" userId="6a4de24c-abe0-417c-ac11-da5d1536bc61" providerId="ADAL" clId="{03E40FBA-0F63-4ADD-BE0A-154290F95450}" dt="2023-07-03T17:31:10.527" v="96"/>
        <pc:sldMkLst>
          <pc:docMk/>
          <pc:sldMk cId="394566256" sldId="456"/>
        </pc:sldMkLst>
      </pc:sldChg>
      <pc:sldChg chg="add">
        <pc:chgData name="Jennifer Roach" userId="6a4de24c-abe0-417c-ac11-da5d1536bc61" providerId="ADAL" clId="{03E40FBA-0F63-4ADD-BE0A-154290F95450}" dt="2023-07-03T17:31:10.527" v="96"/>
        <pc:sldMkLst>
          <pc:docMk/>
          <pc:sldMk cId="4149226690" sldId="457"/>
        </pc:sldMkLst>
      </pc:sldChg>
      <pc:sldChg chg="add">
        <pc:chgData name="Jennifer Roach" userId="6a4de24c-abe0-417c-ac11-da5d1536bc61" providerId="ADAL" clId="{03E40FBA-0F63-4ADD-BE0A-154290F95450}" dt="2023-07-03T17:31:10.527" v="96"/>
        <pc:sldMkLst>
          <pc:docMk/>
          <pc:sldMk cId="1304887228" sldId="458"/>
        </pc:sldMkLst>
      </pc:sldChg>
      <pc:sldChg chg="add">
        <pc:chgData name="Jennifer Roach" userId="6a4de24c-abe0-417c-ac11-da5d1536bc61" providerId="ADAL" clId="{03E40FBA-0F63-4ADD-BE0A-154290F95450}" dt="2023-07-03T17:31:10.527" v="96"/>
        <pc:sldMkLst>
          <pc:docMk/>
          <pc:sldMk cId="1939941265" sldId="459"/>
        </pc:sldMkLst>
      </pc:sldChg>
      <pc:sldChg chg="add">
        <pc:chgData name="Jennifer Roach" userId="6a4de24c-abe0-417c-ac11-da5d1536bc61" providerId="ADAL" clId="{03E40FBA-0F63-4ADD-BE0A-154290F95450}" dt="2023-07-03T17:31:10.527" v="96"/>
        <pc:sldMkLst>
          <pc:docMk/>
          <pc:sldMk cId="1485537447" sldId="460"/>
        </pc:sldMkLst>
      </pc:sldChg>
      <pc:sldChg chg="add">
        <pc:chgData name="Jennifer Roach" userId="6a4de24c-abe0-417c-ac11-da5d1536bc61" providerId="ADAL" clId="{03E40FBA-0F63-4ADD-BE0A-154290F95450}" dt="2023-07-03T17:31:10.527" v="96"/>
        <pc:sldMkLst>
          <pc:docMk/>
          <pc:sldMk cId="1198253423" sldId="461"/>
        </pc:sldMkLst>
      </pc:sldChg>
      <pc:sldChg chg="add">
        <pc:chgData name="Jennifer Roach" userId="6a4de24c-abe0-417c-ac11-da5d1536bc61" providerId="ADAL" clId="{03E40FBA-0F63-4ADD-BE0A-154290F95450}" dt="2023-07-03T17:31:10.527" v="96"/>
        <pc:sldMkLst>
          <pc:docMk/>
          <pc:sldMk cId="2659536220" sldId="462"/>
        </pc:sldMkLst>
      </pc:sldChg>
      <pc:sldChg chg="modSp add mod">
        <pc:chgData name="Jennifer Roach" userId="6a4de24c-abe0-417c-ac11-da5d1536bc61" providerId="ADAL" clId="{03E40FBA-0F63-4ADD-BE0A-154290F95450}" dt="2023-07-06T14:24:08.080" v="332" actId="20577"/>
        <pc:sldMkLst>
          <pc:docMk/>
          <pc:sldMk cId="959402038" sldId="463"/>
        </pc:sldMkLst>
        <pc:spChg chg="mod">
          <ac:chgData name="Jennifer Roach" userId="6a4de24c-abe0-417c-ac11-da5d1536bc61" providerId="ADAL" clId="{03E40FBA-0F63-4ADD-BE0A-154290F95450}" dt="2023-07-06T14:24:08.080" v="332" actId="20577"/>
          <ac:spMkLst>
            <pc:docMk/>
            <pc:sldMk cId="959402038" sldId="463"/>
            <ac:spMk id="24" creationId="{86090DD8-CB5C-4600-95DE-0F6124C8627E}"/>
          </ac:spMkLst>
        </pc:spChg>
      </pc:sldChg>
      <pc:sldChg chg="modSp add mod">
        <pc:chgData name="Jennifer Roach" userId="6a4de24c-abe0-417c-ac11-da5d1536bc61" providerId="ADAL" clId="{03E40FBA-0F63-4ADD-BE0A-154290F95450}" dt="2023-07-06T14:24:16.744" v="338" actId="20577"/>
        <pc:sldMkLst>
          <pc:docMk/>
          <pc:sldMk cId="3509318958" sldId="464"/>
        </pc:sldMkLst>
        <pc:spChg chg="mod">
          <ac:chgData name="Jennifer Roach" userId="6a4de24c-abe0-417c-ac11-da5d1536bc61" providerId="ADAL" clId="{03E40FBA-0F63-4ADD-BE0A-154290F95450}" dt="2023-07-06T14:23:21.403" v="326" actId="1076"/>
          <ac:spMkLst>
            <pc:docMk/>
            <pc:sldMk cId="3509318958" sldId="464"/>
            <ac:spMk id="2" creationId="{C9A530C6-3CE1-4DC0-8B70-F8B233AA3614}"/>
          </ac:spMkLst>
        </pc:spChg>
        <pc:spChg chg="mod">
          <ac:chgData name="Jennifer Roach" userId="6a4de24c-abe0-417c-ac11-da5d1536bc61" providerId="ADAL" clId="{03E40FBA-0F63-4ADD-BE0A-154290F95450}" dt="2023-07-06T14:24:16.744" v="338" actId="20577"/>
          <ac:spMkLst>
            <pc:docMk/>
            <pc:sldMk cId="3509318958" sldId="464"/>
            <ac:spMk id="7" creationId="{A009AA94-ACE4-462C-A87F-CD5993E58335}"/>
          </ac:spMkLst>
        </pc:spChg>
      </pc:sldChg>
      <pc:sldChg chg="add">
        <pc:chgData name="Jennifer Roach" userId="6a4de24c-abe0-417c-ac11-da5d1536bc61" providerId="ADAL" clId="{03E40FBA-0F63-4ADD-BE0A-154290F95450}" dt="2023-07-03T17:31:10.527" v="96"/>
        <pc:sldMkLst>
          <pc:docMk/>
          <pc:sldMk cId="890417232" sldId="465"/>
        </pc:sldMkLst>
      </pc:sldChg>
      <pc:sldChg chg="add">
        <pc:chgData name="Jennifer Roach" userId="6a4de24c-abe0-417c-ac11-da5d1536bc61" providerId="ADAL" clId="{03E40FBA-0F63-4ADD-BE0A-154290F95450}" dt="2023-07-03T17:31:10.527" v="96"/>
        <pc:sldMkLst>
          <pc:docMk/>
          <pc:sldMk cId="3902493182" sldId="466"/>
        </pc:sldMkLst>
      </pc:sldChg>
      <pc:sldChg chg="add">
        <pc:chgData name="Jennifer Roach" userId="6a4de24c-abe0-417c-ac11-da5d1536bc61" providerId="ADAL" clId="{03E40FBA-0F63-4ADD-BE0A-154290F95450}" dt="2023-07-03T17:31:10.527" v="96"/>
        <pc:sldMkLst>
          <pc:docMk/>
          <pc:sldMk cId="1983670694" sldId="467"/>
        </pc:sldMkLst>
      </pc:sldChg>
      <pc:sldChg chg="delSp add mod">
        <pc:chgData name="Jennifer Roach" userId="6a4de24c-abe0-417c-ac11-da5d1536bc61" providerId="ADAL" clId="{03E40FBA-0F63-4ADD-BE0A-154290F95450}" dt="2023-07-06T14:24:34.600" v="339" actId="478"/>
        <pc:sldMkLst>
          <pc:docMk/>
          <pc:sldMk cId="2694191960" sldId="468"/>
        </pc:sldMkLst>
        <pc:spChg chg="del">
          <ac:chgData name="Jennifer Roach" userId="6a4de24c-abe0-417c-ac11-da5d1536bc61" providerId="ADAL" clId="{03E40FBA-0F63-4ADD-BE0A-154290F95450}" dt="2023-07-06T14:24:34.600" v="339" actId="478"/>
          <ac:spMkLst>
            <pc:docMk/>
            <pc:sldMk cId="2694191960" sldId="468"/>
            <ac:spMk id="5" creationId="{8AE3B629-ADCC-C544-49B8-DC600B2295C0}"/>
          </ac:spMkLst>
        </pc:spChg>
      </pc:sldChg>
      <pc:sldChg chg="add">
        <pc:chgData name="Jennifer Roach" userId="6a4de24c-abe0-417c-ac11-da5d1536bc61" providerId="ADAL" clId="{03E40FBA-0F63-4ADD-BE0A-154290F95450}" dt="2023-07-03T17:31:43.773" v="97"/>
        <pc:sldMkLst>
          <pc:docMk/>
          <pc:sldMk cId="4231423114" sldId="469"/>
        </pc:sldMkLst>
      </pc:sldChg>
      <pc:sldChg chg="modSp add mod">
        <pc:chgData name="Jennifer Roach" userId="6a4de24c-abe0-417c-ac11-da5d1536bc61" providerId="ADAL" clId="{03E40FBA-0F63-4ADD-BE0A-154290F95450}" dt="2023-07-18T14:39:04.839" v="1852" actId="20577"/>
        <pc:sldMkLst>
          <pc:docMk/>
          <pc:sldMk cId="1491117491" sldId="470"/>
        </pc:sldMkLst>
        <pc:spChg chg="mod">
          <ac:chgData name="Jennifer Roach" userId="6a4de24c-abe0-417c-ac11-da5d1536bc61" providerId="ADAL" clId="{03E40FBA-0F63-4ADD-BE0A-154290F95450}" dt="2023-07-18T14:39:04.839" v="1852" actId="20577"/>
          <ac:spMkLst>
            <pc:docMk/>
            <pc:sldMk cId="1491117491" sldId="470"/>
            <ac:spMk id="3" creationId="{DDE529DF-E1A3-417E-9BD7-425CA2E69902}"/>
          </ac:spMkLst>
        </pc:spChg>
      </pc:sldChg>
      <pc:sldChg chg="add">
        <pc:chgData name="Jennifer Roach" userId="6a4de24c-abe0-417c-ac11-da5d1536bc61" providerId="ADAL" clId="{03E40FBA-0F63-4ADD-BE0A-154290F95450}" dt="2023-07-03T17:31:43.773" v="97"/>
        <pc:sldMkLst>
          <pc:docMk/>
          <pc:sldMk cId="2484457577" sldId="471"/>
        </pc:sldMkLst>
      </pc:sldChg>
      <pc:sldChg chg="add">
        <pc:chgData name="Jennifer Roach" userId="6a4de24c-abe0-417c-ac11-da5d1536bc61" providerId="ADAL" clId="{03E40FBA-0F63-4ADD-BE0A-154290F95450}" dt="2023-07-03T17:31:43.773" v="97"/>
        <pc:sldMkLst>
          <pc:docMk/>
          <pc:sldMk cId="4090526924" sldId="472"/>
        </pc:sldMkLst>
      </pc:sldChg>
      <pc:sldChg chg="add">
        <pc:chgData name="Jennifer Roach" userId="6a4de24c-abe0-417c-ac11-da5d1536bc61" providerId="ADAL" clId="{03E40FBA-0F63-4ADD-BE0A-154290F95450}" dt="2023-07-03T17:31:43.773" v="97"/>
        <pc:sldMkLst>
          <pc:docMk/>
          <pc:sldMk cId="1238732009" sldId="473"/>
        </pc:sldMkLst>
      </pc:sldChg>
      <pc:sldChg chg="add">
        <pc:chgData name="Jennifer Roach" userId="6a4de24c-abe0-417c-ac11-da5d1536bc61" providerId="ADAL" clId="{03E40FBA-0F63-4ADD-BE0A-154290F95450}" dt="2023-07-03T17:31:43.773" v="97"/>
        <pc:sldMkLst>
          <pc:docMk/>
          <pc:sldMk cId="2551624074" sldId="474"/>
        </pc:sldMkLst>
      </pc:sldChg>
      <pc:sldChg chg="modSp add mod">
        <pc:chgData name="Jennifer Roach" userId="6a4de24c-abe0-417c-ac11-da5d1536bc61" providerId="ADAL" clId="{03E40FBA-0F63-4ADD-BE0A-154290F95450}" dt="2023-07-06T14:25:35.713" v="341" actId="20577"/>
        <pc:sldMkLst>
          <pc:docMk/>
          <pc:sldMk cId="313285039" sldId="475"/>
        </pc:sldMkLst>
        <pc:spChg chg="mod">
          <ac:chgData name="Jennifer Roach" userId="6a4de24c-abe0-417c-ac11-da5d1536bc61" providerId="ADAL" clId="{03E40FBA-0F63-4ADD-BE0A-154290F95450}" dt="2023-07-06T14:25:35.713" v="341" actId="20577"/>
          <ac:spMkLst>
            <pc:docMk/>
            <pc:sldMk cId="313285039" sldId="475"/>
            <ac:spMk id="2" creationId="{B1676B84-2746-4BE2-846C-AA76357F6DCD}"/>
          </ac:spMkLst>
        </pc:spChg>
      </pc:sldChg>
      <pc:sldChg chg="addSp delSp modSp new mod setBg setClrOvrMap">
        <pc:chgData name="Jennifer Roach" userId="6a4de24c-abe0-417c-ac11-da5d1536bc61" providerId="ADAL" clId="{03E40FBA-0F63-4ADD-BE0A-154290F95450}" dt="2023-07-13T19:47:43.539" v="1774" actId="6549"/>
        <pc:sldMkLst>
          <pc:docMk/>
          <pc:sldMk cId="2614767992" sldId="476"/>
        </pc:sldMkLst>
        <pc:spChg chg="mod">
          <ac:chgData name="Jennifer Roach" userId="6a4de24c-abe0-417c-ac11-da5d1536bc61" providerId="ADAL" clId="{03E40FBA-0F63-4ADD-BE0A-154290F95450}" dt="2023-07-13T19:47:43.539" v="1774" actId="6549"/>
          <ac:spMkLst>
            <pc:docMk/>
            <pc:sldMk cId="2614767992" sldId="476"/>
            <ac:spMk id="2" creationId="{2A6C2FD6-05B5-8D41-E94B-1B0969B4F0A2}"/>
          </ac:spMkLst>
        </pc:spChg>
        <pc:spChg chg="del">
          <ac:chgData name="Jennifer Roach" userId="6a4de24c-abe0-417c-ac11-da5d1536bc61" providerId="ADAL" clId="{03E40FBA-0F63-4ADD-BE0A-154290F95450}" dt="2023-07-03T17:33:27.167" v="142" actId="478"/>
          <ac:spMkLst>
            <pc:docMk/>
            <pc:sldMk cId="2614767992" sldId="476"/>
            <ac:spMk id="3" creationId="{D762BAEB-3023-9D70-2FE8-89CB26560AE8}"/>
          </ac:spMkLst>
        </pc:spChg>
        <pc:spChg chg="mod">
          <ac:chgData name="Jennifer Roach" userId="6a4de24c-abe0-417c-ac11-da5d1536bc61" providerId="ADAL" clId="{03E40FBA-0F63-4ADD-BE0A-154290F95450}" dt="2023-07-13T19:47:30.576" v="1772" actId="26606"/>
          <ac:spMkLst>
            <pc:docMk/>
            <pc:sldMk cId="2614767992" sldId="476"/>
            <ac:spMk id="4" creationId="{43058BBC-1B3C-3F04-5A55-76A604746628}"/>
          </ac:spMkLst>
        </pc:spChg>
        <pc:spChg chg="mod">
          <ac:chgData name="Jennifer Roach" userId="6a4de24c-abe0-417c-ac11-da5d1536bc61" providerId="ADAL" clId="{03E40FBA-0F63-4ADD-BE0A-154290F95450}" dt="2023-07-13T19:47:30.576" v="1772" actId="26606"/>
          <ac:spMkLst>
            <pc:docMk/>
            <pc:sldMk cId="2614767992" sldId="476"/>
            <ac:spMk id="5" creationId="{F87D992D-0F74-95CB-760D-7121B43D6D14}"/>
          </ac:spMkLst>
        </pc:spChg>
        <pc:spChg chg="add">
          <ac:chgData name="Jennifer Roach" userId="6a4de24c-abe0-417c-ac11-da5d1536bc61" providerId="ADAL" clId="{03E40FBA-0F63-4ADD-BE0A-154290F95450}" dt="2023-07-13T19:47:30.576" v="1772" actId="26606"/>
          <ac:spMkLst>
            <pc:docMk/>
            <pc:sldMk cId="2614767992" sldId="476"/>
            <ac:spMk id="22" creationId="{27577DEC-D9A5-404D-9789-702F4319BEC8}"/>
          </ac:spMkLst>
        </pc:spChg>
        <pc:grpChg chg="add">
          <ac:chgData name="Jennifer Roach" userId="6a4de24c-abe0-417c-ac11-da5d1536bc61" providerId="ADAL" clId="{03E40FBA-0F63-4ADD-BE0A-154290F95450}" dt="2023-07-13T19:47:30.576" v="1772" actId="26606"/>
          <ac:grpSpMkLst>
            <pc:docMk/>
            <pc:sldMk cId="2614767992" sldId="476"/>
            <ac:grpSpMk id="10" creationId="{28460BD8-AE3F-4AC9-9D0B-717052AA5D3A}"/>
          </ac:grpSpMkLst>
        </pc:grpChg>
        <pc:grpChg chg="add">
          <ac:chgData name="Jennifer Roach" userId="6a4de24c-abe0-417c-ac11-da5d1536bc61" providerId="ADAL" clId="{03E40FBA-0F63-4ADD-BE0A-154290F95450}" dt="2023-07-13T19:47:30.576" v="1772" actId="26606"/>
          <ac:grpSpMkLst>
            <pc:docMk/>
            <pc:sldMk cId="2614767992" sldId="476"/>
            <ac:grpSpMk id="24" creationId="{CEEA9366-CEA8-4F23-B065-4337F0D836FE}"/>
          </ac:grpSpMkLst>
        </pc:grpChg>
      </pc:sldChg>
      <pc:sldChg chg="delSp modSp new del mod">
        <pc:chgData name="Jennifer Roach" userId="6a4de24c-abe0-417c-ac11-da5d1536bc61" providerId="ADAL" clId="{03E40FBA-0F63-4ADD-BE0A-154290F95450}" dt="2023-07-03T17:33:16.961" v="139" actId="47"/>
        <pc:sldMkLst>
          <pc:docMk/>
          <pc:sldMk cId="4167297195" sldId="476"/>
        </pc:sldMkLst>
        <pc:spChg chg="mod">
          <ac:chgData name="Jennifer Roach" userId="6a4de24c-abe0-417c-ac11-da5d1536bc61" providerId="ADAL" clId="{03E40FBA-0F63-4ADD-BE0A-154290F95450}" dt="2023-07-03T17:33:11.558" v="137" actId="21"/>
          <ac:spMkLst>
            <pc:docMk/>
            <pc:sldMk cId="4167297195" sldId="476"/>
            <ac:spMk id="2" creationId="{77FE62CA-11C7-E164-A119-D3F81476ABD6}"/>
          </ac:spMkLst>
        </pc:spChg>
        <pc:spChg chg="del">
          <ac:chgData name="Jennifer Roach" userId="6a4de24c-abe0-417c-ac11-da5d1536bc61" providerId="ADAL" clId="{03E40FBA-0F63-4ADD-BE0A-154290F95450}" dt="2023-07-03T17:32:21.758" v="105" actId="478"/>
          <ac:spMkLst>
            <pc:docMk/>
            <pc:sldMk cId="4167297195" sldId="476"/>
            <ac:spMk id="3" creationId="{BEC227EE-96FF-F52F-BAC4-C8837A1104C6}"/>
          </ac:spMkLst>
        </pc:spChg>
      </pc:sldChg>
      <pc:sldChg chg="addSp delSp modSp new mod setBg addAnim delAnim setClrOvrMap">
        <pc:chgData name="Jennifer Roach" userId="6a4de24c-abe0-417c-ac11-da5d1536bc61" providerId="ADAL" clId="{03E40FBA-0F63-4ADD-BE0A-154290F95450}" dt="2023-07-03T17:34:44.937" v="179"/>
        <pc:sldMkLst>
          <pc:docMk/>
          <pc:sldMk cId="3645422531" sldId="477"/>
        </pc:sldMkLst>
        <pc:spChg chg="mod">
          <ac:chgData name="Jennifer Roach" userId="6a4de24c-abe0-417c-ac11-da5d1536bc61" providerId="ADAL" clId="{03E40FBA-0F63-4ADD-BE0A-154290F95450}" dt="2023-07-03T17:34:44.934" v="178" actId="26606"/>
          <ac:spMkLst>
            <pc:docMk/>
            <pc:sldMk cId="3645422531" sldId="477"/>
            <ac:spMk id="2" creationId="{F9A2A992-B063-0E4C-331F-1C83B9DF9556}"/>
          </ac:spMkLst>
        </pc:spChg>
        <pc:spChg chg="del">
          <ac:chgData name="Jennifer Roach" userId="6a4de24c-abe0-417c-ac11-da5d1536bc61" providerId="ADAL" clId="{03E40FBA-0F63-4ADD-BE0A-154290F95450}" dt="2023-07-03T17:34:09.105" v="166" actId="478"/>
          <ac:spMkLst>
            <pc:docMk/>
            <pc:sldMk cId="3645422531" sldId="477"/>
            <ac:spMk id="3" creationId="{7931EE43-7BAA-878B-EAB4-88B26A6F8513}"/>
          </ac:spMkLst>
        </pc:spChg>
        <pc:spChg chg="mod">
          <ac:chgData name="Jennifer Roach" userId="6a4de24c-abe0-417c-ac11-da5d1536bc61" providerId="ADAL" clId="{03E40FBA-0F63-4ADD-BE0A-154290F95450}" dt="2023-07-03T17:34:44.934" v="178" actId="26606"/>
          <ac:spMkLst>
            <pc:docMk/>
            <pc:sldMk cId="3645422531" sldId="477"/>
            <ac:spMk id="4" creationId="{BDCC14BF-28DA-8FAE-EC2C-9282EE1A35A1}"/>
          </ac:spMkLst>
        </pc:spChg>
        <pc:spChg chg="mod">
          <ac:chgData name="Jennifer Roach" userId="6a4de24c-abe0-417c-ac11-da5d1536bc61" providerId="ADAL" clId="{03E40FBA-0F63-4ADD-BE0A-154290F95450}" dt="2023-07-03T17:34:44.934" v="178" actId="26606"/>
          <ac:spMkLst>
            <pc:docMk/>
            <pc:sldMk cId="3645422531" sldId="477"/>
            <ac:spMk id="5" creationId="{F149DCB0-6E3F-43C2-C8E4-566462C7CD16}"/>
          </ac:spMkLst>
        </pc:spChg>
        <pc:spChg chg="add del">
          <ac:chgData name="Jennifer Roach" userId="6a4de24c-abe0-417c-ac11-da5d1536bc61" providerId="ADAL" clId="{03E40FBA-0F63-4ADD-BE0A-154290F95450}" dt="2023-07-03T17:34:28.682" v="168" actId="26606"/>
          <ac:spMkLst>
            <pc:docMk/>
            <pc:sldMk cId="3645422531" sldId="477"/>
            <ac:spMk id="22" creationId="{27577DEC-D9A5-404D-9789-702F4319BEC8}"/>
          </ac:spMkLst>
        </pc:spChg>
        <pc:spChg chg="add del">
          <ac:chgData name="Jennifer Roach" userId="6a4de24c-abe0-417c-ac11-da5d1536bc61" providerId="ADAL" clId="{03E40FBA-0F63-4ADD-BE0A-154290F95450}" dt="2023-07-03T17:34:43.367" v="174" actId="26606"/>
          <ac:spMkLst>
            <pc:docMk/>
            <pc:sldMk cId="3645422531" sldId="477"/>
            <ac:spMk id="27" creationId="{66D61E08-70C3-48D8-BEA0-787111DC30DA}"/>
          </ac:spMkLst>
        </pc:spChg>
        <pc:spChg chg="add del">
          <ac:chgData name="Jennifer Roach" userId="6a4de24c-abe0-417c-ac11-da5d1536bc61" providerId="ADAL" clId="{03E40FBA-0F63-4ADD-BE0A-154290F95450}" dt="2023-07-03T17:34:37.948" v="170" actId="26606"/>
          <ac:spMkLst>
            <pc:docMk/>
            <pc:sldMk cId="3645422531" sldId="477"/>
            <ac:spMk id="28" creationId="{52FB45E9-914E-4471-AC87-E475CD51767D}"/>
          </ac:spMkLst>
        </pc:spChg>
        <pc:spChg chg="add del">
          <ac:chgData name="Jennifer Roach" userId="6a4de24c-abe0-417c-ac11-da5d1536bc61" providerId="ADAL" clId="{03E40FBA-0F63-4ADD-BE0A-154290F95450}" dt="2023-07-03T17:34:43.367" v="174" actId="26606"/>
          <ac:spMkLst>
            <pc:docMk/>
            <pc:sldMk cId="3645422531" sldId="477"/>
            <ac:spMk id="29" creationId="{FC55298F-0AE5-478E-AD2B-03C2614C5833}"/>
          </ac:spMkLst>
        </pc:spChg>
        <pc:spChg chg="add del">
          <ac:chgData name="Jennifer Roach" userId="6a4de24c-abe0-417c-ac11-da5d1536bc61" providerId="ADAL" clId="{03E40FBA-0F63-4ADD-BE0A-154290F95450}" dt="2023-07-03T17:34:37.948" v="170" actId="26606"/>
          <ac:spMkLst>
            <pc:docMk/>
            <pc:sldMk cId="3645422531" sldId="477"/>
            <ac:spMk id="30" creationId="{C310626D-5743-49D4-8F7D-88C4F8F05774}"/>
          </ac:spMkLst>
        </pc:spChg>
        <pc:spChg chg="add del">
          <ac:chgData name="Jennifer Roach" userId="6a4de24c-abe0-417c-ac11-da5d1536bc61" providerId="ADAL" clId="{03E40FBA-0F63-4ADD-BE0A-154290F95450}" dt="2023-07-03T17:34:43.367" v="174" actId="26606"/>
          <ac:spMkLst>
            <pc:docMk/>
            <pc:sldMk cId="3645422531" sldId="477"/>
            <ac:spMk id="31" creationId="{C180E4EA-0B63-4779-A895-7E90E71088F3}"/>
          </ac:spMkLst>
        </pc:spChg>
        <pc:spChg chg="add del">
          <ac:chgData name="Jennifer Roach" userId="6a4de24c-abe0-417c-ac11-da5d1536bc61" providerId="ADAL" clId="{03E40FBA-0F63-4ADD-BE0A-154290F95450}" dt="2023-07-03T17:34:37.948" v="170" actId="26606"/>
          <ac:spMkLst>
            <pc:docMk/>
            <pc:sldMk cId="3645422531" sldId="477"/>
            <ac:spMk id="32" creationId="{3C195FC1-B568-4C72-9902-34CB35DDD7A1}"/>
          </ac:spMkLst>
        </pc:spChg>
        <pc:spChg chg="add del">
          <ac:chgData name="Jennifer Roach" userId="6a4de24c-abe0-417c-ac11-da5d1536bc61" providerId="ADAL" clId="{03E40FBA-0F63-4ADD-BE0A-154290F95450}" dt="2023-07-03T17:34:43.367" v="174" actId="26606"/>
          <ac:spMkLst>
            <pc:docMk/>
            <pc:sldMk cId="3645422531" sldId="477"/>
            <ac:spMk id="33" creationId="{CEE01D9D-3DE8-4EED-B0D3-8F3C79CC7673}"/>
          </ac:spMkLst>
        </pc:spChg>
        <pc:spChg chg="add del">
          <ac:chgData name="Jennifer Roach" userId="6a4de24c-abe0-417c-ac11-da5d1536bc61" providerId="ADAL" clId="{03E40FBA-0F63-4ADD-BE0A-154290F95450}" dt="2023-07-03T17:34:37.948" v="170" actId="26606"/>
          <ac:spMkLst>
            <pc:docMk/>
            <pc:sldMk cId="3645422531" sldId="477"/>
            <ac:spMk id="34" creationId="{EF2BDF77-362C-43F0-8CBB-A969EC2AE0C4}"/>
          </ac:spMkLst>
        </pc:spChg>
        <pc:spChg chg="add del">
          <ac:chgData name="Jennifer Roach" userId="6a4de24c-abe0-417c-ac11-da5d1536bc61" providerId="ADAL" clId="{03E40FBA-0F63-4ADD-BE0A-154290F95450}" dt="2023-07-03T17:34:37.948" v="170" actId="26606"/>
          <ac:spMkLst>
            <pc:docMk/>
            <pc:sldMk cId="3645422531" sldId="477"/>
            <ac:spMk id="36" creationId="{4BE96B01-3929-432D-B8C2-ADBCB74C2EF4}"/>
          </ac:spMkLst>
        </pc:spChg>
        <pc:spChg chg="add del">
          <ac:chgData name="Jennifer Roach" userId="6a4de24c-abe0-417c-ac11-da5d1536bc61" providerId="ADAL" clId="{03E40FBA-0F63-4ADD-BE0A-154290F95450}" dt="2023-07-03T17:34:37.948" v="170" actId="26606"/>
          <ac:spMkLst>
            <pc:docMk/>
            <pc:sldMk cId="3645422531" sldId="477"/>
            <ac:spMk id="37" creationId="{9179DE42-5613-4B35-A1E6-6CCBAA13C743}"/>
          </ac:spMkLst>
        </pc:spChg>
        <pc:spChg chg="add del">
          <ac:chgData name="Jennifer Roach" userId="6a4de24c-abe0-417c-ac11-da5d1536bc61" providerId="ADAL" clId="{03E40FBA-0F63-4ADD-BE0A-154290F95450}" dt="2023-07-03T17:34:37.948" v="170" actId="26606"/>
          <ac:spMkLst>
            <pc:docMk/>
            <pc:sldMk cId="3645422531" sldId="477"/>
            <ac:spMk id="38" creationId="{2A6FCDE6-CDE2-4C51-B18E-A95CFB679714}"/>
          </ac:spMkLst>
        </pc:spChg>
        <pc:spChg chg="add del">
          <ac:chgData name="Jennifer Roach" userId="6a4de24c-abe0-417c-ac11-da5d1536bc61" providerId="ADAL" clId="{03E40FBA-0F63-4ADD-BE0A-154290F95450}" dt="2023-07-03T17:34:37.948" v="170" actId="26606"/>
          <ac:spMkLst>
            <pc:docMk/>
            <pc:sldMk cId="3645422531" sldId="477"/>
            <ac:spMk id="40" creationId="{9D2E8756-2465-473A-BA2A-2DB1D6224745}"/>
          </ac:spMkLst>
        </pc:spChg>
        <pc:spChg chg="add del">
          <ac:chgData name="Jennifer Roach" userId="6a4de24c-abe0-417c-ac11-da5d1536bc61" providerId="ADAL" clId="{03E40FBA-0F63-4ADD-BE0A-154290F95450}" dt="2023-07-03T17:34:42.473" v="172" actId="26606"/>
          <ac:spMkLst>
            <pc:docMk/>
            <pc:sldMk cId="3645422531" sldId="477"/>
            <ac:spMk id="43" creationId="{5A7802B6-FF37-40CF-A7E2-6F2A0D9A91EF}"/>
          </ac:spMkLst>
        </pc:spChg>
        <pc:spChg chg="add del">
          <ac:chgData name="Jennifer Roach" userId="6a4de24c-abe0-417c-ac11-da5d1536bc61" providerId="ADAL" clId="{03E40FBA-0F63-4ADD-BE0A-154290F95450}" dt="2023-07-03T17:34:43.367" v="174" actId="26606"/>
          <ac:spMkLst>
            <pc:docMk/>
            <pc:sldMk cId="3645422531" sldId="477"/>
            <ac:spMk id="46" creationId="{89AF5CE9-607F-43F4-8983-DCD6DA4051FD}"/>
          </ac:spMkLst>
        </pc:spChg>
        <pc:spChg chg="add del">
          <ac:chgData name="Jennifer Roach" userId="6a4de24c-abe0-417c-ac11-da5d1536bc61" providerId="ADAL" clId="{03E40FBA-0F63-4ADD-BE0A-154290F95450}" dt="2023-07-03T17:34:43.367" v="174" actId="26606"/>
          <ac:spMkLst>
            <pc:docMk/>
            <pc:sldMk cId="3645422531" sldId="477"/>
            <ac:spMk id="47" creationId="{6EEA2DBD-9E1E-4521-8C01-F32AD18A89E3}"/>
          </ac:spMkLst>
        </pc:spChg>
        <pc:spChg chg="add del">
          <ac:chgData name="Jennifer Roach" userId="6a4de24c-abe0-417c-ac11-da5d1536bc61" providerId="ADAL" clId="{03E40FBA-0F63-4ADD-BE0A-154290F95450}" dt="2023-07-03T17:34:43.367" v="174" actId="26606"/>
          <ac:spMkLst>
            <pc:docMk/>
            <pc:sldMk cId="3645422531" sldId="477"/>
            <ac:spMk id="48" creationId="{15BBD2C1-BA9B-46A9-A27A-33498B169272}"/>
          </ac:spMkLst>
        </pc:spChg>
        <pc:spChg chg="add del">
          <ac:chgData name="Jennifer Roach" userId="6a4de24c-abe0-417c-ac11-da5d1536bc61" providerId="ADAL" clId="{03E40FBA-0F63-4ADD-BE0A-154290F95450}" dt="2023-07-03T17:34:44.920" v="177" actId="26606"/>
          <ac:spMkLst>
            <pc:docMk/>
            <pc:sldMk cId="3645422531" sldId="477"/>
            <ac:spMk id="55" creationId="{66D61E08-70C3-48D8-BEA0-787111DC30DA}"/>
          </ac:spMkLst>
        </pc:spChg>
        <pc:spChg chg="add del">
          <ac:chgData name="Jennifer Roach" userId="6a4de24c-abe0-417c-ac11-da5d1536bc61" providerId="ADAL" clId="{03E40FBA-0F63-4ADD-BE0A-154290F95450}" dt="2023-07-03T17:34:44.920" v="177" actId="26606"/>
          <ac:spMkLst>
            <pc:docMk/>
            <pc:sldMk cId="3645422531" sldId="477"/>
            <ac:spMk id="56" creationId="{FC55298F-0AE5-478E-AD2B-03C2614C5833}"/>
          </ac:spMkLst>
        </pc:spChg>
        <pc:spChg chg="add del">
          <ac:chgData name="Jennifer Roach" userId="6a4de24c-abe0-417c-ac11-da5d1536bc61" providerId="ADAL" clId="{03E40FBA-0F63-4ADD-BE0A-154290F95450}" dt="2023-07-03T17:34:44.920" v="177" actId="26606"/>
          <ac:spMkLst>
            <pc:docMk/>
            <pc:sldMk cId="3645422531" sldId="477"/>
            <ac:spMk id="57" creationId="{C180E4EA-0B63-4779-A895-7E90E71088F3}"/>
          </ac:spMkLst>
        </pc:spChg>
        <pc:spChg chg="add del">
          <ac:chgData name="Jennifer Roach" userId="6a4de24c-abe0-417c-ac11-da5d1536bc61" providerId="ADAL" clId="{03E40FBA-0F63-4ADD-BE0A-154290F95450}" dt="2023-07-03T17:34:44.920" v="177" actId="26606"/>
          <ac:spMkLst>
            <pc:docMk/>
            <pc:sldMk cId="3645422531" sldId="477"/>
            <ac:spMk id="58" creationId="{CEE01D9D-3DE8-4EED-B0D3-8F3C79CC7673}"/>
          </ac:spMkLst>
        </pc:spChg>
        <pc:spChg chg="add del">
          <ac:chgData name="Jennifer Roach" userId="6a4de24c-abe0-417c-ac11-da5d1536bc61" providerId="ADAL" clId="{03E40FBA-0F63-4ADD-BE0A-154290F95450}" dt="2023-07-03T17:34:44.920" v="177" actId="26606"/>
          <ac:spMkLst>
            <pc:docMk/>
            <pc:sldMk cId="3645422531" sldId="477"/>
            <ac:spMk id="59" creationId="{89AF5CE9-607F-43F4-8983-DCD6DA4051FD}"/>
          </ac:spMkLst>
        </pc:spChg>
        <pc:spChg chg="add del">
          <ac:chgData name="Jennifer Roach" userId="6a4de24c-abe0-417c-ac11-da5d1536bc61" providerId="ADAL" clId="{03E40FBA-0F63-4ADD-BE0A-154290F95450}" dt="2023-07-03T17:34:44.920" v="177" actId="26606"/>
          <ac:spMkLst>
            <pc:docMk/>
            <pc:sldMk cId="3645422531" sldId="477"/>
            <ac:spMk id="60" creationId="{6EEA2DBD-9E1E-4521-8C01-F32AD18A89E3}"/>
          </ac:spMkLst>
        </pc:spChg>
        <pc:spChg chg="add del">
          <ac:chgData name="Jennifer Roach" userId="6a4de24c-abe0-417c-ac11-da5d1536bc61" providerId="ADAL" clId="{03E40FBA-0F63-4ADD-BE0A-154290F95450}" dt="2023-07-03T17:34:44.920" v="177" actId="26606"/>
          <ac:spMkLst>
            <pc:docMk/>
            <pc:sldMk cId="3645422531" sldId="477"/>
            <ac:spMk id="61" creationId="{15BBD2C1-BA9B-46A9-A27A-33498B169272}"/>
          </ac:spMkLst>
        </pc:spChg>
        <pc:grpChg chg="add del">
          <ac:chgData name="Jennifer Roach" userId="6a4de24c-abe0-417c-ac11-da5d1536bc61" providerId="ADAL" clId="{03E40FBA-0F63-4ADD-BE0A-154290F95450}" dt="2023-07-03T17:34:28.682" v="168" actId="26606"/>
          <ac:grpSpMkLst>
            <pc:docMk/>
            <pc:sldMk cId="3645422531" sldId="477"/>
            <ac:grpSpMk id="10" creationId="{28460BD8-AE3F-4AC9-9D0B-717052AA5D3A}"/>
          </ac:grpSpMkLst>
        </pc:grpChg>
        <pc:grpChg chg="add del">
          <ac:chgData name="Jennifer Roach" userId="6a4de24c-abe0-417c-ac11-da5d1536bc61" providerId="ADAL" clId="{03E40FBA-0F63-4ADD-BE0A-154290F95450}" dt="2023-07-03T17:34:43.367" v="174" actId="26606"/>
          <ac:grpSpMkLst>
            <pc:docMk/>
            <pc:sldMk cId="3645422531" sldId="477"/>
            <ac:grpSpMk id="11" creationId="{88C9B83F-64CD-41C1-925F-A08801FFD0BD}"/>
          </ac:grpSpMkLst>
        </pc:grpChg>
        <pc:grpChg chg="add del">
          <ac:chgData name="Jennifer Roach" userId="6a4de24c-abe0-417c-ac11-da5d1536bc61" providerId="ADAL" clId="{03E40FBA-0F63-4ADD-BE0A-154290F95450}" dt="2023-07-03T17:34:42.473" v="172" actId="26606"/>
          <ac:grpSpMkLst>
            <pc:docMk/>
            <pc:sldMk cId="3645422531" sldId="477"/>
            <ac:grpSpMk id="12" creationId="{B4DE830A-B531-4A3B-96F6-0ECE88B08555}"/>
          </ac:grpSpMkLst>
        </pc:grpChg>
        <pc:grpChg chg="add del">
          <ac:chgData name="Jennifer Roach" userId="6a4de24c-abe0-417c-ac11-da5d1536bc61" providerId="ADAL" clId="{03E40FBA-0F63-4ADD-BE0A-154290F95450}" dt="2023-07-03T17:34:28.682" v="168" actId="26606"/>
          <ac:grpSpMkLst>
            <pc:docMk/>
            <pc:sldMk cId="3645422531" sldId="477"/>
            <ac:grpSpMk id="24" creationId="{CEEA9366-CEA8-4F23-B065-4337F0D836FE}"/>
          </ac:grpSpMkLst>
        </pc:grpChg>
        <pc:grpChg chg="add del">
          <ac:chgData name="Jennifer Roach" userId="6a4de24c-abe0-417c-ac11-da5d1536bc61" providerId="ADAL" clId="{03E40FBA-0F63-4ADD-BE0A-154290F95450}" dt="2023-07-03T17:34:37.948" v="170" actId="26606"/>
          <ac:grpSpMkLst>
            <pc:docMk/>
            <pc:sldMk cId="3645422531" sldId="477"/>
            <ac:grpSpMk id="35" creationId="{28460BD8-AE3F-4AC9-9D0B-717052AA5D3A}"/>
          </ac:grpSpMkLst>
        </pc:grpChg>
        <pc:grpChg chg="add del">
          <ac:chgData name="Jennifer Roach" userId="6a4de24c-abe0-417c-ac11-da5d1536bc61" providerId="ADAL" clId="{03E40FBA-0F63-4ADD-BE0A-154290F95450}" dt="2023-07-03T17:34:44.920" v="177" actId="26606"/>
          <ac:grpSpMkLst>
            <pc:docMk/>
            <pc:sldMk cId="3645422531" sldId="477"/>
            <ac:grpSpMk id="50" creationId="{88C9B83F-64CD-41C1-925F-A08801FFD0BD}"/>
          </ac:grpSpMkLst>
        </pc:grpChg>
        <pc:grpChg chg="add">
          <ac:chgData name="Jennifer Roach" userId="6a4de24c-abe0-417c-ac11-da5d1536bc61" providerId="ADAL" clId="{03E40FBA-0F63-4ADD-BE0A-154290F95450}" dt="2023-07-03T17:34:44.934" v="178" actId="26606"/>
          <ac:grpSpMkLst>
            <pc:docMk/>
            <pc:sldMk cId="3645422531" sldId="477"/>
            <ac:grpSpMk id="63" creationId="{88C9B83F-64CD-41C1-925F-A08801FFD0BD}"/>
          </ac:grpSpMkLst>
        </pc:grpChg>
        <pc:picChg chg="add del">
          <ac:chgData name="Jennifer Roach" userId="6a4de24c-abe0-417c-ac11-da5d1536bc61" providerId="ADAL" clId="{03E40FBA-0F63-4ADD-BE0A-154290F95450}" dt="2023-07-03T17:34:43.367" v="174" actId="26606"/>
          <ac:picMkLst>
            <pc:docMk/>
            <pc:sldMk cId="3645422531" sldId="477"/>
            <ac:picMk id="7" creationId="{B0B8F3B1-5751-940C-D013-4F0B59619050}"/>
          </ac:picMkLst>
        </pc:picChg>
        <pc:picChg chg="add del">
          <ac:chgData name="Jennifer Roach" userId="6a4de24c-abe0-417c-ac11-da5d1536bc61" providerId="ADAL" clId="{03E40FBA-0F63-4ADD-BE0A-154290F95450}" dt="2023-07-03T17:34:42.473" v="172" actId="26606"/>
          <ac:picMkLst>
            <pc:docMk/>
            <pc:sldMk cId="3645422531" sldId="477"/>
            <ac:picMk id="9" creationId="{A5500609-0B1A-8E6D-7894-CDBC91BCB546}"/>
          </ac:picMkLst>
        </pc:picChg>
        <pc:picChg chg="add del">
          <ac:chgData name="Jennifer Roach" userId="6a4de24c-abe0-417c-ac11-da5d1536bc61" providerId="ADAL" clId="{03E40FBA-0F63-4ADD-BE0A-154290F95450}" dt="2023-07-03T17:34:44.920" v="177" actId="26606"/>
          <ac:picMkLst>
            <pc:docMk/>
            <pc:sldMk cId="3645422531" sldId="477"/>
            <ac:picMk id="52" creationId="{893DCD30-3D19-E2BE-88E2-1984F3AFFDA6}"/>
          </ac:picMkLst>
        </pc:picChg>
        <pc:picChg chg="add">
          <ac:chgData name="Jennifer Roach" userId="6a4de24c-abe0-417c-ac11-da5d1536bc61" providerId="ADAL" clId="{03E40FBA-0F63-4ADD-BE0A-154290F95450}" dt="2023-07-03T17:34:44.934" v="178" actId="26606"/>
          <ac:picMkLst>
            <pc:docMk/>
            <pc:sldMk cId="3645422531" sldId="477"/>
            <ac:picMk id="65" creationId="{161BE96C-336F-7EE2-B6DA-14BDD5E35FCD}"/>
          </ac:picMkLst>
        </pc:picChg>
        <pc:cxnChg chg="add del">
          <ac:chgData name="Jennifer Roach" userId="6a4de24c-abe0-417c-ac11-da5d1536bc61" providerId="ADAL" clId="{03E40FBA-0F63-4ADD-BE0A-154290F95450}" dt="2023-07-03T17:34:43.367" v="174" actId="26606"/>
          <ac:cxnSpMkLst>
            <pc:docMk/>
            <pc:sldMk cId="3645422531" sldId="477"/>
            <ac:cxnSpMk id="23" creationId="{A57C1A16-B8AB-4D99-A195-A38F556A6486}"/>
          </ac:cxnSpMkLst>
        </pc:cxnChg>
        <pc:cxnChg chg="add del">
          <ac:chgData name="Jennifer Roach" userId="6a4de24c-abe0-417c-ac11-da5d1536bc61" providerId="ADAL" clId="{03E40FBA-0F63-4ADD-BE0A-154290F95450}" dt="2023-07-03T17:34:43.367" v="174" actId="26606"/>
          <ac:cxnSpMkLst>
            <pc:docMk/>
            <pc:sldMk cId="3645422531" sldId="477"/>
            <ac:cxnSpMk id="25" creationId="{F8A9B20B-D1DD-4573-B5EC-558029519236}"/>
          </ac:cxnSpMkLst>
        </pc:cxnChg>
        <pc:cxnChg chg="add del">
          <ac:chgData name="Jennifer Roach" userId="6a4de24c-abe0-417c-ac11-da5d1536bc61" providerId="ADAL" clId="{03E40FBA-0F63-4ADD-BE0A-154290F95450}" dt="2023-07-03T17:34:37.948" v="170" actId="26606"/>
          <ac:cxnSpMkLst>
            <pc:docMk/>
            <pc:sldMk cId="3645422531" sldId="477"/>
            <ac:cxnSpMk id="26" creationId="{4AE4806D-B8F9-4679-A68A-9BD21C01A301}"/>
          </ac:cxnSpMkLst>
        </pc:cxnChg>
        <pc:cxnChg chg="add del">
          <ac:chgData name="Jennifer Roach" userId="6a4de24c-abe0-417c-ac11-da5d1536bc61" providerId="ADAL" clId="{03E40FBA-0F63-4ADD-BE0A-154290F95450}" dt="2023-07-03T17:34:37.948" v="170" actId="26606"/>
          <ac:cxnSpMkLst>
            <pc:docMk/>
            <pc:sldMk cId="3645422531" sldId="477"/>
            <ac:cxnSpMk id="39" creationId="{EB898B32-3891-4C3A-8F58-C5969D2E9033}"/>
          </ac:cxnSpMkLst>
        </pc:cxnChg>
        <pc:cxnChg chg="add del">
          <ac:chgData name="Jennifer Roach" userId="6a4de24c-abe0-417c-ac11-da5d1536bc61" providerId="ADAL" clId="{03E40FBA-0F63-4ADD-BE0A-154290F95450}" dt="2023-07-03T17:34:44.920" v="177" actId="26606"/>
          <ac:cxnSpMkLst>
            <pc:docMk/>
            <pc:sldMk cId="3645422531" sldId="477"/>
            <ac:cxnSpMk id="53" creationId="{A57C1A16-B8AB-4D99-A195-A38F556A6486}"/>
          </ac:cxnSpMkLst>
        </pc:cxnChg>
        <pc:cxnChg chg="add del">
          <ac:chgData name="Jennifer Roach" userId="6a4de24c-abe0-417c-ac11-da5d1536bc61" providerId="ADAL" clId="{03E40FBA-0F63-4ADD-BE0A-154290F95450}" dt="2023-07-03T17:34:44.920" v="177" actId="26606"/>
          <ac:cxnSpMkLst>
            <pc:docMk/>
            <pc:sldMk cId="3645422531" sldId="477"/>
            <ac:cxnSpMk id="54" creationId="{F8A9B20B-D1DD-4573-B5EC-558029519236}"/>
          </ac:cxnSpMkLst>
        </pc:cxnChg>
      </pc:sldChg>
      <pc:sldChg chg="new del">
        <pc:chgData name="Jennifer Roach" userId="6a4de24c-abe0-417c-ac11-da5d1536bc61" providerId="ADAL" clId="{03E40FBA-0F63-4ADD-BE0A-154290F95450}" dt="2023-07-03T17:33:20.117" v="140" actId="47"/>
        <pc:sldMkLst>
          <pc:docMk/>
          <pc:sldMk cId="3911993726" sldId="477"/>
        </pc:sldMkLst>
      </pc:sldChg>
      <pc:sldChg chg="add">
        <pc:chgData name="Jennifer Roach" userId="6a4de24c-abe0-417c-ac11-da5d1536bc61" providerId="ADAL" clId="{03E40FBA-0F63-4ADD-BE0A-154290F95450}" dt="2023-07-03T17:35:28.490" v="180"/>
        <pc:sldMkLst>
          <pc:docMk/>
          <pc:sldMk cId="647141553" sldId="478"/>
        </pc:sldMkLst>
      </pc:sldChg>
      <pc:sldChg chg="add">
        <pc:chgData name="Jennifer Roach" userId="6a4de24c-abe0-417c-ac11-da5d1536bc61" providerId="ADAL" clId="{03E40FBA-0F63-4ADD-BE0A-154290F95450}" dt="2023-07-03T17:35:28.490" v="180"/>
        <pc:sldMkLst>
          <pc:docMk/>
          <pc:sldMk cId="3192257811" sldId="479"/>
        </pc:sldMkLst>
      </pc:sldChg>
      <pc:sldChg chg="add">
        <pc:chgData name="Jennifer Roach" userId="6a4de24c-abe0-417c-ac11-da5d1536bc61" providerId="ADAL" clId="{03E40FBA-0F63-4ADD-BE0A-154290F95450}" dt="2023-07-03T17:35:28.490" v="180"/>
        <pc:sldMkLst>
          <pc:docMk/>
          <pc:sldMk cId="2895404040" sldId="480"/>
        </pc:sldMkLst>
      </pc:sldChg>
      <pc:sldChg chg="add">
        <pc:chgData name="Jennifer Roach" userId="6a4de24c-abe0-417c-ac11-da5d1536bc61" providerId="ADAL" clId="{03E40FBA-0F63-4ADD-BE0A-154290F95450}" dt="2023-07-03T17:35:28.490" v="180"/>
        <pc:sldMkLst>
          <pc:docMk/>
          <pc:sldMk cId="2570222207" sldId="481"/>
        </pc:sldMkLst>
      </pc:sldChg>
      <pc:sldChg chg="add">
        <pc:chgData name="Jennifer Roach" userId="6a4de24c-abe0-417c-ac11-da5d1536bc61" providerId="ADAL" clId="{03E40FBA-0F63-4ADD-BE0A-154290F95450}" dt="2023-07-03T17:35:28.490" v="180"/>
        <pc:sldMkLst>
          <pc:docMk/>
          <pc:sldMk cId="393019787" sldId="482"/>
        </pc:sldMkLst>
      </pc:sldChg>
      <pc:sldChg chg="add">
        <pc:chgData name="Jennifer Roach" userId="6a4de24c-abe0-417c-ac11-da5d1536bc61" providerId="ADAL" clId="{03E40FBA-0F63-4ADD-BE0A-154290F95450}" dt="2023-07-03T17:35:28.490" v="180"/>
        <pc:sldMkLst>
          <pc:docMk/>
          <pc:sldMk cId="249908798" sldId="483"/>
        </pc:sldMkLst>
      </pc:sldChg>
      <pc:sldChg chg="add">
        <pc:chgData name="Jennifer Roach" userId="6a4de24c-abe0-417c-ac11-da5d1536bc61" providerId="ADAL" clId="{03E40FBA-0F63-4ADD-BE0A-154290F95450}" dt="2023-07-03T17:35:28.490" v="180"/>
        <pc:sldMkLst>
          <pc:docMk/>
          <pc:sldMk cId="3514242123" sldId="484"/>
        </pc:sldMkLst>
      </pc:sldChg>
      <pc:sldChg chg="add">
        <pc:chgData name="Jennifer Roach" userId="6a4de24c-abe0-417c-ac11-da5d1536bc61" providerId="ADAL" clId="{03E40FBA-0F63-4ADD-BE0A-154290F95450}" dt="2023-07-03T17:35:28.490" v="180"/>
        <pc:sldMkLst>
          <pc:docMk/>
          <pc:sldMk cId="4031120534" sldId="485"/>
        </pc:sldMkLst>
      </pc:sldChg>
      <pc:sldChg chg="add">
        <pc:chgData name="Jennifer Roach" userId="6a4de24c-abe0-417c-ac11-da5d1536bc61" providerId="ADAL" clId="{03E40FBA-0F63-4ADD-BE0A-154290F95450}" dt="2023-07-03T17:35:28.490" v="180"/>
        <pc:sldMkLst>
          <pc:docMk/>
          <pc:sldMk cId="322199383" sldId="486"/>
        </pc:sldMkLst>
      </pc:sldChg>
      <pc:sldChg chg="add">
        <pc:chgData name="Jennifer Roach" userId="6a4de24c-abe0-417c-ac11-da5d1536bc61" providerId="ADAL" clId="{03E40FBA-0F63-4ADD-BE0A-154290F95450}" dt="2023-07-03T17:35:28.490" v="180"/>
        <pc:sldMkLst>
          <pc:docMk/>
          <pc:sldMk cId="2878252867" sldId="487"/>
        </pc:sldMkLst>
      </pc:sldChg>
      <pc:sldChg chg="add">
        <pc:chgData name="Jennifer Roach" userId="6a4de24c-abe0-417c-ac11-da5d1536bc61" providerId="ADAL" clId="{03E40FBA-0F63-4ADD-BE0A-154290F95450}" dt="2023-07-03T17:35:28.490" v="180"/>
        <pc:sldMkLst>
          <pc:docMk/>
          <pc:sldMk cId="3445760460" sldId="488"/>
        </pc:sldMkLst>
      </pc:sldChg>
      <pc:sldChg chg="add">
        <pc:chgData name="Jennifer Roach" userId="6a4de24c-abe0-417c-ac11-da5d1536bc61" providerId="ADAL" clId="{03E40FBA-0F63-4ADD-BE0A-154290F95450}" dt="2023-07-03T17:35:28.490" v="180"/>
        <pc:sldMkLst>
          <pc:docMk/>
          <pc:sldMk cId="166977145" sldId="489"/>
        </pc:sldMkLst>
      </pc:sldChg>
      <pc:sldChg chg="add del">
        <pc:chgData name="Jennifer Roach" userId="6a4de24c-abe0-417c-ac11-da5d1536bc61" providerId="ADAL" clId="{03E40FBA-0F63-4ADD-BE0A-154290F95450}" dt="2023-07-03T17:35:37.503" v="181" actId="47"/>
        <pc:sldMkLst>
          <pc:docMk/>
          <pc:sldMk cId="2318302993" sldId="490"/>
        </pc:sldMkLst>
      </pc:sldChg>
      <pc:sldChg chg="add">
        <pc:chgData name="Jennifer Roach" userId="6a4de24c-abe0-417c-ac11-da5d1536bc61" providerId="ADAL" clId="{03E40FBA-0F63-4ADD-BE0A-154290F95450}" dt="2023-07-03T17:36:36.223" v="182"/>
        <pc:sldMkLst>
          <pc:docMk/>
          <pc:sldMk cId="4169710092" sldId="490"/>
        </pc:sldMkLst>
      </pc:sldChg>
      <pc:sldChg chg="add">
        <pc:chgData name="Jennifer Roach" userId="6a4de24c-abe0-417c-ac11-da5d1536bc61" providerId="ADAL" clId="{03E40FBA-0F63-4ADD-BE0A-154290F95450}" dt="2023-07-03T17:36:36.223" v="182"/>
        <pc:sldMkLst>
          <pc:docMk/>
          <pc:sldMk cId="2235234357" sldId="491"/>
        </pc:sldMkLst>
      </pc:sldChg>
      <pc:sldChg chg="add">
        <pc:chgData name="Jennifer Roach" userId="6a4de24c-abe0-417c-ac11-da5d1536bc61" providerId="ADAL" clId="{03E40FBA-0F63-4ADD-BE0A-154290F95450}" dt="2023-07-03T17:36:36.223" v="182"/>
        <pc:sldMkLst>
          <pc:docMk/>
          <pc:sldMk cId="300638008" sldId="492"/>
        </pc:sldMkLst>
      </pc:sldChg>
      <pc:sldChg chg="add">
        <pc:chgData name="Jennifer Roach" userId="6a4de24c-abe0-417c-ac11-da5d1536bc61" providerId="ADAL" clId="{03E40FBA-0F63-4ADD-BE0A-154290F95450}" dt="2023-07-03T17:36:36.223" v="182"/>
        <pc:sldMkLst>
          <pc:docMk/>
          <pc:sldMk cId="818061302" sldId="493"/>
        </pc:sldMkLst>
      </pc:sldChg>
      <pc:sldChg chg="add">
        <pc:chgData name="Jennifer Roach" userId="6a4de24c-abe0-417c-ac11-da5d1536bc61" providerId="ADAL" clId="{03E40FBA-0F63-4ADD-BE0A-154290F95450}" dt="2023-07-03T17:36:36.223" v="182"/>
        <pc:sldMkLst>
          <pc:docMk/>
          <pc:sldMk cId="2957694813" sldId="494"/>
        </pc:sldMkLst>
      </pc:sldChg>
      <pc:sldChg chg="modSp add mod">
        <pc:chgData name="Jennifer Roach" userId="6a4de24c-abe0-417c-ac11-da5d1536bc61" providerId="ADAL" clId="{03E40FBA-0F63-4ADD-BE0A-154290F95450}" dt="2023-07-06T14:27:22.521" v="345" actId="1076"/>
        <pc:sldMkLst>
          <pc:docMk/>
          <pc:sldMk cId="2389425052" sldId="495"/>
        </pc:sldMkLst>
        <pc:picChg chg="mod modCrop">
          <ac:chgData name="Jennifer Roach" userId="6a4de24c-abe0-417c-ac11-da5d1536bc61" providerId="ADAL" clId="{03E40FBA-0F63-4ADD-BE0A-154290F95450}" dt="2023-07-06T14:27:22.521" v="345" actId="1076"/>
          <ac:picMkLst>
            <pc:docMk/>
            <pc:sldMk cId="2389425052" sldId="495"/>
            <ac:picMk id="6" creationId="{B53415AC-CC3F-C418-6492-E12FDD4C8DF5}"/>
          </ac:picMkLst>
        </pc:picChg>
      </pc:sldChg>
      <pc:sldChg chg="add">
        <pc:chgData name="Jennifer Roach" userId="6a4de24c-abe0-417c-ac11-da5d1536bc61" providerId="ADAL" clId="{03E40FBA-0F63-4ADD-BE0A-154290F95450}" dt="2023-07-03T17:36:36.223" v="182"/>
        <pc:sldMkLst>
          <pc:docMk/>
          <pc:sldMk cId="610820903" sldId="496"/>
        </pc:sldMkLst>
      </pc:sldChg>
      <pc:sldChg chg="add">
        <pc:chgData name="Jennifer Roach" userId="6a4de24c-abe0-417c-ac11-da5d1536bc61" providerId="ADAL" clId="{03E40FBA-0F63-4ADD-BE0A-154290F95450}" dt="2023-07-03T17:36:36.223" v="182"/>
        <pc:sldMkLst>
          <pc:docMk/>
          <pc:sldMk cId="4261176440" sldId="497"/>
        </pc:sldMkLst>
      </pc:sldChg>
      <pc:sldChg chg="add">
        <pc:chgData name="Jennifer Roach" userId="6a4de24c-abe0-417c-ac11-da5d1536bc61" providerId="ADAL" clId="{03E40FBA-0F63-4ADD-BE0A-154290F95450}" dt="2023-07-03T17:36:36.223" v="182"/>
        <pc:sldMkLst>
          <pc:docMk/>
          <pc:sldMk cId="802570670" sldId="498"/>
        </pc:sldMkLst>
      </pc:sldChg>
      <pc:sldChg chg="add">
        <pc:chgData name="Jennifer Roach" userId="6a4de24c-abe0-417c-ac11-da5d1536bc61" providerId="ADAL" clId="{03E40FBA-0F63-4ADD-BE0A-154290F95450}" dt="2023-07-03T17:36:36.223" v="182"/>
        <pc:sldMkLst>
          <pc:docMk/>
          <pc:sldMk cId="3380614244" sldId="499"/>
        </pc:sldMkLst>
      </pc:sldChg>
      <pc:sldChg chg="add">
        <pc:chgData name="Jennifer Roach" userId="6a4de24c-abe0-417c-ac11-da5d1536bc61" providerId="ADAL" clId="{03E40FBA-0F63-4ADD-BE0A-154290F95450}" dt="2023-07-03T17:36:36.223" v="182"/>
        <pc:sldMkLst>
          <pc:docMk/>
          <pc:sldMk cId="4198728790" sldId="500"/>
        </pc:sldMkLst>
      </pc:sldChg>
      <pc:sldChg chg="add">
        <pc:chgData name="Jennifer Roach" userId="6a4de24c-abe0-417c-ac11-da5d1536bc61" providerId="ADAL" clId="{03E40FBA-0F63-4ADD-BE0A-154290F95450}" dt="2023-07-03T17:36:36.223" v="182"/>
        <pc:sldMkLst>
          <pc:docMk/>
          <pc:sldMk cId="2503993489" sldId="501"/>
        </pc:sldMkLst>
      </pc:sldChg>
      <pc:sldChg chg="add">
        <pc:chgData name="Jennifer Roach" userId="6a4de24c-abe0-417c-ac11-da5d1536bc61" providerId="ADAL" clId="{03E40FBA-0F63-4ADD-BE0A-154290F95450}" dt="2023-07-03T17:36:36.223" v="182"/>
        <pc:sldMkLst>
          <pc:docMk/>
          <pc:sldMk cId="2210058322" sldId="502"/>
        </pc:sldMkLst>
      </pc:sldChg>
      <pc:sldChg chg="add">
        <pc:chgData name="Jennifer Roach" userId="6a4de24c-abe0-417c-ac11-da5d1536bc61" providerId="ADAL" clId="{03E40FBA-0F63-4ADD-BE0A-154290F95450}" dt="2023-07-03T17:36:36.223" v="182"/>
        <pc:sldMkLst>
          <pc:docMk/>
          <pc:sldMk cId="3822134771" sldId="503"/>
        </pc:sldMkLst>
      </pc:sldChg>
      <pc:sldChg chg="modSp add mod">
        <pc:chgData name="Jennifer Roach" userId="6a4de24c-abe0-417c-ac11-da5d1536bc61" providerId="ADAL" clId="{03E40FBA-0F63-4ADD-BE0A-154290F95450}" dt="2023-07-06T14:28:07.876" v="347" actId="113"/>
        <pc:sldMkLst>
          <pc:docMk/>
          <pc:sldMk cId="2835085646" sldId="504"/>
        </pc:sldMkLst>
        <pc:spChg chg="mod">
          <ac:chgData name="Jennifer Roach" userId="6a4de24c-abe0-417c-ac11-da5d1536bc61" providerId="ADAL" clId="{03E40FBA-0F63-4ADD-BE0A-154290F95450}" dt="2023-07-06T14:28:07.876" v="347" actId="113"/>
          <ac:spMkLst>
            <pc:docMk/>
            <pc:sldMk cId="2835085646" sldId="504"/>
            <ac:spMk id="3" creationId="{95492B9F-538D-6FB2-18FA-A4E4E9E15885}"/>
          </ac:spMkLst>
        </pc:spChg>
      </pc:sldChg>
      <pc:sldChg chg="add">
        <pc:chgData name="Jennifer Roach" userId="6a4de24c-abe0-417c-ac11-da5d1536bc61" providerId="ADAL" clId="{03E40FBA-0F63-4ADD-BE0A-154290F95450}" dt="2023-07-03T17:36:36.223" v="182"/>
        <pc:sldMkLst>
          <pc:docMk/>
          <pc:sldMk cId="1588911902" sldId="505"/>
        </pc:sldMkLst>
      </pc:sldChg>
      <pc:sldChg chg="add">
        <pc:chgData name="Jennifer Roach" userId="6a4de24c-abe0-417c-ac11-da5d1536bc61" providerId="ADAL" clId="{03E40FBA-0F63-4ADD-BE0A-154290F95450}" dt="2023-07-03T17:36:36.223" v="182"/>
        <pc:sldMkLst>
          <pc:docMk/>
          <pc:sldMk cId="1913206737" sldId="506"/>
        </pc:sldMkLst>
      </pc:sldChg>
      <pc:sldChg chg="add">
        <pc:chgData name="Jennifer Roach" userId="6a4de24c-abe0-417c-ac11-da5d1536bc61" providerId="ADAL" clId="{03E40FBA-0F63-4ADD-BE0A-154290F95450}" dt="2023-07-03T17:36:36.223" v="182"/>
        <pc:sldMkLst>
          <pc:docMk/>
          <pc:sldMk cId="3621638002" sldId="507"/>
        </pc:sldMkLst>
      </pc:sldChg>
      <pc:sldChg chg="add">
        <pc:chgData name="Jennifer Roach" userId="6a4de24c-abe0-417c-ac11-da5d1536bc61" providerId="ADAL" clId="{03E40FBA-0F63-4ADD-BE0A-154290F95450}" dt="2023-07-03T17:36:36.223" v="182"/>
        <pc:sldMkLst>
          <pc:docMk/>
          <pc:sldMk cId="3578832956" sldId="508"/>
        </pc:sldMkLst>
      </pc:sldChg>
      <pc:sldChg chg="add">
        <pc:chgData name="Jennifer Roach" userId="6a4de24c-abe0-417c-ac11-da5d1536bc61" providerId="ADAL" clId="{03E40FBA-0F63-4ADD-BE0A-154290F95450}" dt="2023-07-03T17:36:36.223" v="182"/>
        <pc:sldMkLst>
          <pc:docMk/>
          <pc:sldMk cId="1410479423" sldId="509"/>
        </pc:sldMkLst>
      </pc:sldChg>
      <pc:sldChg chg="add">
        <pc:chgData name="Jennifer Roach" userId="6a4de24c-abe0-417c-ac11-da5d1536bc61" providerId="ADAL" clId="{03E40FBA-0F63-4ADD-BE0A-154290F95450}" dt="2023-07-03T17:36:36.223" v="182"/>
        <pc:sldMkLst>
          <pc:docMk/>
          <pc:sldMk cId="3334172315" sldId="510"/>
        </pc:sldMkLst>
      </pc:sldChg>
      <pc:sldChg chg="modSp add mod">
        <pc:chgData name="Jennifer Roach" userId="6a4de24c-abe0-417c-ac11-da5d1536bc61" providerId="ADAL" clId="{03E40FBA-0F63-4ADD-BE0A-154290F95450}" dt="2023-07-06T14:28:41.402" v="348" actId="113"/>
        <pc:sldMkLst>
          <pc:docMk/>
          <pc:sldMk cId="3699932688" sldId="511"/>
        </pc:sldMkLst>
        <pc:spChg chg="mod">
          <ac:chgData name="Jennifer Roach" userId="6a4de24c-abe0-417c-ac11-da5d1536bc61" providerId="ADAL" clId="{03E40FBA-0F63-4ADD-BE0A-154290F95450}" dt="2023-07-06T14:28:41.402" v="348" actId="113"/>
          <ac:spMkLst>
            <pc:docMk/>
            <pc:sldMk cId="3699932688" sldId="511"/>
            <ac:spMk id="3" creationId="{95492B9F-538D-6FB2-18FA-A4E4E9E15885}"/>
          </ac:spMkLst>
        </pc:spChg>
      </pc:sldChg>
      <pc:sldChg chg="add">
        <pc:chgData name="Jennifer Roach" userId="6a4de24c-abe0-417c-ac11-da5d1536bc61" providerId="ADAL" clId="{03E40FBA-0F63-4ADD-BE0A-154290F95450}" dt="2023-07-03T17:36:36.223" v="182"/>
        <pc:sldMkLst>
          <pc:docMk/>
          <pc:sldMk cId="397201980" sldId="512"/>
        </pc:sldMkLst>
      </pc:sldChg>
      <pc:sldChg chg="add">
        <pc:chgData name="Jennifer Roach" userId="6a4de24c-abe0-417c-ac11-da5d1536bc61" providerId="ADAL" clId="{03E40FBA-0F63-4ADD-BE0A-154290F95450}" dt="2023-07-03T17:37:41.835" v="183"/>
        <pc:sldMkLst>
          <pc:docMk/>
          <pc:sldMk cId="3939198819" sldId="513"/>
        </pc:sldMkLst>
      </pc:sldChg>
      <pc:sldChg chg="add">
        <pc:chgData name="Jennifer Roach" userId="6a4de24c-abe0-417c-ac11-da5d1536bc61" providerId="ADAL" clId="{03E40FBA-0F63-4ADD-BE0A-154290F95450}" dt="2023-07-03T17:37:41.835" v="183"/>
        <pc:sldMkLst>
          <pc:docMk/>
          <pc:sldMk cId="1803560303" sldId="514"/>
        </pc:sldMkLst>
      </pc:sldChg>
      <pc:sldChg chg="add">
        <pc:chgData name="Jennifer Roach" userId="6a4de24c-abe0-417c-ac11-da5d1536bc61" providerId="ADAL" clId="{03E40FBA-0F63-4ADD-BE0A-154290F95450}" dt="2023-07-03T17:37:41.835" v="183"/>
        <pc:sldMkLst>
          <pc:docMk/>
          <pc:sldMk cId="1176943677" sldId="515"/>
        </pc:sldMkLst>
      </pc:sldChg>
      <pc:sldChg chg="add">
        <pc:chgData name="Jennifer Roach" userId="6a4de24c-abe0-417c-ac11-da5d1536bc61" providerId="ADAL" clId="{03E40FBA-0F63-4ADD-BE0A-154290F95450}" dt="2023-07-03T17:37:41.835" v="183"/>
        <pc:sldMkLst>
          <pc:docMk/>
          <pc:sldMk cId="224506608" sldId="516"/>
        </pc:sldMkLst>
      </pc:sldChg>
      <pc:sldChg chg="add">
        <pc:chgData name="Jennifer Roach" userId="6a4de24c-abe0-417c-ac11-da5d1536bc61" providerId="ADAL" clId="{03E40FBA-0F63-4ADD-BE0A-154290F95450}" dt="2023-07-03T17:37:41.835" v="183"/>
        <pc:sldMkLst>
          <pc:docMk/>
          <pc:sldMk cId="209782748" sldId="517"/>
        </pc:sldMkLst>
      </pc:sldChg>
      <pc:sldChg chg="add">
        <pc:chgData name="Jennifer Roach" userId="6a4de24c-abe0-417c-ac11-da5d1536bc61" providerId="ADAL" clId="{03E40FBA-0F63-4ADD-BE0A-154290F95450}" dt="2023-07-03T17:37:41.835" v="183"/>
        <pc:sldMkLst>
          <pc:docMk/>
          <pc:sldMk cId="2154579818" sldId="518"/>
        </pc:sldMkLst>
      </pc:sldChg>
      <pc:sldChg chg="add">
        <pc:chgData name="Jennifer Roach" userId="6a4de24c-abe0-417c-ac11-da5d1536bc61" providerId="ADAL" clId="{03E40FBA-0F63-4ADD-BE0A-154290F95450}" dt="2023-07-03T17:37:41.835" v="183"/>
        <pc:sldMkLst>
          <pc:docMk/>
          <pc:sldMk cId="1081117893" sldId="519"/>
        </pc:sldMkLst>
      </pc:sldChg>
      <pc:sldChg chg="add">
        <pc:chgData name="Jennifer Roach" userId="6a4de24c-abe0-417c-ac11-da5d1536bc61" providerId="ADAL" clId="{03E40FBA-0F63-4ADD-BE0A-154290F95450}" dt="2023-07-03T17:37:41.835" v="183"/>
        <pc:sldMkLst>
          <pc:docMk/>
          <pc:sldMk cId="1404833314" sldId="520"/>
        </pc:sldMkLst>
      </pc:sldChg>
      <pc:sldChg chg="add">
        <pc:chgData name="Jennifer Roach" userId="6a4de24c-abe0-417c-ac11-da5d1536bc61" providerId="ADAL" clId="{03E40FBA-0F63-4ADD-BE0A-154290F95450}" dt="2023-07-03T17:37:41.835" v="183"/>
        <pc:sldMkLst>
          <pc:docMk/>
          <pc:sldMk cId="1829574362" sldId="521"/>
        </pc:sldMkLst>
      </pc:sldChg>
      <pc:sldChg chg="add">
        <pc:chgData name="Jennifer Roach" userId="6a4de24c-abe0-417c-ac11-da5d1536bc61" providerId="ADAL" clId="{03E40FBA-0F63-4ADD-BE0A-154290F95450}" dt="2023-07-03T17:37:41.835" v="183"/>
        <pc:sldMkLst>
          <pc:docMk/>
          <pc:sldMk cId="438300480" sldId="522"/>
        </pc:sldMkLst>
      </pc:sldChg>
      <pc:sldChg chg="add">
        <pc:chgData name="Jennifer Roach" userId="6a4de24c-abe0-417c-ac11-da5d1536bc61" providerId="ADAL" clId="{03E40FBA-0F63-4ADD-BE0A-154290F95450}" dt="2023-07-03T17:37:41.835" v="183"/>
        <pc:sldMkLst>
          <pc:docMk/>
          <pc:sldMk cId="1733804330" sldId="523"/>
        </pc:sldMkLst>
      </pc:sldChg>
      <pc:sldChg chg="add">
        <pc:chgData name="Jennifer Roach" userId="6a4de24c-abe0-417c-ac11-da5d1536bc61" providerId="ADAL" clId="{03E40FBA-0F63-4ADD-BE0A-154290F95450}" dt="2023-07-03T17:37:41.835" v="183"/>
        <pc:sldMkLst>
          <pc:docMk/>
          <pc:sldMk cId="4064876762" sldId="524"/>
        </pc:sldMkLst>
      </pc:sldChg>
      <pc:sldChg chg="add">
        <pc:chgData name="Jennifer Roach" userId="6a4de24c-abe0-417c-ac11-da5d1536bc61" providerId="ADAL" clId="{03E40FBA-0F63-4ADD-BE0A-154290F95450}" dt="2023-07-03T17:37:41.835" v="183"/>
        <pc:sldMkLst>
          <pc:docMk/>
          <pc:sldMk cId="4198835545" sldId="525"/>
        </pc:sldMkLst>
      </pc:sldChg>
      <pc:sldChg chg="add">
        <pc:chgData name="Jennifer Roach" userId="6a4de24c-abe0-417c-ac11-da5d1536bc61" providerId="ADAL" clId="{03E40FBA-0F63-4ADD-BE0A-154290F95450}" dt="2023-07-03T17:37:41.835" v="183"/>
        <pc:sldMkLst>
          <pc:docMk/>
          <pc:sldMk cId="4150440418" sldId="526"/>
        </pc:sldMkLst>
      </pc:sldChg>
      <pc:sldChg chg="modSp add mod">
        <pc:chgData name="Jennifer Roach" userId="6a4de24c-abe0-417c-ac11-da5d1536bc61" providerId="ADAL" clId="{03E40FBA-0F63-4ADD-BE0A-154290F95450}" dt="2023-07-06T14:29:31.235" v="350" actId="404"/>
        <pc:sldMkLst>
          <pc:docMk/>
          <pc:sldMk cId="2527191286" sldId="527"/>
        </pc:sldMkLst>
        <pc:spChg chg="mod">
          <ac:chgData name="Jennifer Roach" userId="6a4de24c-abe0-417c-ac11-da5d1536bc61" providerId="ADAL" clId="{03E40FBA-0F63-4ADD-BE0A-154290F95450}" dt="2023-07-06T14:29:31.235" v="350" actId="404"/>
          <ac:spMkLst>
            <pc:docMk/>
            <pc:sldMk cId="2527191286" sldId="527"/>
            <ac:spMk id="25" creationId="{86C3162D-2C89-44FA-B5C6-8FEFC05782D2}"/>
          </ac:spMkLst>
        </pc:spChg>
      </pc:sldChg>
      <pc:sldChg chg="add">
        <pc:chgData name="Jennifer Roach" userId="6a4de24c-abe0-417c-ac11-da5d1536bc61" providerId="ADAL" clId="{03E40FBA-0F63-4ADD-BE0A-154290F95450}" dt="2023-07-03T17:37:41.835" v="183"/>
        <pc:sldMkLst>
          <pc:docMk/>
          <pc:sldMk cId="1799603820" sldId="528"/>
        </pc:sldMkLst>
      </pc:sldChg>
      <pc:sldChg chg="add">
        <pc:chgData name="Jennifer Roach" userId="6a4de24c-abe0-417c-ac11-da5d1536bc61" providerId="ADAL" clId="{03E40FBA-0F63-4ADD-BE0A-154290F95450}" dt="2023-07-03T17:37:41.835" v="183"/>
        <pc:sldMkLst>
          <pc:docMk/>
          <pc:sldMk cId="3792897667" sldId="529"/>
        </pc:sldMkLst>
      </pc:sldChg>
      <pc:sldChg chg="add">
        <pc:chgData name="Jennifer Roach" userId="6a4de24c-abe0-417c-ac11-da5d1536bc61" providerId="ADAL" clId="{03E40FBA-0F63-4ADD-BE0A-154290F95450}" dt="2023-07-03T17:37:41.835" v="183"/>
        <pc:sldMkLst>
          <pc:docMk/>
          <pc:sldMk cId="1928300554" sldId="530"/>
        </pc:sldMkLst>
      </pc:sldChg>
      <pc:sldChg chg="add">
        <pc:chgData name="Jennifer Roach" userId="6a4de24c-abe0-417c-ac11-da5d1536bc61" providerId="ADAL" clId="{03E40FBA-0F63-4ADD-BE0A-154290F95450}" dt="2023-07-03T17:37:41.835" v="183"/>
        <pc:sldMkLst>
          <pc:docMk/>
          <pc:sldMk cId="1911605840" sldId="531"/>
        </pc:sldMkLst>
      </pc:sldChg>
      <pc:sldChg chg="add">
        <pc:chgData name="Jennifer Roach" userId="6a4de24c-abe0-417c-ac11-da5d1536bc61" providerId="ADAL" clId="{03E40FBA-0F63-4ADD-BE0A-154290F95450}" dt="2023-07-03T17:37:41.835" v="183"/>
        <pc:sldMkLst>
          <pc:docMk/>
          <pc:sldMk cId="2009398273" sldId="532"/>
        </pc:sldMkLst>
      </pc:sldChg>
      <pc:sldChg chg="delSp add mod">
        <pc:chgData name="Jennifer Roach" userId="6a4de24c-abe0-417c-ac11-da5d1536bc61" providerId="ADAL" clId="{03E40FBA-0F63-4ADD-BE0A-154290F95450}" dt="2023-07-06T14:29:47.728" v="351" actId="478"/>
        <pc:sldMkLst>
          <pc:docMk/>
          <pc:sldMk cId="363455338" sldId="533"/>
        </pc:sldMkLst>
        <pc:spChg chg="del">
          <ac:chgData name="Jennifer Roach" userId="6a4de24c-abe0-417c-ac11-da5d1536bc61" providerId="ADAL" clId="{03E40FBA-0F63-4ADD-BE0A-154290F95450}" dt="2023-07-06T14:29:47.728" v="351" actId="478"/>
          <ac:spMkLst>
            <pc:docMk/>
            <pc:sldMk cId="363455338" sldId="533"/>
            <ac:spMk id="5" creationId="{EF98D257-B9A0-0F5B-C55D-CA7DF25A3F9E}"/>
          </ac:spMkLst>
        </pc:spChg>
      </pc:sldChg>
      <pc:sldChg chg="add">
        <pc:chgData name="Jennifer Roach" userId="6a4de24c-abe0-417c-ac11-da5d1536bc61" providerId="ADAL" clId="{03E40FBA-0F63-4ADD-BE0A-154290F95450}" dt="2023-07-03T17:38:25.656" v="184"/>
        <pc:sldMkLst>
          <pc:docMk/>
          <pc:sldMk cId="2385081286" sldId="534"/>
        </pc:sldMkLst>
      </pc:sldChg>
      <pc:sldChg chg="add">
        <pc:chgData name="Jennifer Roach" userId="6a4de24c-abe0-417c-ac11-da5d1536bc61" providerId="ADAL" clId="{03E40FBA-0F63-4ADD-BE0A-154290F95450}" dt="2023-07-03T17:38:25.656" v="184"/>
        <pc:sldMkLst>
          <pc:docMk/>
          <pc:sldMk cId="2658453182" sldId="535"/>
        </pc:sldMkLst>
      </pc:sldChg>
      <pc:sldChg chg="add">
        <pc:chgData name="Jennifer Roach" userId="6a4de24c-abe0-417c-ac11-da5d1536bc61" providerId="ADAL" clId="{03E40FBA-0F63-4ADD-BE0A-154290F95450}" dt="2023-07-03T17:38:25.656" v="184"/>
        <pc:sldMkLst>
          <pc:docMk/>
          <pc:sldMk cId="4216097803" sldId="536"/>
        </pc:sldMkLst>
      </pc:sldChg>
      <pc:sldChg chg="add">
        <pc:chgData name="Jennifer Roach" userId="6a4de24c-abe0-417c-ac11-da5d1536bc61" providerId="ADAL" clId="{03E40FBA-0F63-4ADD-BE0A-154290F95450}" dt="2023-07-03T17:38:25.656" v="184"/>
        <pc:sldMkLst>
          <pc:docMk/>
          <pc:sldMk cId="3549676871" sldId="537"/>
        </pc:sldMkLst>
      </pc:sldChg>
      <pc:sldChg chg="add">
        <pc:chgData name="Jennifer Roach" userId="6a4de24c-abe0-417c-ac11-da5d1536bc61" providerId="ADAL" clId="{03E40FBA-0F63-4ADD-BE0A-154290F95450}" dt="2023-07-03T17:38:25.656" v="184"/>
        <pc:sldMkLst>
          <pc:docMk/>
          <pc:sldMk cId="482218322" sldId="538"/>
        </pc:sldMkLst>
      </pc:sldChg>
      <pc:sldChg chg="add">
        <pc:chgData name="Jennifer Roach" userId="6a4de24c-abe0-417c-ac11-da5d1536bc61" providerId="ADAL" clId="{03E40FBA-0F63-4ADD-BE0A-154290F95450}" dt="2023-07-03T17:38:25.656" v="184"/>
        <pc:sldMkLst>
          <pc:docMk/>
          <pc:sldMk cId="1102559062" sldId="539"/>
        </pc:sldMkLst>
      </pc:sldChg>
      <pc:sldChg chg="add">
        <pc:chgData name="Jennifer Roach" userId="6a4de24c-abe0-417c-ac11-da5d1536bc61" providerId="ADAL" clId="{03E40FBA-0F63-4ADD-BE0A-154290F95450}" dt="2023-07-03T17:38:25.656" v="184"/>
        <pc:sldMkLst>
          <pc:docMk/>
          <pc:sldMk cId="2926884317" sldId="540"/>
        </pc:sldMkLst>
      </pc:sldChg>
      <pc:sldChg chg="add">
        <pc:chgData name="Jennifer Roach" userId="6a4de24c-abe0-417c-ac11-da5d1536bc61" providerId="ADAL" clId="{03E40FBA-0F63-4ADD-BE0A-154290F95450}" dt="2023-07-03T17:38:25.656" v="184"/>
        <pc:sldMkLst>
          <pc:docMk/>
          <pc:sldMk cId="1207618955" sldId="541"/>
        </pc:sldMkLst>
      </pc:sldChg>
      <pc:sldChg chg="add">
        <pc:chgData name="Jennifer Roach" userId="6a4de24c-abe0-417c-ac11-da5d1536bc61" providerId="ADAL" clId="{03E40FBA-0F63-4ADD-BE0A-154290F95450}" dt="2023-07-03T17:38:25.656" v="184"/>
        <pc:sldMkLst>
          <pc:docMk/>
          <pc:sldMk cId="1624718126" sldId="542"/>
        </pc:sldMkLst>
      </pc:sldChg>
      <pc:sldChg chg="add">
        <pc:chgData name="Jennifer Roach" userId="6a4de24c-abe0-417c-ac11-da5d1536bc61" providerId="ADAL" clId="{03E40FBA-0F63-4ADD-BE0A-154290F95450}" dt="2023-07-03T17:38:25.656" v="184"/>
        <pc:sldMkLst>
          <pc:docMk/>
          <pc:sldMk cId="725355507" sldId="543"/>
        </pc:sldMkLst>
      </pc:sldChg>
      <pc:sldChg chg="add">
        <pc:chgData name="Jennifer Roach" userId="6a4de24c-abe0-417c-ac11-da5d1536bc61" providerId="ADAL" clId="{03E40FBA-0F63-4ADD-BE0A-154290F95450}" dt="2023-07-03T17:38:25.656" v="184"/>
        <pc:sldMkLst>
          <pc:docMk/>
          <pc:sldMk cId="3917856556" sldId="544"/>
        </pc:sldMkLst>
      </pc:sldChg>
      <pc:sldChg chg="add">
        <pc:chgData name="Jennifer Roach" userId="6a4de24c-abe0-417c-ac11-da5d1536bc61" providerId="ADAL" clId="{03E40FBA-0F63-4ADD-BE0A-154290F95450}" dt="2023-07-03T17:38:25.656" v="184"/>
        <pc:sldMkLst>
          <pc:docMk/>
          <pc:sldMk cId="1066970525" sldId="545"/>
        </pc:sldMkLst>
      </pc:sldChg>
      <pc:sldChg chg="add">
        <pc:chgData name="Jennifer Roach" userId="6a4de24c-abe0-417c-ac11-da5d1536bc61" providerId="ADAL" clId="{03E40FBA-0F63-4ADD-BE0A-154290F95450}" dt="2023-07-03T17:38:25.656" v="184"/>
        <pc:sldMkLst>
          <pc:docMk/>
          <pc:sldMk cId="2477061422" sldId="546"/>
        </pc:sldMkLst>
      </pc:sldChg>
      <pc:sldChg chg="add">
        <pc:chgData name="Jennifer Roach" userId="6a4de24c-abe0-417c-ac11-da5d1536bc61" providerId="ADAL" clId="{03E40FBA-0F63-4ADD-BE0A-154290F95450}" dt="2023-07-03T17:38:25.656" v="184"/>
        <pc:sldMkLst>
          <pc:docMk/>
          <pc:sldMk cId="4276272313" sldId="547"/>
        </pc:sldMkLst>
      </pc:sldChg>
      <pc:sldChg chg="add">
        <pc:chgData name="Jennifer Roach" userId="6a4de24c-abe0-417c-ac11-da5d1536bc61" providerId="ADAL" clId="{03E40FBA-0F63-4ADD-BE0A-154290F95450}" dt="2023-07-03T17:38:25.656" v="184"/>
        <pc:sldMkLst>
          <pc:docMk/>
          <pc:sldMk cId="2113416240" sldId="548"/>
        </pc:sldMkLst>
      </pc:sldChg>
      <pc:sldChg chg="add">
        <pc:chgData name="Jennifer Roach" userId="6a4de24c-abe0-417c-ac11-da5d1536bc61" providerId="ADAL" clId="{03E40FBA-0F63-4ADD-BE0A-154290F95450}" dt="2023-07-03T17:38:25.656" v="184"/>
        <pc:sldMkLst>
          <pc:docMk/>
          <pc:sldMk cId="522097737" sldId="549"/>
        </pc:sldMkLst>
      </pc:sldChg>
      <pc:sldChg chg="add">
        <pc:chgData name="Jennifer Roach" userId="6a4de24c-abe0-417c-ac11-da5d1536bc61" providerId="ADAL" clId="{03E40FBA-0F63-4ADD-BE0A-154290F95450}" dt="2023-07-03T17:38:25.656" v="184"/>
        <pc:sldMkLst>
          <pc:docMk/>
          <pc:sldMk cId="475280640" sldId="550"/>
        </pc:sldMkLst>
      </pc:sldChg>
      <pc:sldChg chg="add">
        <pc:chgData name="Jennifer Roach" userId="6a4de24c-abe0-417c-ac11-da5d1536bc61" providerId="ADAL" clId="{03E40FBA-0F63-4ADD-BE0A-154290F95450}" dt="2023-07-03T17:38:25.656" v="184"/>
        <pc:sldMkLst>
          <pc:docMk/>
          <pc:sldMk cId="715665940" sldId="551"/>
        </pc:sldMkLst>
      </pc:sldChg>
      <pc:sldChg chg="add">
        <pc:chgData name="Jennifer Roach" userId="6a4de24c-abe0-417c-ac11-da5d1536bc61" providerId="ADAL" clId="{03E40FBA-0F63-4ADD-BE0A-154290F95450}" dt="2023-07-03T17:38:25.656" v="184"/>
        <pc:sldMkLst>
          <pc:docMk/>
          <pc:sldMk cId="2640542760" sldId="552"/>
        </pc:sldMkLst>
      </pc:sldChg>
      <pc:sldChg chg="add">
        <pc:chgData name="Jennifer Roach" userId="6a4de24c-abe0-417c-ac11-da5d1536bc61" providerId="ADAL" clId="{03E40FBA-0F63-4ADD-BE0A-154290F95450}" dt="2023-07-03T17:38:25.656" v="184"/>
        <pc:sldMkLst>
          <pc:docMk/>
          <pc:sldMk cId="3013025972" sldId="553"/>
        </pc:sldMkLst>
      </pc:sldChg>
      <pc:sldChg chg="add">
        <pc:chgData name="Jennifer Roach" userId="6a4de24c-abe0-417c-ac11-da5d1536bc61" providerId="ADAL" clId="{03E40FBA-0F63-4ADD-BE0A-154290F95450}" dt="2023-07-03T17:38:25.656" v="184"/>
        <pc:sldMkLst>
          <pc:docMk/>
          <pc:sldMk cId="1412041229" sldId="554"/>
        </pc:sldMkLst>
      </pc:sldChg>
      <pc:sldChg chg="delSp modSp new del mod">
        <pc:chgData name="Jennifer Roach" userId="6a4de24c-abe0-417c-ac11-da5d1536bc61" providerId="ADAL" clId="{03E40FBA-0F63-4ADD-BE0A-154290F95450}" dt="2023-07-06T14:14:42.896" v="314" actId="47"/>
        <pc:sldMkLst>
          <pc:docMk/>
          <pc:sldMk cId="1270705999" sldId="555"/>
        </pc:sldMkLst>
        <pc:spChg chg="mod">
          <ac:chgData name="Jennifer Roach" userId="6a4de24c-abe0-417c-ac11-da5d1536bc61" providerId="ADAL" clId="{03E40FBA-0F63-4ADD-BE0A-154290F95450}" dt="2023-07-03T17:39:03.566" v="222" actId="1076"/>
          <ac:spMkLst>
            <pc:docMk/>
            <pc:sldMk cId="1270705999" sldId="555"/>
            <ac:spMk id="2" creationId="{721DEAF6-3F79-5DE1-D09D-CC57B3E75A43}"/>
          </ac:spMkLst>
        </pc:spChg>
        <pc:spChg chg="del">
          <ac:chgData name="Jennifer Roach" userId="6a4de24c-abe0-417c-ac11-da5d1536bc61" providerId="ADAL" clId="{03E40FBA-0F63-4ADD-BE0A-154290F95450}" dt="2023-07-03T17:38:40.684" v="186" actId="478"/>
          <ac:spMkLst>
            <pc:docMk/>
            <pc:sldMk cId="1270705999" sldId="555"/>
            <ac:spMk id="3" creationId="{F2EEBA10-BA29-F65D-AF4C-6294E1C544A0}"/>
          </ac:spMkLst>
        </pc:spChg>
      </pc:sldChg>
      <pc:sldChg chg="add">
        <pc:chgData name="Jennifer Roach" userId="6a4de24c-abe0-417c-ac11-da5d1536bc61" providerId="ADAL" clId="{03E40FBA-0F63-4ADD-BE0A-154290F95450}" dt="2023-07-03T17:39:27.348" v="223"/>
        <pc:sldMkLst>
          <pc:docMk/>
          <pc:sldMk cId="341373549" sldId="556"/>
        </pc:sldMkLst>
      </pc:sldChg>
      <pc:sldChg chg="add">
        <pc:chgData name="Jennifer Roach" userId="6a4de24c-abe0-417c-ac11-da5d1536bc61" providerId="ADAL" clId="{03E40FBA-0F63-4ADD-BE0A-154290F95450}" dt="2023-07-03T17:39:27.348" v="223"/>
        <pc:sldMkLst>
          <pc:docMk/>
          <pc:sldMk cId="367024015" sldId="557"/>
        </pc:sldMkLst>
      </pc:sldChg>
      <pc:sldChg chg="add">
        <pc:chgData name="Jennifer Roach" userId="6a4de24c-abe0-417c-ac11-da5d1536bc61" providerId="ADAL" clId="{03E40FBA-0F63-4ADD-BE0A-154290F95450}" dt="2023-07-03T17:39:27.348" v="223"/>
        <pc:sldMkLst>
          <pc:docMk/>
          <pc:sldMk cId="1932356947" sldId="558"/>
        </pc:sldMkLst>
      </pc:sldChg>
      <pc:sldChg chg="add">
        <pc:chgData name="Jennifer Roach" userId="6a4de24c-abe0-417c-ac11-da5d1536bc61" providerId="ADAL" clId="{03E40FBA-0F63-4ADD-BE0A-154290F95450}" dt="2023-07-03T17:39:27.348" v="223"/>
        <pc:sldMkLst>
          <pc:docMk/>
          <pc:sldMk cId="817019802" sldId="559"/>
        </pc:sldMkLst>
      </pc:sldChg>
      <pc:sldChg chg="add">
        <pc:chgData name="Jennifer Roach" userId="6a4de24c-abe0-417c-ac11-da5d1536bc61" providerId="ADAL" clId="{03E40FBA-0F63-4ADD-BE0A-154290F95450}" dt="2023-07-03T17:39:27.348" v="223"/>
        <pc:sldMkLst>
          <pc:docMk/>
          <pc:sldMk cId="3451148388" sldId="560"/>
        </pc:sldMkLst>
      </pc:sldChg>
      <pc:sldChg chg="add">
        <pc:chgData name="Jennifer Roach" userId="6a4de24c-abe0-417c-ac11-da5d1536bc61" providerId="ADAL" clId="{03E40FBA-0F63-4ADD-BE0A-154290F95450}" dt="2023-07-03T17:39:27.348" v="223"/>
        <pc:sldMkLst>
          <pc:docMk/>
          <pc:sldMk cId="3114854504" sldId="561"/>
        </pc:sldMkLst>
      </pc:sldChg>
      <pc:sldChg chg="add">
        <pc:chgData name="Jennifer Roach" userId="6a4de24c-abe0-417c-ac11-da5d1536bc61" providerId="ADAL" clId="{03E40FBA-0F63-4ADD-BE0A-154290F95450}" dt="2023-07-03T17:39:27.348" v="223"/>
        <pc:sldMkLst>
          <pc:docMk/>
          <pc:sldMk cId="2086006762" sldId="562"/>
        </pc:sldMkLst>
      </pc:sldChg>
      <pc:sldChg chg="add">
        <pc:chgData name="Jennifer Roach" userId="6a4de24c-abe0-417c-ac11-da5d1536bc61" providerId="ADAL" clId="{03E40FBA-0F63-4ADD-BE0A-154290F95450}" dt="2023-07-03T17:39:27.348" v="223"/>
        <pc:sldMkLst>
          <pc:docMk/>
          <pc:sldMk cId="47503564" sldId="563"/>
        </pc:sldMkLst>
      </pc:sldChg>
      <pc:sldChg chg="add">
        <pc:chgData name="Jennifer Roach" userId="6a4de24c-abe0-417c-ac11-da5d1536bc61" providerId="ADAL" clId="{03E40FBA-0F63-4ADD-BE0A-154290F95450}" dt="2023-07-03T17:40:09.903" v="224"/>
        <pc:sldMkLst>
          <pc:docMk/>
          <pc:sldMk cId="472078252" sldId="564"/>
        </pc:sldMkLst>
      </pc:sldChg>
      <pc:sldChg chg="add">
        <pc:chgData name="Jennifer Roach" userId="6a4de24c-abe0-417c-ac11-da5d1536bc61" providerId="ADAL" clId="{03E40FBA-0F63-4ADD-BE0A-154290F95450}" dt="2023-07-03T17:40:09.903" v="224"/>
        <pc:sldMkLst>
          <pc:docMk/>
          <pc:sldMk cId="1592938935" sldId="688"/>
        </pc:sldMkLst>
      </pc:sldChg>
      <pc:sldChg chg="add">
        <pc:chgData name="Jennifer Roach" userId="6a4de24c-abe0-417c-ac11-da5d1536bc61" providerId="ADAL" clId="{03E40FBA-0F63-4ADD-BE0A-154290F95450}" dt="2023-07-03T17:40:09.903" v="224"/>
        <pc:sldMkLst>
          <pc:docMk/>
          <pc:sldMk cId="3955587024" sldId="689"/>
        </pc:sldMkLst>
      </pc:sldChg>
      <pc:sldChg chg="add">
        <pc:chgData name="Jennifer Roach" userId="6a4de24c-abe0-417c-ac11-da5d1536bc61" providerId="ADAL" clId="{03E40FBA-0F63-4ADD-BE0A-154290F95450}" dt="2023-07-03T17:40:09.903" v="224"/>
        <pc:sldMkLst>
          <pc:docMk/>
          <pc:sldMk cId="2603340404" sldId="690"/>
        </pc:sldMkLst>
      </pc:sldChg>
      <pc:sldChg chg="addSp modSp add mod setBg">
        <pc:chgData name="Jennifer Roach" userId="6a4de24c-abe0-417c-ac11-da5d1536bc61" providerId="ADAL" clId="{03E40FBA-0F63-4ADD-BE0A-154290F95450}" dt="2023-07-03T17:41:11.529" v="225" actId="26606"/>
        <pc:sldMkLst>
          <pc:docMk/>
          <pc:sldMk cId="2483795988" sldId="691"/>
        </pc:sldMkLst>
        <pc:spChg chg="mod">
          <ac:chgData name="Jennifer Roach" userId="6a4de24c-abe0-417c-ac11-da5d1536bc61" providerId="ADAL" clId="{03E40FBA-0F63-4ADD-BE0A-154290F95450}" dt="2023-07-03T17:41:11.529" v="225" actId="26606"/>
          <ac:spMkLst>
            <pc:docMk/>
            <pc:sldMk cId="2483795988" sldId="691"/>
            <ac:spMk id="4" creationId="{F5A9A960-5995-8513-9919-910A8DE5AC4A}"/>
          </ac:spMkLst>
        </pc:spChg>
        <pc:spChg chg="mod">
          <ac:chgData name="Jennifer Roach" userId="6a4de24c-abe0-417c-ac11-da5d1536bc61" providerId="ADAL" clId="{03E40FBA-0F63-4ADD-BE0A-154290F95450}" dt="2023-07-03T17:41:11.529" v="225" actId="26606"/>
          <ac:spMkLst>
            <pc:docMk/>
            <pc:sldMk cId="2483795988" sldId="691"/>
            <ac:spMk id="6" creationId="{38BEA90D-640A-47E4-A701-7EEEBE972769}"/>
          </ac:spMkLst>
        </pc:spChg>
        <pc:spChg chg="add">
          <ac:chgData name="Jennifer Roach" userId="6a4de24c-abe0-417c-ac11-da5d1536bc61" providerId="ADAL" clId="{03E40FBA-0F63-4ADD-BE0A-154290F95450}" dt="2023-07-03T17:41:11.529" v="225" actId="26606"/>
          <ac:spMkLst>
            <pc:docMk/>
            <pc:sldMk cId="2483795988" sldId="691"/>
            <ac:spMk id="11" creationId="{86FF76B9-219D-4469-AF87-0236D29032F1}"/>
          </ac:spMkLst>
        </pc:spChg>
        <pc:spChg chg="add">
          <ac:chgData name="Jennifer Roach" userId="6a4de24c-abe0-417c-ac11-da5d1536bc61" providerId="ADAL" clId="{03E40FBA-0F63-4ADD-BE0A-154290F95450}" dt="2023-07-03T17:41:11.529" v="225" actId="26606"/>
          <ac:spMkLst>
            <pc:docMk/>
            <pc:sldMk cId="2483795988" sldId="691"/>
            <ac:spMk id="17" creationId="{2E80C965-DB6D-4F81-9E9E-B027384D0BD6}"/>
          </ac:spMkLst>
        </pc:spChg>
        <pc:spChg chg="add">
          <ac:chgData name="Jennifer Roach" userId="6a4de24c-abe0-417c-ac11-da5d1536bc61" providerId="ADAL" clId="{03E40FBA-0F63-4ADD-BE0A-154290F95450}" dt="2023-07-03T17:41:11.529" v="225" actId="26606"/>
          <ac:spMkLst>
            <pc:docMk/>
            <pc:sldMk cId="2483795988" sldId="691"/>
            <ac:spMk id="19" creationId="{633C5E46-DAC5-4661-9C87-22B08E2A512F}"/>
          </ac:spMkLst>
        </pc:spChg>
        <pc:grpChg chg="add">
          <ac:chgData name="Jennifer Roach" userId="6a4de24c-abe0-417c-ac11-da5d1536bc61" providerId="ADAL" clId="{03E40FBA-0F63-4ADD-BE0A-154290F95450}" dt="2023-07-03T17:41:11.529" v="225" actId="26606"/>
          <ac:grpSpMkLst>
            <pc:docMk/>
            <pc:sldMk cId="2483795988" sldId="691"/>
            <ac:grpSpMk id="13" creationId="{DB88BD78-87E1-424D-B479-C37D8E41B12E}"/>
          </ac:grpSpMkLst>
        </pc:grpChg>
      </pc:sldChg>
      <pc:sldChg chg="add">
        <pc:chgData name="Jennifer Roach" userId="6a4de24c-abe0-417c-ac11-da5d1536bc61" providerId="ADAL" clId="{03E40FBA-0F63-4ADD-BE0A-154290F95450}" dt="2023-07-03T17:40:09.903" v="224"/>
        <pc:sldMkLst>
          <pc:docMk/>
          <pc:sldMk cId="1050167384" sldId="693"/>
        </pc:sldMkLst>
      </pc:sldChg>
      <pc:sldChg chg="add">
        <pc:chgData name="Jennifer Roach" userId="6a4de24c-abe0-417c-ac11-da5d1536bc61" providerId="ADAL" clId="{03E40FBA-0F63-4ADD-BE0A-154290F95450}" dt="2023-07-03T17:40:09.903" v="224"/>
        <pc:sldMkLst>
          <pc:docMk/>
          <pc:sldMk cId="944844783" sldId="694"/>
        </pc:sldMkLst>
      </pc:sldChg>
      <pc:sldChg chg="add">
        <pc:chgData name="Jennifer Roach" userId="6a4de24c-abe0-417c-ac11-da5d1536bc61" providerId="ADAL" clId="{03E40FBA-0F63-4ADD-BE0A-154290F95450}" dt="2023-07-03T17:40:09.903" v="224"/>
        <pc:sldMkLst>
          <pc:docMk/>
          <pc:sldMk cId="3663622630" sldId="695"/>
        </pc:sldMkLst>
      </pc:sldChg>
      <pc:sldChg chg="add">
        <pc:chgData name="Jennifer Roach" userId="6a4de24c-abe0-417c-ac11-da5d1536bc61" providerId="ADAL" clId="{03E40FBA-0F63-4ADD-BE0A-154290F95450}" dt="2023-07-03T17:40:09.903" v="224"/>
        <pc:sldMkLst>
          <pc:docMk/>
          <pc:sldMk cId="2487145933" sldId="696"/>
        </pc:sldMkLst>
      </pc:sldChg>
      <pc:sldChg chg="add">
        <pc:chgData name="Jennifer Roach" userId="6a4de24c-abe0-417c-ac11-da5d1536bc61" providerId="ADAL" clId="{03E40FBA-0F63-4ADD-BE0A-154290F95450}" dt="2023-07-03T17:40:09.903" v="224"/>
        <pc:sldMkLst>
          <pc:docMk/>
          <pc:sldMk cId="1730437743" sldId="697"/>
        </pc:sldMkLst>
      </pc:sldChg>
      <pc:sldChg chg="add">
        <pc:chgData name="Jennifer Roach" userId="6a4de24c-abe0-417c-ac11-da5d1536bc61" providerId="ADAL" clId="{03E40FBA-0F63-4ADD-BE0A-154290F95450}" dt="2023-07-03T17:40:09.903" v="224"/>
        <pc:sldMkLst>
          <pc:docMk/>
          <pc:sldMk cId="2830190998" sldId="698"/>
        </pc:sldMkLst>
      </pc:sldChg>
      <pc:sldChg chg="add">
        <pc:chgData name="Jennifer Roach" userId="6a4de24c-abe0-417c-ac11-da5d1536bc61" providerId="ADAL" clId="{03E40FBA-0F63-4ADD-BE0A-154290F95450}" dt="2023-07-03T17:40:09.903" v="224"/>
        <pc:sldMkLst>
          <pc:docMk/>
          <pc:sldMk cId="878925192" sldId="699"/>
        </pc:sldMkLst>
      </pc:sldChg>
      <pc:sldChg chg="add">
        <pc:chgData name="Jennifer Roach" userId="6a4de24c-abe0-417c-ac11-da5d1536bc61" providerId="ADAL" clId="{03E40FBA-0F63-4ADD-BE0A-154290F95450}" dt="2023-07-03T17:40:09.903" v="224"/>
        <pc:sldMkLst>
          <pc:docMk/>
          <pc:sldMk cId="1755531606" sldId="700"/>
        </pc:sldMkLst>
      </pc:sldChg>
      <pc:sldChg chg="add">
        <pc:chgData name="Jennifer Roach" userId="6a4de24c-abe0-417c-ac11-da5d1536bc61" providerId="ADAL" clId="{03E40FBA-0F63-4ADD-BE0A-154290F95450}" dt="2023-07-03T17:40:09.903" v="224"/>
        <pc:sldMkLst>
          <pc:docMk/>
          <pc:sldMk cId="393872806" sldId="701"/>
        </pc:sldMkLst>
      </pc:sldChg>
      <pc:sldChg chg="addSp modSp add mod setBg">
        <pc:chgData name="Jennifer Roach" userId="6a4de24c-abe0-417c-ac11-da5d1536bc61" providerId="ADAL" clId="{03E40FBA-0F63-4ADD-BE0A-154290F95450}" dt="2023-07-03T17:41:48.955" v="226" actId="26606"/>
        <pc:sldMkLst>
          <pc:docMk/>
          <pc:sldMk cId="3818916830" sldId="702"/>
        </pc:sldMkLst>
        <pc:spChg chg="mod">
          <ac:chgData name="Jennifer Roach" userId="6a4de24c-abe0-417c-ac11-da5d1536bc61" providerId="ADAL" clId="{03E40FBA-0F63-4ADD-BE0A-154290F95450}" dt="2023-07-03T17:41:48.955" v="226" actId="26606"/>
          <ac:spMkLst>
            <pc:docMk/>
            <pc:sldMk cId="3818916830" sldId="702"/>
            <ac:spMk id="4" creationId="{F5A9A960-5995-8513-9919-910A8DE5AC4A}"/>
          </ac:spMkLst>
        </pc:spChg>
        <pc:spChg chg="mod">
          <ac:chgData name="Jennifer Roach" userId="6a4de24c-abe0-417c-ac11-da5d1536bc61" providerId="ADAL" clId="{03E40FBA-0F63-4ADD-BE0A-154290F95450}" dt="2023-07-03T17:41:48.955" v="226" actId="26606"/>
          <ac:spMkLst>
            <pc:docMk/>
            <pc:sldMk cId="3818916830" sldId="702"/>
            <ac:spMk id="6" creationId="{38BEA90D-640A-47E4-A701-7EEEBE972769}"/>
          </ac:spMkLst>
        </pc:spChg>
        <pc:spChg chg="add">
          <ac:chgData name="Jennifer Roach" userId="6a4de24c-abe0-417c-ac11-da5d1536bc61" providerId="ADAL" clId="{03E40FBA-0F63-4ADD-BE0A-154290F95450}" dt="2023-07-03T17:41:48.955" v="226" actId="26606"/>
          <ac:spMkLst>
            <pc:docMk/>
            <pc:sldMk cId="3818916830" sldId="702"/>
            <ac:spMk id="11" creationId="{86FF76B9-219D-4469-AF87-0236D29032F1}"/>
          </ac:spMkLst>
        </pc:spChg>
        <pc:spChg chg="add">
          <ac:chgData name="Jennifer Roach" userId="6a4de24c-abe0-417c-ac11-da5d1536bc61" providerId="ADAL" clId="{03E40FBA-0F63-4ADD-BE0A-154290F95450}" dt="2023-07-03T17:41:48.955" v="226" actId="26606"/>
          <ac:spMkLst>
            <pc:docMk/>
            <pc:sldMk cId="3818916830" sldId="702"/>
            <ac:spMk id="17" creationId="{2E80C965-DB6D-4F81-9E9E-B027384D0BD6}"/>
          </ac:spMkLst>
        </pc:spChg>
        <pc:spChg chg="add">
          <ac:chgData name="Jennifer Roach" userId="6a4de24c-abe0-417c-ac11-da5d1536bc61" providerId="ADAL" clId="{03E40FBA-0F63-4ADD-BE0A-154290F95450}" dt="2023-07-03T17:41:48.955" v="226" actId="26606"/>
          <ac:spMkLst>
            <pc:docMk/>
            <pc:sldMk cId="3818916830" sldId="702"/>
            <ac:spMk id="19" creationId="{633C5E46-DAC5-4661-9C87-22B08E2A512F}"/>
          </ac:spMkLst>
        </pc:spChg>
        <pc:grpChg chg="add">
          <ac:chgData name="Jennifer Roach" userId="6a4de24c-abe0-417c-ac11-da5d1536bc61" providerId="ADAL" clId="{03E40FBA-0F63-4ADD-BE0A-154290F95450}" dt="2023-07-03T17:41:48.955" v="226" actId="26606"/>
          <ac:grpSpMkLst>
            <pc:docMk/>
            <pc:sldMk cId="3818916830" sldId="702"/>
            <ac:grpSpMk id="13" creationId="{DB88BD78-87E1-424D-B479-C37D8E41B12E}"/>
          </ac:grpSpMkLst>
        </pc:grpChg>
      </pc:sldChg>
      <pc:sldChg chg="modSp new del mod">
        <pc:chgData name="Jennifer Roach" userId="6a4de24c-abe0-417c-ac11-da5d1536bc61" providerId="ADAL" clId="{03E40FBA-0F63-4ADD-BE0A-154290F95450}" dt="2023-07-03T17:47:01.357" v="310" actId="47"/>
        <pc:sldMkLst>
          <pc:docMk/>
          <pc:sldMk cId="925274848" sldId="703"/>
        </pc:sldMkLst>
        <pc:spChg chg="mod">
          <ac:chgData name="Jennifer Roach" userId="6a4de24c-abe0-417c-ac11-da5d1536bc61" providerId="ADAL" clId="{03E40FBA-0F63-4ADD-BE0A-154290F95450}" dt="2023-07-03T17:46:28.474" v="303"/>
          <ac:spMkLst>
            <pc:docMk/>
            <pc:sldMk cId="925274848" sldId="703"/>
            <ac:spMk id="2" creationId="{AB5F8C0B-2497-3328-B85B-A101582207D3}"/>
          </ac:spMkLst>
        </pc:spChg>
        <pc:spChg chg="mod">
          <ac:chgData name="Jennifer Roach" userId="6a4de24c-abe0-417c-ac11-da5d1536bc61" providerId="ADAL" clId="{03E40FBA-0F63-4ADD-BE0A-154290F95450}" dt="2023-07-03T17:46:46.382" v="309" actId="27636"/>
          <ac:spMkLst>
            <pc:docMk/>
            <pc:sldMk cId="925274848" sldId="703"/>
            <ac:spMk id="3" creationId="{667FDA7B-20A5-44AE-71CF-015488746635}"/>
          </ac:spMkLst>
        </pc:spChg>
      </pc:sldChg>
      <pc:sldChg chg="delSp add mod">
        <pc:chgData name="Jennifer Roach" userId="6a4de24c-abe0-417c-ac11-da5d1536bc61" providerId="ADAL" clId="{03E40FBA-0F63-4ADD-BE0A-154290F95450}" dt="2023-07-06T14:30:19.448" v="352" actId="478"/>
        <pc:sldMkLst>
          <pc:docMk/>
          <pc:sldMk cId="2765728618" sldId="703"/>
        </pc:sldMkLst>
        <pc:spChg chg="del">
          <ac:chgData name="Jennifer Roach" userId="6a4de24c-abe0-417c-ac11-da5d1536bc61" providerId="ADAL" clId="{03E40FBA-0F63-4ADD-BE0A-154290F95450}" dt="2023-07-06T14:30:19.448" v="352" actId="478"/>
          <ac:spMkLst>
            <pc:docMk/>
            <pc:sldMk cId="2765728618" sldId="703"/>
            <ac:spMk id="3" creationId="{65032948-BE51-4C8F-AAB7-14C0FC7BB63C}"/>
          </ac:spMkLst>
        </pc:spChg>
      </pc:sldChg>
      <pc:sldChg chg="add">
        <pc:chgData name="Jennifer Roach" userId="6a4de24c-abe0-417c-ac11-da5d1536bc61" providerId="ADAL" clId="{03E40FBA-0F63-4ADD-BE0A-154290F95450}" dt="2023-07-06T14:14:35.561" v="313"/>
        <pc:sldMkLst>
          <pc:docMk/>
          <pc:sldMk cId="3595360962" sldId="1009"/>
        </pc:sldMkLst>
      </pc:sldChg>
      <pc:sldChg chg="add">
        <pc:chgData name="Jennifer Roach" userId="6a4de24c-abe0-417c-ac11-da5d1536bc61" providerId="ADAL" clId="{03E40FBA-0F63-4ADD-BE0A-154290F95450}" dt="2023-07-06T14:14:35.561" v="313"/>
        <pc:sldMkLst>
          <pc:docMk/>
          <pc:sldMk cId="3932273718" sldId="1010"/>
        </pc:sldMkLst>
      </pc:sldChg>
      <pc:sldChg chg="add">
        <pc:chgData name="Jennifer Roach" userId="6a4de24c-abe0-417c-ac11-da5d1536bc61" providerId="ADAL" clId="{03E40FBA-0F63-4ADD-BE0A-154290F95450}" dt="2023-07-06T14:14:35.561" v="313"/>
        <pc:sldMkLst>
          <pc:docMk/>
          <pc:sldMk cId="665308595" sldId="1011"/>
        </pc:sldMkLst>
      </pc:sldChg>
      <pc:sldChg chg="add">
        <pc:chgData name="Jennifer Roach" userId="6a4de24c-abe0-417c-ac11-da5d1536bc61" providerId="ADAL" clId="{03E40FBA-0F63-4ADD-BE0A-154290F95450}" dt="2023-07-06T14:14:35.561" v="313"/>
        <pc:sldMkLst>
          <pc:docMk/>
          <pc:sldMk cId="4069504388" sldId="1012"/>
        </pc:sldMkLst>
      </pc:sldChg>
      <pc:sldChg chg="add">
        <pc:chgData name="Jennifer Roach" userId="6a4de24c-abe0-417c-ac11-da5d1536bc61" providerId="ADAL" clId="{03E40FBA-0F63-4ADD-BE0A-154290F95450}" dt="2023-07-06T14:14:35.561" v="313"/>
        <pc:sldMkLst>
          <pc:docMk/>
          <pc:sldMk cId="2463976471" sldId="1013"/>
        </pc:sldMkLst>
      </pc:sldChg>
      <pc:sldChg chg="add">
        <pc:chgData name="Jennifer Roach" userId="6a4de24c-abe0-417c-ac11-da5d1536bc61" providerId="ADAL" clId="{03E40FBA-0F63-4ADD-BE0A-154290F95450}" dt="2023-07-06T14:14:35.561" v="313"/>
        <pc:sldMkLst>
          <pc:docMk/>
          <pc:sldMk cId="356311671" sldId="1014"/>
        </pc:sldMkLst>
      </pc:sldChg>
      <pc:sldChg chg="modSp add mod">
        <pc:chgData name="Jennifer Roach" userId="6a4de24c-abe0-417c-ac11-da5d1536bc61" providerId="ADAL" clId="{03E40FBA-0F63-4ADD-BE0A-154290F95450}" dt="2023-07-06T14:33:56.816" v="354" actId="6549"/>
        <pc:sldMkLst>
          <pc:docMk/>
          <pc:sldMk cId="3545080728" sldId="1015"/>
        </pc:sldMkLst>
        <pc:spChg chg="mod">
          <ac:chgData name="Jennifer Roach" userId="6a4de24c-abe0-417c-ac11-da5d1536bc61" providerId="ADAL" clId="{03E40FBA-0F63-4ADD-BE0A-154290F95450}" dt="2023-07-06T14:33:56.816" v="354" actId="6549"/>
          <ac:spMkLst>
            <pc:docMk/>
            <pc:sldMk cId="3545080728" sldId="1015"/>
            <ac:spMk id="14" creationId="{27D2DAD4-3525-448C-8B53-FE481E3AFA54}"/>
          </ac:spMkLst>
        </pc:spChg>
      </pc:sldChg>
      <pc:sldChg chg="add">
        <pc:chgData name="Jennifer Roach" userId="6a4de24c-abe0-417c-ac11-da5d1536bc61" providerId="ADAL" clId="{03E40FBA-0F63-4ADD-BE0A-154290F95450}" dt="2023-07-06T14:14:35.561" v="313"/>
        <pc:sldMkLst>
          <pc:docMk/>
          <pc:sldMk cId="2994352741" sldId="1016"/>
        </pc:sldMkLst>
      </pc:sldChg>
      <pc:sldChg chg="add">
        <pc:chgData name="Jennifer Roach" userId="6a4de24c-abe0-417c-ac11-da5d1536bc61" providerId="ADAL" clId="{03E40FBA-0F63-4ADD-BE0A-154290F95450}" dt="2023-07-06T14:14:35.561" v="313"/>
        <pc:sldMkLst>
          <pc:docMk/>
          <pc:sldMk cId="531022002" sldId="1017"/>
        </pc:sldMkLst>
      </pc:sldChg>
      <pc:sldChg chg="modSp add mod">
        <pc:chgData name="Jennifer Roach" userId="6a4de24c-abe0-417c-ac11-da5d1536bc61" providerId="ADAL" clId="{03E40FBA-0F63-4ADD-BE0A-154290F95450}" dt="2023-07-06T14:30:31.399" v="353" actId="404"/>
        <pc:sldMkLst>
          <pc:docMk/>
          <pc:sldMk cId="4185094277" sldId="1018"/>
        </pc:sldMkLst>
        <pc:spChg chg="mod">
          <ac:chgData name="Jennifer Roach" userId="6a4de24c-abe0-417c-ac11-da5d1536bc61" providerId="ADAL" clId="{03E40FBA-0F63-4ADD-BE0A-154290F95450}" dt="2023-07-06T14:30:31.399" v="353" actId="404"/>
          <ac:spMkLst>
            <pc:docMk/>
            <pc:sldMk cId="4185094277" sldId="1018"/>
            <ac:spMk id="3" creationId="{65032948-BE51-4C8F-AAB7-14C0FC7BB63C}"/>
          </ac:spMkLst>
        </pc:spChg>
      </pc:sldChg>
      <pc:sldChg chg="modSp add mod">
        <pc:chgData name="Jennifer Roach" userId="6a4de24c-abe0-417c-ac11-da5d1536bc61" providerId="ADAL" clId="{03E40FBA-0F63-4ADD-BE0A-154290F95450}" dt="2023-07-06T14:35:20.449" v="356" actId="6549"/>
        <pc:sldMkLst>
          <pc:docMk/>
          <pc:sldMk cId="3276953763" sldId="1019"/>
        </pc:sldMkLst>
        <pc:spChg chg="mod">
          <ac:chgData name="Jennifer Roach" userId="6a4de24c-abe0-417c-ac11-da5d1536bc61" providerId="ADAL" clId="{03E40FBA-0F63-4ADD-BE0A-154290F95450}" dt="2023-07-06T14:35:20.449" v="356" actId="6549"/>
          <ac:spMkLst>
            <pc:docMk/>
            <pc:sldMk cId="3276953763" sldId="1019"/>
            <ac:spMk id="9" creationId="{7D738706-0D47-45A2-BF60-147E1FF25B42}"/>
          </ac:spMkLst>
        </pc:spChg>
      </pc:sldChg>
      <pc:sldChg chg="add">
        <pc:chgData name="Jennifer Roach" userId="6a4de24c-abe0-417c-ac11-da5d1536bc61" providerId="ADAL" clId="{03E40FBA-0F63-4ADD-BE0A-154290F95450}" dt="2023-07-06T14:14:35.561" v="313"/>
        <pc:sldMkLst>
          <pc:docMk/>
          <pc:sldMk cId="3669658222" sldId="1020"/>
        </pc:sldMkLst>
      </pc:sldChg>
      <pc:sldChg chg="add">
        <pc:chgData name="Jennifer Roach" userId="6a4de24c-abe0-417c-ac11-da5d1536bc61" providerId="ADAL" clId="{03E40FBA-0F63-4ADD-BE0A-154290F95450}" dt="2023-07-06T14:14:35.561" v="313"/>
        <pc:sldMkLst>
          <pc:docMk/>
          <pc:sldMk cId="4191676291" sldId="1021"/>
        </pc:sldMkLst>
      </pc:sldChg>
      <pc:sldChg chg="add">
        <pc:chgData name="Jennifer Roach" userId="6a4de24c-abe0-417c-ac11-da5d1536bc61" providerId="ADAL" clId="{03E40FBA-0F63-4ADD-BE0A-154290F95450}" dt="2023-07-06T14:14:35.561" v="313"/>
        <pc:sldMkLst>
          <pc:docMk/>
          <pc:sldMk cId="1845338802" sldId="1022"/>
        </pc:sldMkLst>
      </pc:sldChg>
      <pc:sldChg chg="add">
        <pc:chgData name="Jennifer Roach" userId="6a4de24c-abe0-417c-ac11-da5d1536bc61" providerId="ADAL" clId="{03E40FBA-0F63-4ADD-BE0A-154290F95450}" dt="2023-07-06T14:14:35.561" v="313"/>
        <pc:sldMkLst>
          <pc:docMk/>
          <pc:sldMk cId="3958967223" sldId="1023"/>
        </pc:sldMkLst>
      </pc:sldChg>
      <pc:sldChg chg="add">
        <pc:chgData name="Jennifer Roach" userId="6a4de24c-abe0-417c-ac11-da5d1536bc61" providerId="ADAL" clId="{03E40FBA-0F63-4ADD-BE0A-154290F95450}" dt="2023-07-06T14:14:35.561" v="313"/>
        <pc:sldMkLst>
          <pc:docMk/>
          <pc:sldMk cId="2207739744" sldId="1025"/>
        </pc:sldMkLst>
      </pc:sldChg>
      <pc:sldChg chg="add">
        <pc:chgData name="Jennifer Roach" userId="6a4de24c-abe0-417c-ac11-da5d1536bc61" providerId="ADAL" clId="{03E40FBA-0F63-4ADD-BE0A-154290F95450}" dt="2023-07-06T14:14:35.561" v="313"/>
        <pc:sldMkLst>
          <pc:docMk/>
          <pc:sldMk cId="4004524252" sldId="1026"/>
        </pc:sldMkLst>
      </pc:sldChg>
      <pc:sldChg chg="add">
        <pc:chgData name="Jennifer Roach" userId="6a4de24c-abe0-417c-ac11-da5d1536bc61" providerId="ADAL" clId="{03E40FBA-0F63-4ADD-BE0A-154290F95450}" dt="2023-07-06T14:14:35.561" v="313"/>
        <pc:sldMkLst>
          <pc:docMk/>
          <pc:sldMk cId="1332541401" sldId="1027"/>
        </pc:sldMkLst>
      </pc:sldChg>
      <pc:sldChg chg="add">
        <pc:chgData name="Jennifer Roach" userId="6a4de24c-abe0-417c-ac11-da5d1536bc61" providerId="ADAL" clId="{03E40FBA-0F63-4ADD-BE0A-154290F95450}" dt="2023-07-06T14:14:35.561" v="313"/>
        <pc:sldMkLst>
          <pc:docMk/>
          <pc:sldMk cId="3026434954" sldId="1028"/>
        </pc:sldMkLst>
      </pc:sldChg>
      <pc:sldChg chg="add">
        <pc:chgData name="Jennifer Roach" userId="6a4de24c-abe0-417c-ac11-da5d1536bc61" providerId="ADAL" clId="{03E40FBA-0F63-4ADD-BE0A-154290F95450}" dt="2023-07-06T14:14:35.561" v="313"/>
        <pc:sldMkLst>
          <pc:docMk/>
          <pc:sldMk cId="3250238703" sldId="1029"/>
        </pc:sldMkLst>
      </pc:sldChg>
      <pc:sldChg chg="add">
        <pc:chgData name="Jennifer Roach" userId="6a4de24c-abe0-417c-ac11-da5d1536bc61" providerId="ADAL" clId="{03E40FBA-0F63-4ADD-BE0A-154290F95450}" dt="2023-07-06T14:14:35.561" v="313"/>
        <pc:sldMkLst>
          <pc:docMk/>
          <pc:sldMk cId="302209573" sldId="1030"/>
        </pc:sldMkLst>
      </pc:sldChg>
      <pc:sldChg chg="add">
        <pc:chgData name="Jennifer Roach" userId="6a4de24c-abe0-417c-ac11-da5d1536bc61" providerId="ADAL" clId="{03E40FBA-0F63-4ADD-BE0A-154290F95450}" dt="2023-07-06T14:14:35.561" v="313"/>
        <pc:sldMkLst>
          <pc:docMk/>
          <pc:sldMk cId="353365614" sldId="1031"/>
        </pc:sldMkLst>
      </pc:sldChg>
      <pc:sldChg chg="addSp delSp modSp add mod setBg setClrOvrMap">
        <pc:chgData name="Jennifer Roach" userId="6a4de24c-abe0-417c-ac11-da5d1536bc61" providerId="ADAL" clId="{03E40FBA-0F63-4ADD-BE0A-154290F95450}" dt="2023-07-06T14:52:44.306" v="457" actId="1076"/>
        <pc:sldMkLst>
          <pc:docMk/>
          <pc:sldMk cId="1571072468" sldId="1032"/>
        </pc:sldMkLst>
        <pc:spChg chg="mod">
          <ac:chgData name="Jennifer Roach" userId="6a4de24c-abe0-417c-ac11-da5d1536bc61" providerId="ADAL" clId="{03E40FBA-0F63-4ADD-BE0A-154290F95450}" dt="2023-07-06T14:52:44.306" v="457" actId="1076"/>
          <ac:spMkLst>
            <pc:docMk/>
            <pc:sldMk cId="1571072468" sldId="1032"/>
            <ac:spMk id="2" creationId="{5A37F8DD-E9EA-45D4-B6F3-7A8FFE20253C}"/>
          </ac:spMkLst>
        </pc:spChg>
        <pc:spChg chg="add del">
          <ac:chgData name="Jennifer Roach" userId="6a4de24c-abe0-417c-ac11-da5d1536bc61" providerId="ADAL" clId="{03E40FBA-0F63-4ADD-BE0A-154290F95450}" dt="2023-07-06T14:49:32.773" v="433" actId="26606"/>
          <ac:spMkLst>
            <pc:docMk/>
            <pc:sldMk cId="1571072468" sldId="1032"/>
            <ac:spMk id="10" creationId="{BACC6370-2D7E-4714-9D71-7542949D7D5D}"/>
          </ac:spMkLst>
        </pc:spChg>
        <pc:spChg chg="add del">
          <ac:chgData name="Jennifer Roach" userId="6a4de24c-abe0-417c-ac11-da5d1536bc61" providerId="ADAL" clId="{03E40FBA-0F63-4ADD-BE0A-154290F95450}" dt="2023-07-06T14:49:32.773" v="433" actId="26606"/>
          <ac:spMkLst>
            <pc:docMk/>
            <pc:sldMk cId="1571072468" sldId="1032"/>
            <ac:spMk id="12" creationId="{F68B3F68-107C-434F-AA38-110D5EA91B85}"/>
          </ac:spMkLst>
        </pc:spChg>
        <pc:spChg chg="add del">
          <ac:chgData name="Jennifer Roach" userId="6a4de24c-abe0-417c-ac11-da5d1536bc61" providerId="ADAL" clId="{03E40FBA-0F63-4ADD-BE0A-154290F95450}" dt="2023-07-06T14:49:32.773" v="433" actId="26606"/>
          <ac:spMkLst>
            <pc:docMk/>
            <pc:sldMk cId="1571072468" sldId="1032"/>
            <ac:spMk id="14" creationId="{AAD0DBB9-1A4B-4391-81D4-CB19F9AB918A}"/>
          </ac:spMkLst>
        </pc:spChg>
        <pc:spChg chg="add del">
          <ac:chgData name="Jennifer Roach" userId="6a4de24c-abe0-417c-ac11-da5d1536bc61" providerId="ADAL" clId="{03E40FBA-0F63-4ADD-BE0A-154290F95450}" dt="2023-07-06T14:49:32.773" v="433" actId="26606"/>
          <ac:spMkLst>
            <pc:docMk/>
            <pc:sldMk cId="1571072468" sldId="1032"/>
            <ac:spMk id="16" creationId="{063BBA22-50EA-4C4D-BE05-F1CE4E63AA56}"/>
          </ac:spMkLst>
        </pc:spChg>
        <pc:spChg chg="add del">
          <ac:chgData name="Jennifer Roach" userId="6a4de24c-abe0-417c-ac11-da5d1536bc61" providerId="ADAL" clId="{03E40FBA-0F63-4ADD-BE0A-154290F95450}" dt="2023-07-06T14:49:35.857" v="435" actId="26606"/>
          <ac:spMkLst>
            <pc:docMk/>
            <pc:sldMk cId="1571072468" sldId="1032"/>
            <ac:spMk id="18" creationId="{738F59A4-4431-460D-8E49-6E65C189A566}"/>
          </ac:spMkLst>
        </pc:spChg>
        <pc:spChg chg="add del">
          <ac:chgData name="Jennifer Roach" userId="6a4de24c-abe0-417c-ac11-da5d1536bc61" providerId="ADAL" clId="{03E40FBA-0F63-4ADD-BE0A-154290F95450}" dt="2023-07-06T14:49:39.718" v="437" actId="26606"/>
          <ac:spMkLst>
            <pc:docMk/>
            <pc:sldMk cId="1571072468" sldId="1032"/>
            <ac:spMk id="22" creationId="{AE5A632B-B15A-489E-8337-BC0F40DBC21F}"/>
          </ac:spMkLst>
        </pc:spChg>
        <pc:spChg chg="add del">
          <ac:chgData name="Jennifer Roach" userId="6a4de24c-abe0-417c-ac11-da5d1536bc61" providerId="ADAL" clId="{03E40FBA-0F63-4ADD-BE0A-154290F95450}" dt="2023-07-06T14:49:39.718" v="437" actId="26606"/>
          <ac:spMkLst>
            <pc:docMk/>
            <pc:sldMk cId="1571072468" sldId="1032"/>
            <ac:spMk id="23" creationId="{6E895C8D-1379-40B8-8B1B-B6F5AEAF0A6C}"/>
          </ac:spMkLst>
        </pc:spChg>
        <pc:spChg chg="add del">
          <ac:chgData name="Jennifer Roach" userId="6a4de24c-abe0-417c-ac11-da5d1536bc61" providerId="ADAL" clId="{03E40FBA-0F63-4ADD-BE0A-154290F95450}" dt="2023-07-06T14:49:39.718" v="437" actId="26606"/>
          <ac:spMkLst>
            <pc:docMk/>
            <pc:sldMk cId="1571072468" sldId="1032"/>
            <ac:spMk id="24" creationId="{651547D7-AD18-407B-A5F4-F8225B5DCFCC}"/>
          </ac:spMkLst>
        </pc:spChg>
        <pc:spChg chg="add del">
          <ac:chgData name="Jennifer Roach" userId="6a4de24c-abe0-417c-ac11-da5d1536bc61" providerId="ADAL" clId="{03E40FBA-0F63-4ADD-BE0A-154290F95450}" dt="2023-07-06T14:49:44.387" v="439" actId="26606"/>
          <ac:spMkLst>
            <pc:docMk/>
            <pc:sldMk cId="1571072468" sldId="1032"/>
            <ac:spMk id="26" creationId="{2E442304-DDBD-4F7B-8017-36BCC863FB40}"/>
          </ac:spMkLst>
        </pc:spChg>
        <pc:spChg chg="add del">
          <ac:chgData name="Jennifer Roach" userId="6a4de24c-abe0-417c-ac11-da5d1536bc61" providerId="ADAL" clId="{03E40FBA-0F63-4ADD-BE0A-154290F95450}" dt="2023-07-06T14:49:44.387" v="439" actId="26606"/>
          <ac:spMkLst>
            <pc:docMk/>
            <pc:sldMk cId="1571072468" sldId="1032"/>
            <ac:spMk id="27" creationId="{5E107275-3853-46FD-A241-DE4355A42675}"/>
          </ac:spMkLst>
        </pc:spChg>
        <pc:spChg chg="add del">
          <ac:chgData name="Jennifer Roach" userId="6a4de24c-abe0-417c-ac11-da5d1536bc61" providerId="ADAL" clId="{03E40FBA-0F63-4ADD-BE0A-154290F95450}" dt="2023-07-06T14:50:29.402" v="444" actId="26606"/>
          <ac:spMkLst>
            <pc:docMk/>
            <pc:sldMk cId="1571072468" sldId="1032"/>
            <ac:spMk id="29" creationId="{AE5A632B-B15A-489E-8337-BC0F40DBC21F}"/>
          </ac:spMkLst>
        </pc:spChg>
        <pc:spChg chg="add del">
          <ac:chgData name="Jennifer Roach" userId="6a4de24c-abe0-417c-ac11-da5d1536bc61" providerId="ADAL" clId="{03E40FBA-0F63-4ADD-BE0A-154290F95450}" dt="2023-07-06T14:50:29.402" v="444" actId="26606"/>
          <ac:spMkLst>
            <pc:docMk/>
            <pc:sldMk cId="1571072468" sldId="1032"/>
            <ac:spMk id="30" creationId="{6E895C8D-1379-40B8-8B1B-B6F5AEAF0A6C}"/>
          </ac:spMkLst>
        </pc:spChg>
        <pc:spChg chg="add del">
          <ac:chgData name="Jennifer Roach" userId="6a4de24c-abe0-417c-ac11-da5d1536bc61" providerId="ADAL" clId="{03E40FBA-0F63-4ADD-BE0A-154290F95450}" dt="2023-07-06T14:50:29.402" v="444" actId="26606"/>
          <ac:spMkLst>
            <pc:docMk/>
            <pc:sldMk cId="1571072468" sldId="1032"/>
            <ac:spMk id="31" creationId="{651547D7-AD18-407B-A5F4-F8225B5DCFCC}"/>
          </ac:spMkLst>
        </pc:spChg>
        <pc:spChg chg="add del">
          <ac:chgData name="Jennifer Roach" userId="6a4de24c-abe0-417c-ac11-da5d1536bc61" providerId="ADAL" clId="{03E40FBA-0F63-4ADD-BE0A-154290F95450}" dt="2023-07-06T14:50:29.263" v="443" actId="26606"/>
          <ac:spMkLst>
            <pc:docMk/>
            <pc:sldMk cId="1571072468" sldId="1032"/>
            <ac:spMk id="37" creationId="{9228552E-C8B1-4A80-8448-0787CE0FC704}"/>
          </ac:spMkLst>
        </pc:spChg>
        <pc:spChg chg="add">
          <ac:chgData name="Jennifer Roach" userId="6a4de24c-abe0-417c-ac11-da5d1536bc61" providerId="ADAL" clId="{03E40FBA-0F63-4ADD-BE0A-154290F95450}" dt="2023-07-06T14:50:29.402" v="444" actId="26606"/>
          <ac:spMkLst>
            <pc:docMk/>
            <pc:sldMk cId="1571072468" sldId="1032"/>
            <ac:spMk id="39" creationId="{1D460C86-854F-4FB3-ABC2-E823D8FEB9DB}"/>
          </ac:spMkLst>
        </pc:spChg>
        <pc:spChg chg="add">
          <ac:chgData name="Jennifer Roach" userId="6a4de24c-abe0-417c-ac11-da5d1536bc61" providerId="ADAL" clId="{03E40FBA-0F63-4ADD-BE0A-154290F95450}" dt="2023-07-06T14:50:29.402" v="444" actId="26606"/>
          <ac:spMkLst>
            <pc:docMk/>
            <pc:sldMk cId="1571072468" sldId="1032"/>
            <ac:spMk id="40" creationId="{DB304A14-32D0-4873-B914-423ED7B8DAFD}"/>
          </ac:spMkLst>
        </pc:spChg>
        <pc:spChg chg="add">
          <ac:chgData name="Jennifer Roach" userId="6a4de24c-abe0-417c-ac11-da5d1536bc61" providerId="ADAL" clId="{03E40FBA-0F63-4ADD-BE0A-154290F95450}" dt="2023-07-06T14:50:29.402" v="444" actId="26606"/>
          <ac:spMkLst>
            <pc:docMk/>
            <pc:sldMk cId="1571072468" sldId="1032"/>
            <ac:spMk id="41" creationId="{BB48116A-278A-4CC5-89D3-9DE8E8FF1245}"/>
          </ac:spMkLst>
        </pc:spChg>
        <pc:grpChg chg="add del">
          <ac:chgData name="Jennifer Roach" userId="6a4de24c-abe0-417c-ac11-da5d1536bc61" providerId="ADAL" clId="{03E40FBA-0F63-4ADD-BE0A-154290F95450}" dt="2023-07-06T14:49:35.857" v="435" actId="26606"/>
          <ac:grpSpMkLst>
            <pc:docMk/>
            <pc:sldMk cId="1571072468" sldId="1032"/>
            <ac:grpSpMk id="19" creationId="{8A919B9C-5C01-47E4-B2F2-45F589208ABF}"/>
          </ac:grpSpMkLst>
        </pc:grpChg>
        <pc:graphicFrameChg chg="mod modGraphic">
          <ac:chgData name="Jennifer Roach" userId="6a4de24c-abe0-417c-ac11-da5d1536bc61" providerId="ADAL" clId="{03E40FBA-0F63-4ADD-BE0A-154290F95450}" dt="2023-07-06T14:52:20.903" v="449" actId="14100"/>
          <ac:graphicFrameMkLst>
            <pc:docMk/>
            <pc:sldMk cId="1571072468" sldId="1032"/>
            <ac:graphicFrameMk id="5" creationId="{DFD15577-0CCE-7F47-EE5D-7B86A68A959C}"/>
          </ac:graphicFrameMkLst>
        </pc:graphicFrameChg>
        <pc:picChg chg="add del">
          <ac:chgData name="Jennifer Roach" userId="6a4de24c-abe0-417c-ac11-da5d1536bc61" providerId="ADAL" clId="{03E40FBA-0F63-4ADD-BE0A-154290F95450}" dt="2023-07-06T14:50:29.263" v="443" actId="26606"/>
          <ac:picMkLst>
            <pc:docMk/>
            <pc:sldMk cId="1571072468" sldId="1032"/>
            <ac:picMk id="33" creationId="{F506D1C5-897B-EEC4-6D89-42D4F74FD846}"/>
          </ac:picMkLst>
        </pc:picChg>
        <pc:picChg chg="add mod">
          <ac:chgData name="Jennifer Roach" userId="6a4de24c-abe0-417c-ac11-da5d1536bc61" providerId="ADAL" clId="{03E40FBA-0F63-4ADD-BE0A-154290F95450}" dt="2023-07-06T14:52:08.138" v="447" actId="14100"/>
          <ac:picMkLst>
            <pc:docMk/>
            <pc:sldMk cId="1571072468" sldId="1032"/>
            <ac:picMk id="42" creationId="{A2C66BD8-A153-CB2F-5FFF-A45F70B22972}"/>
          </ac:picMkLst>
        </pc:picChg>
      </pc:sldChg>
      <pc:sldChg chg="modSp add ord">
        <pc:chgData name="Jennifer Roach" userId="6a4de24c-abe0-417c-ac11-da5d1536bc61" providerId="ADAL" clId="{03E40FBA-0F63-4ADD-BE0A-154290F95450}" dt="2023-07-06T15:16:45.881" v="891" actId="20577"/>
        <pc:sldMkLst>
          <pc:docMk/>
          <pc:sldMk cId="3485652993" sldId="1033"/>
        </pc:sldMkLst>
        <pc:spChg chg="mod">
          <ac:chgData name="Jennifer Roach" userId="6a4de24c-abe0-417c-ac11-da5d1536bc61" providerId="ADAL" clId="{03E40FBA-0F63-4ADD-BE0A-154290F95450}" dt="2023-07-06T15:16:45.881" v="891" actId="20577"/>
          <ac:spMkLst>
            <pc:docMk/>
            <pc:sldMk cId="3485652993" sldId="1033"/>
            <ac:spMk id="2" creationId="{13B0F98A-1235-4AFB-B221-071B46387AB0}"/>
          </ac:spMkLst>
        </pc:spChg>
      </pc:sldChg>
      <pc:sldChg chg="modSp add mod">
        <pc:chgData name="Jennifer Roach" userId="6a4de24c-abe0-417c-ac11-da5d1536bc61" providerId="ADAL" clId="{03E40FBA-0F63-4ADD-BE0A-154290F95450}" dt="2023-07-06T15:21:22.631" v="1098" actId="20577"/>
        <pc:sldMkLst>
          <pc:docMk/>
          <pc:sldMk cId="1264567197" sldId="1034"/>
        </pc:sldMkLst>
        <pc:spChg chg="mod">
          <ac:chgData name="Jennifer Roach" userId="6a4de24c-abe0-417c-ac11-da5d1536bc61" providerId="ADAL" clId="{03E40FBA-0F63-4ADD-BE0A-154290F95450}" dt="2023-07-06T15:21:22.631" v="1098" actId="20577"/>
          <ac:spMkLst>
            <pc:docMk/>
            <pc:sldMk cId="1264567197" sldId="1034"/>
            <ac:spMk id="3" creationId="{BB71365E-8FAC-4F9C-BDE6-5748BE9F25E6}"/>
          </ac:spMkLst>
        </pc:spChg>
      </pc:sldChg>
      <pc:sldChg chg="modSp add mod">
        <pc:chgData name="Jennifer Roach" userId="6a4de24c-abe0-417c-ac11-da5d1536bc61" providerId="ADAL" clId="{03E40FBA-0F63-4ADD-BE0A-154290F95450}" dt="2023-07-06T15:23:32.978" v="1109" actId="1076"/>
        <pc:sldMkLst>
          <pc:docMk/>
          <pc:sldMk cId="1817366170" sldId="1035"/>
        </pc:sldMkLst>
        <pc:spChg chg="mod">
          <ac:chgData name="Jennifer Roach" userId="6a4de24c-abe0-417c-ac11-da5d1536bc61" providerId="ADAL" clId="{03E40FBA-0F63-4ADD-BE0A-154290F95450}" dt="2023-07-06T15:23:32.978" v="1109" actId="1076"/>
          <ac:spMkLst>
            <pc:docMk/>
            <pc:sldMk cId="1817366170" sldId="1035"/>
            <ac:spMk id="2" creationId="{A5319F88-3A52-47FA-8D4F-D66B9B718D33}"/>
          </ac:spMkLst>
        </pc:spChg>
        <pc:spChg chg="mod">
          <ac:chgData name="Jennifer Roach" userId="6a4de24c-abe0-417c-ac11-da5d1536bc61" providerId="ADAL" clId="{03E40FBA-0F63-4ADD-BE0A-154290F95450}" dt="2023-07-06T15:23:11.185" v="1106" actId="14100"/>
          <ac:spMkLst>
            <pc:docMk/>
            <pc:sldMk cId="1817366170" sldId="1035"/>
            <ac:spMk id="3" creationId="{BB71365E-8FAC-4F9C-BDE6-5748BE9F25E6}"/>
          </ac:spMkLst>
        </pc:spChg>
      </pc:sldChg>
      <pc:sldChg chg="modSp add del mod">
        <pc:chgData name="Jennifer Roach" userId="6a4de24c-abe0-417c-ac11-da5d1536bc61" providerId="ADAL" clId="{03E40FBA-0F63-4ADD-BE0A-154290F95450}" dt="2023-07-13T19:46:20.307" v="1711"/>
        <pc:sldMkLst>
          <pc:docMk/>
          <pc:sldMk cId="3266759481" sldId="1036"/>
        </pc:sldMkLst>
        <pc:spChg chg="mod">
          <ac:chgData name="Jennifer Roach" userId="6a4de24c-abe0-417c-ac11-da5d1536bc61" providerId="ADAL" clId="{03E40FBA-0F63-4ADD-BE0A-154290F95450}" dt="2023-07-13T19:46:17.644" v="1710"/>
          <ac:spMkLst>
            <pc:docMk/>
            <pc:sldMk cId="3266759481" sldId="1036"/>
            <ac:spMk id="2" creationId="{00000000-0000-0000-0000-000000000000}"/>
          </ac:spMkLst>
        </pc:spChg>
      </pc:sldChg>
      <pc:sldChg chg="add del">
        <pc:chgData name="Jennifer Roach" userId="6a4de24c-abe0-417c-ac11-da5d1536bc61" providerId="ADAL" clId="{03E40FBA-0F63-4ADD-BE0A-154290F95450}" dt="2023-07-13T19:46:20.307" v="1711"/>
        <pc:sldMkLst>
          <pc:docMk/>
          <pc:sldMk cId="611571637" sldId="1037"/>
        </pc:sldMkLst>
      </pc:sldChg>
      <pc:sldChg chg="modSp add del mod">
        <pc:chgData name="Jennifer Roach" userId="6a4de24c-abe0-417c-ac11-da5d1536bc61" providerId="ADAL" clId="{03E40FBA-0F63-4ADD-BE0A-154290F95450}" dt="2023-07-13T19:46:20.307" v="1711"/>
        <pc:sldMkLst>
          <pc:docMk/>
          <pc:sldMk cId="1851858365" sldId="1038"/>
        </pc:sldMkLst>
        <pc:spChg chg="mod">
          <ac:chgData name="Jennifer Roach" userId="6a4de24c-abe0-417c-ac11-da5d1536bc61" providerId="ADAL" clId="{03E40FBA-0F63-4ADD-BE0A-154290F95450}" dt="2023-07-13T19:46:17.644" v="1710"/>
          <ac:spMkLst>
            <pc:docMk/>
            <pc:sldMk cId="1851858365" sldId="1038"/>
            <ac:spMk id="2" creationId="{8C4D3011-008E-AC6D-CF22-8316778D95E9}"/>
          </ac:spMkLst>
        </pc:spChg>
      </pc:sldChg>
      <pc:sldChg chg="modSp add del mod">
        <pc:chgData name="Jennifer Roach" userId="6a4de24c-abe0-417c-ac11-da5d1536bc61" providerId="ADAL" clId="{03E40FBA-0F63-4ADD-BE0A-154290F95450}" dt="2023-07-13T19:46:20.307" v="1711"/>
        <pc:sldMkLst>
          <pc:docMk/>
          <pc:sldMk cId="753049095" sldId="1039"/>
        </pc:sldMkLst>
        <pc:spChg chg="mod">
          <ac:chgData name="Jennifer Roach" userId="6a4de24c-abe0-417c-ac11-da5d1536bc61" providerId="ADAL" clId="{03E40FBA-0F63-4ADD-BE0A-154290F95450}" dt="2023-07-13T19:46:17.644" v="1710"/>
          <ac:spMkLst>
            <pc:docMk/>
            <pc:sldMk cId="753049095" sldId="1039"/>
            <ac:spMk id="2" creationId="{D377C7AF-2C59-9BC0-5C2F-80ED9775D51F}"/>
          </ac:spMkLst>
        </pc:spChg>
      </pc:sldChg>
      <pc:sldChg chg="modSp add del mod">
        <pc:chgData name="Jennifer Roach" userId="6a4de24c-abe0-417c-ac11-da5d1536bc61" providerId="ADAL" clId="{03E40FBA-0F63-4ADD-BE0A-154290F95450}" dt="2023-07-13T19:46:20.307" v="1711"/>
        <pc:sldMkLst>
          <pc:docMk/>
          <pc:sldMk cId="3979374464" sldId="1040"/>
        </pc:sldMkLst>
        <pc:spChg chg="mod">
          <ac:chgData name="Jennifer Roach" userId="6a4de24c-abe0-417c-ac11-da5d1536bc61" providerId="ADAL" clId="{03E40FBA-0F63-4ADD-BE0A-154290F95450}" dt="2023-07-13T19:46:17.644" v="1710"/>
          <ac:spMkLst>
            <pc:docMk/>
            <pc:sldMk cId="3979374464" sldId="1040"/>
            <ac:spMk id="2" creationId="{D377C7AF-2C59-9BC0-5C2F-80ED9775D51F}"/>
          </ac:spMkLst>
        </pc:spChg>
      </pc:sldChg>
      <pc:sldChg chg="add">
        <pc:chgData name="Jennifer Roach" userId="6a4de24c-abe0-417c-ac11-da5d1536bc61" providerId="ADAL" clId="{03E40FBA-0F63-4ADD-BE0A-154290F95450}" dt="2023-07-17T14:55:02.485" v="1784"/>
        <pc:sldMkLst>
          <pc:docMk/>
          <pc:sldMk cId="333111339" sldId="1041"/>
        </pc:sldMkLst>
      </pc:sldChg>
      <pc:sldChg chg="add del">
        <pc:chgData name="Jennifer Roach" userId="6a4de24c-abe0-417c-ac11-da5d1536bc61" providerId="ADAL" clId="{03E40FBA-0F63-4ADD-BE0A-154290F95450}" dt="2023-07-17T14:54:44.087" v="1783" actId="2696"/>
        <pc:sldMkLst>
          <pc:docMk/>
          <pc:sldMk cId="923911196" sldId="1042"/>
        </pc:sldMkLst>
      </pc:sldChg>
      <pc:sldChg chg="add">
        <pc:chgData name="Jennifer Roach" userId="6a4de24c-abe0-417c-ac11-da5d1536bc61" providerId="ADAL" clId="{03E40FBA-0F63-4ADD-BE0A-154290F95450}" dt="2023-07-17T14:55:02.485" v="1784"/>
        <pc:sldMkLst>
          <pc:docMk/>
          <pc:sldMk cId="3813717343" sldId="1043"/>
        </pc:sldMkLst>
      </pc:sldChg>
      <pc:sldChg chg="add">
        <pc:chgData name="Jennifer Roach" userId="6a4de24c-abe0-417c-ac11-da5d1536bc61" providerId="ADAL" clId="{03E40FBA-0F63-4ADD-BE0A-154290F95450}" dt="2023-07-17T14:55:02.485" v="1784"/>
        <pc:sldMkLst>
          <pc:docMk/>
          <pc:sldMk cId="3384966082" sldId="1044"/>
        </pc:sldMkLst>
      </pc:sldChg>
      <pc:sldChg chg="add">
        <pc:chgData name="Jennifer Roach" userId="6a4de24c-abe0-417c-ac11-da5d1536bc61" providerId="ADAL" clId="{03E40FBA-0F63-4ADD-BE0A-154290F95450}" dt="2023-07-17T14:55:02.485" v="1784"/>
        <pc:sldMkLst>
          <pc:docMk/>
          <pc:sldMk cId="2159369124" sldId="1045"/>
        </pc:sldMkLst>
        <pc:spChg chg="mod">
          <ac:chgData name="Jennifer Roach" userId="6a4de24c-abe0-417c-ac11-da5d1536bc61" providerId="ADAL" clId="{03E40FBA-0F63-4ADD-BE0A-154290F95450}" dt="2023-07-17T14:32:41.145" v="1778" actId="27636"/>
          <ac:spMkLst>
            <pc:docMk/>
            <pc:sldMk cId="2159369124" sldId="1045"/>
            <ac:spMk id="118" creationId="{00000000-0000-0000-0000-000000000000}"/>
          </ac:spMkLst>
        </pc:spChg>
      </pc:sldChg>
      <pc:sldChg chg="add">
        <pc:chgData name="Jennifer Roach" userId="6a4de24c-abe0-417c-ac11-da5d1536bc61" providerId="ADAL" clId="{03E40FBA-0F63-4ADD-BE0A-154290F95450}" dt="2023-07-17T14:55:02.485" v="1784"/>
        <pc:sldMkLst>
          <pc:docMk/>
          <pc:sldMk cId="909516533" sldId="1046"/>
        </pc:sldMkLst>
      </pc:sldChg>
      <pc:sldChg chg="add del">
        <pc:chgData name="Jennifer Roach" userId="6a4de24c-abe0-417c-ac11-da5d1536bc61" providerId="ADAL" clId="{03E40FBA-0F63-4ADD-BE0A-154290F95450}" dt="2023-07-17T14:54:44.087" v="1783" actId="2696"/>
        <pc:sldMkLst>
          <pc:docMk/>
          <pc:sldMk cId="2614745074" sldId="1047"/>
        </pc:sldMkLst>
      </pc:sldChg>
      <pc:sldChg chg="add del">
        <pc:chgData name="Jennifer Roach" userId="6a4de24c-abe0-417c-ac11-da5d1536bc61" providerId="ADAL" clId="{03E40FBA-0F63-4ADD-BE0A-154290F95450}" dt="2023-07-17T14:54:44.087" v="1783" actId="2696"/>
        <pc:sldMkLst>
          <pc:docMk/>
          <pc:sldMk cId="2848770736" sldId="1048"/>
        </pc:sldMkLst>
      </pc:sldChg>
      <pc:sldChg chg="add">
        <pc:chgData name="Jennifer Roach" userId="6a4de24c-abe0-417c-ac11-da5d1536bc61" providerId="ADAL" clId="{03E40FBA-0F63-4ADD-BE0A-154290F95450}" dt="2023-07-17T14:55:02.485" v="1784"/>
        <pc:sldMkLst>
          <pc:docMk/>
          <pc:sldMk cId="2135241709" sldId="1049"/>
        </pc:sldMkLst>
      </pc:sldChg>
      <pc:sldChg chg="add">
        <pc:chgData name="Jennifer Roach" userId="6a4de24c-abe0-417c-ac11-da5d1536bc61" providerId="ADAL" clId="{03E40FBA-0F63-4ADD-BE0A-154290F95450}" dt="2023-07-17T14:55:02.485" v="1784"/>
        <pc:sldMkLst>
          <pc:docMk/>
          <pc:sldMk cId="661497867" sldId="1050"/>
        </pc:sldMkLst>
      </pc:sldChg>
      <pc:sldChg chg="add del">
        <pc:chgData name="Jennifer Roach" userId="6a4de24c-abe0-417c-ac11-da5d1536bc61" providerId="ADAL" clId="{03E40FBA-0F63-4ADD-BE0A-154290F95450}" dt="2023-07-17T14:54:44.087" v="1783" actId="2696"/>
        <pc:sldMkLst>
          <pc:docMk/>
          <pc:sldMk cId="2729581796" sldId="1051"/>
        </pc:sldMkLst>
      </pc:sldChg>
      <pc:sldChg chg="add del">
        <pc:chgData name="Jennifer Roach" userId="6a4de24c-abe0-417c-ac11-da5d1536bc61" providerId="ADAL" clId="{03E40FBA-0F63-4ADD-BE0A-154290F95450}" dt="2023-07-17T14:54:44.087" v="1783" actId="2696"/>
        <pc:sldMkLst>
          <pc:docMk/>
          <pc:sldMk cId="3249199232" sldId="1052"/>
        </pc:sldMkLst>
      </pc:sldChg>
      <pc:sldChg chg="add del">
        <pc:chgData name="Jennifer Roach" userId="6a4de24c-abe0-417c-ac11-da5d1536bc61" providerId="ADAL" clId="{03E40FBA-0F63-4ADD-BE0A-154290F95450}" dt="2023-07-17T14:54:44.087" v="1783" actId="2696"/>
        <pc:sldMkLst>
          <pc:docMk/>
          <pc:sldMk cId="2884540129" sldId="1053"/>
        </pc:sldMkLst>
      </pc:sldChg>
      <pc:sldChg chg="add">
        <pc:chgData name="Jennifer Roach" userId="6a4de24c-abe0-417c-ac11-da5d1536bc61" providerId="ADAL" clId="{03E40FBA-0F63-4ADD-BE0A-154290F95450}" dt="2023-07-17T14:55:02.485" v="1784"/>
        <pc:sldMkLst>
          <pc:docMk/>
          <pc:sldMk cId="3676255486" sldId="1054"/>
        </pc:sldMkLst>
      </pc:sldChg>
      <pc:sldChg chg="add del">
        <pc:chgData name="Jennifer Roach" userId="6a4de24c-abe0-417c-ac11-da5d1536bc61" providerId="ADAL" clId="{03E40FBA-0F63-4ADD-BE0A-154290F95450}" dt="2023-07-17T14:54:44.087" v="1783" actId="2696"/>
        <pc:sldMkLst>
          <pc:docMk/>
          <pc:sldMk cId="1364576035" sldId="1055"/>
        </pc:sldMkLst>
        <pc:spChg chg="add">
          <ac:chgData name="Jennifer Roach" userId="6a4de24c-abe0-417c-ac11-da5d1536bc61" providerId="ADAL" clId="{03E40FBA-0F63-4ADD-BE0A-154290F95450}" dt="2023-07-17T23:42:37.431" v="1817" actId="22"/>
          <ac:spMkLst>
            <pc:docMk/>
            <pc:sldMk cId="1364576035" sldId="1055"/>
            <ac:spMk id="3" creationId="{B79E8686-435D-AA7C-26CA-0DCA36F4ED53}"/>
          </ac:spMkLst>
        </pc:spChg>
        <pc:spChg chg="add">
          <ac:chgData name="Jennifer Roach" userId="6a4de24c-abe0-417c-ac11-da5d1536bc61" providerId="ADAL" clId="{03E40FBA-0F63-4ADD-BE0A-154290F95450}" dt="2023-07-17T23:42:48.109" v="1819" actId="22"/>
          <ac:spMkLst>
            <pc:docMk/>
            <pc:sldMk cId="1364576035" sldId="1055"/>
            <ac:spMk id="5" creationId="{2C70671F-B7B6-AF3D-C87D-778F1F9C2ED6}"/>
          </ac:spMkLst>
        </pc:spChg>
        <pc:spChg chg="add del">
          <ac:chgData name="Jennifer Roach" userId="6a4de24c-abe0-417c-ac11-da5d1536bc61" providerId="ADAL" clId="{03E40FBA-0F63-4ADD-BE0A-154290F95450}" dt="2023-07-17T23:43:40.887" v="1821" actId="22"/>
          <ac:spMkLst>
            <pc:docMk/>
            <pc:sldMk cId="1364576035" sldId="1055"/>
            <ac:spMk id="7" creationId="{0CE43778-FC07-301D-3200-807DEFFEB966}"/>
          </ac:spMkLst>
        </pc:spChg>
        <pc:spChg chg="add del">
          <ac:chgData name="Jennifer Roach" userId="6a4de24c-abe0-417c-ac11-da5d1536bc61" providerId="ADAL" clId="{03E40FBA-0F63-4ADD-BE0A-154290F95450}" dt="2023-07-17T23:43:49.124" v="1823" actId="22"/>
          <ac:spMkLst>
            <pc:docMk/>
            <pc:sldMk cId="1364576035" sldId="1055"/>
            <ac:spMk id="9" creationId="{5407AE8D-AE7B-F797-2C45-F61B3CD2FD88}"/>
          </ac:spMkLst>
        </pc:spChg>
      </pc:sldChg>
      <pc:sldChg chg="add">
        <pc:chgData name="Jennifer Roach" userId="6a4de24c-abe0-417c-ac11-da5d1536bc61" providerId="ADAL" clId="{03E40FBA-0F63-4ADD-BE0A-154290F95450}" dt="2023-07-17T14:54:06.380" v="1780"/>
        <pc:sldMkLst>
          <pc:docMk/>
          <pc:sldMk cId="1374580151" sldId="1056"/>
        </pc:sldMkLst>
      </pc:sldChg>
      <pc:sldChg chg="add del">
        <pc:chgData name="Jennifer Roach" userId="6a4de24c-abe0-417c-ac11-da5d1536bc61" providerId="ADAL" clId="{03E40FBA-0F63-4ADD-BE0A-154290F95450}" dt="2023-07-17T14:53:57.819" v="1779" actId="2696"/>
        <pc:sldMkLst>
          <pc:docMk/>
          <pc:sldMk cId="3912561635" sldId="1056"/>
        </pc:sldMkLst>
      </pc:sldChg>
      <pc:sldChg chg="add del">
        <pc:chgData name="Jennifer Roach" userId="6a4de24c-abe0-417c-ac11-da5d1536bc61" providerId="ADAL" clId="{03E40FBA-0F63-4ADD-BE0A-154290F95450}" dt="2023-07-17T14:53:57.819" v="1779" actId="2696"/>
        <pc:sldMkLst>
          <pc:docMk/>
          <pc:sldMk cId="1537284810" sldId="1057"/>
        </pc:sldMkLst>
      </pc:sldChg>
      <pc:sldChg chg="add">
        <pc:chgData name="Jennifer Roach" userId="6a4de24c-abe0-417c-ac11-da5d1536bc61" providerId="ADAL" clId="{03E40FBA-0F63-4ADD-BE0A-154290F95450}" dt="2023-07-17T14:54:06.380" v="1780"/>
        <pc:sldMkLst>
          <pc:docMk/>
          <pc:sldMk cId="2342294723" sldId="1057"/>
        </pc:sldMkLst>
      </pc:sldChg>
      <pc:sldChg chg="add del">
        <pc:chgData name="Jennifer Roach" userId="6a4de24c-abe0-417c-ac11-da5d1536bc61" providerId="ADAL" clId="{03E40FBA-0F63-4ADD-BE0A-154290F95450}" dt="2023-07-17T14:53:57.819" v="1779" actId="2696"/>
        <pc:sldMkLst>
          <pc:docMk/>
          <pc:sldMk cId="503228718" sldId="1058"/>
        </pc:sldMkLst>
      </pc:sldChg>
      <pc:sldChg chg="modSp add mod">
        <pc:chgData name="Jennifer Roach" userId="6a4de24c-abe0-417c-ac11-da5d1536bc61" providerId="ADAL" clId="{03E40FBA-0F63-4ADD-BE0A-154290F95450}" dt="2023-07-17T14:54:06.551" v="1782" actId="27636"/>
        <pc:sldMkLst>
          <pc:docMk/>
          <pc:sldMk cId="761249140" sldId="1058"/>
        </pc:sldMkLst>
        <pc:spChg chg="mod">
          <ac:chgData name="Jennifer Roach" userId="6a4de24c-abe0-417c-ac11-da5d1536bc61" providerId="ADAL" clId="{03E40FBA-0F63-4ADD-BE0A-154290F95450}" dt="2023-07-17T14:54:06.551" v="1782" actId="27636"/>
          <ac:spMkLst>
            <pc:docMk/>
            <pc:sldMk cId="761249140" sldId="1058"/>
            <ac:spMk id="2" creationId="{20CED765-F3C4-4810-94C2-DFA8BFF9DE2E}"/>
          </ac:spMkLst>
        </pc:spChg>
      </pc:sldChg>
      <pc:sldChg chg="add del">
        <pc:chgData name="Jennifer Roach" userId="6a4de24c-abe0-417c-ac11-da5d1536bc61" providerId="ADAL" clId="{03E40FBA-0F63-4ADD-BE0A-154290F95450}" dt="2023-07-17T14:53:57.819" v="1779" actId="2696"/>
        <pc:sldMkLst>
          <pc:docMk/>
          <pc:sldMk cId="360413326" sldId="1059"/>
        </pc:sldMkLst>
      </pc:sldChg>
      <pc:sldChg chg="add">
        <pc:chgData name="Jennifer Roach" userId="6a4de24c-abe0-417c-ac11-da5d1536bc61" providerId="ADAL" clId="{03E40FBA-0F63-4ADD-BE0A-154290F95450}" dt="2023-07-17T14:54:06.380" v="1780"/>
        <pc:sldMkLst>
          <pc:docMk/>
          <pc:sldMk cId="1063877741" sldId="1059"/>
        </pc:sldMkLst>
      </pc:sldChg>
      <pc:sldChg chg="add">
        <pc:chgData name="Jennifer Roach" userId="6a4de24c-abe0-417c-ac11-da5d1536bc61" providerId="ADAL" clId="{03E40FBA-0F63-4ADD-BE0A-154290F95450}" dt="2023-07-17T14:54:06.380" v="1780"/>
        <pc:sldMkLst>
          <pc:docMk/>
          <pc:sldMk cId="2990378294" sldId="1060"/>
        </pc:sldMkLst>
      </pc:sldChg>
      <pc:sldChg chg="add del">
        <pc:chgData name="Jennifer Roach" userId="6a4de24c-abe0-417c-ac11-da5d1536bc61" providerId="ADAL" clId="{03E40FBA-0F63-4ADD-BE0A-154290F95450}" dt="2023-07-17T14:53:57.819" v="1779" actId="2696"/>
        <pc:sldMkLst>
          <pc:docMk/>
          <pc:sldMk cId="3744802290" sldId="1060"/>
        </pc:sldMkLst>
      </pc:sldChg>
      <pc:sldChg chg="add del">
        <pc:chgData name="Jennifer Roach" userId="6a4de24c-abe0-417c-ac11-da5d1536bc61" providerId="ADAL" clId="{03E40FBA-0F63-4ADD-BE0A-154290F95450}" dt="2023-07-17T14:53:57.819" v="1779" actId="2696"/>
        <pc:sldMkLst>
          <pc:docMk/>
          <pc:sldMk cId="1314677928" sldId="1061"/>
        </pc:sldMkLst>
      </pc:sldChg>
      <pc:sldChg chg="add">
        <pc:chgData name="Jennifer Roach" userId="6a4de24c-abe0-417c-ac11-da5d1536bc61" providerId="ADAL" clId="{03E40FBA-0F63-4ADD-BE0A-154290F95450}" dt="2023-07-17T14:54:06.380" v="1780"/>
        <pc:sldMkLst>
          <pc:docMk/>
          <pc:sldMk cId="3359276841" sldId="1061"/>
        </pc:sldMkLst>
      </pc:sldChg>
      <pc:sldChg chg="add del">
        <pc:chgData name="Jennifer Roach" userId="6a4de24c-abe0-417c-ac11-da5d1536bc61" providerId="ADAL" clId="{03E40FBA-0F63-4ADD-BE0A-154290F95450}" dt="2023-07-17T14:53:57.819" v="1779" actId="2696"/>
        <pc:sldMkLst>
          <pc:docMk/>
          <pc:sldMk cId="2914416747" sldId="1062"/>
        </pc:sldMkLst>
      </pc:sldChg>
      <pc:sldChg chg="add">
        <pc:chgData name="Jennifer Roach" userId="6a4de24c-abe0-417c-ac11-da5d1536bc61" providerId="ADAL" clId="{03E40FBA-0F63-4ADD-BE0A-154290F95450}" dt="2023-07-17T14:54:06.380" v="1780"/>
        <pc:sldMkLst>
          <pc:docMk/>
          <pc:sldMk cId="3860875718" sldId="1062"/>
        </pc:sldMkLst>
      </pc:sldChg>
      <pc:sldChg chg="add">
        <pc:chgData name="Jennifer Roach" userId="6a4de24c-abe0-417c-ac11-da5d1536bc61" providerId="ADAL" clId="{03E40FBA-0F63-4ADD-BE0A-154290F95450}" dt="2023-07-17T14:54:06.380" v="1780"/>
        <pc:sldMkLst>
          <pc:docMk/>
          <pc:sldMk cId="659874596" sldId="1063"/>
        </pc:sldMkLst>
      </pc:sldChg>
      <pc:sldChg chg="add del">
        <pc:chgData name="Jennifer Roach" userId="6a4de24c-abe0-417c-ac11-da5d1536bc61" providerId="ADAL" clId="{03E40FBA-0F63-4ADD-BE0A-154290F95450}" dt="2023-07-17T14:53:57.819" v="1779" actId="2696"/>
        <pc:sldMkLst>
          <pc:docMk/>
          <pc:sldMk cId="3348639833" sldId="1063"/>
        </pc:sldMkLst>
      </pc:sldChg>
      <pc:sldChg chg="add del">
        <pc:chgData name="Jennifer Roach" userId="6a4de24c-abe0-417c-ac11-da5d1536bc61" providerId="ADAL" clId="{03E40FBA-0F63-4ADD-BE0A-154290F95450}" dt="2023-07-17T14:53:57.819" v="1779" actId="2696"/>
        <pc:sldMkLst>
          <pc:docMk/>
          <pc:sldMk cId="1769658016" sldId="1064"/>
        </pc:sldMkLst>
      </pc:sldChg>
      <pc:sldChg chg="add">
        <pc:chgData name="Jennifer Roach" userId="6a4de24c-abe0-417c-ac11-da5d1536bc61" providerId="ADAL" clId="{03E40FBA-0F63-4ADD-BE0A-154290F95450}" dt="2023-07-17T14:54:06.380" v="1780"/>
        <pc:sldMkLst>
          <pc:docMk/>
          <pc:sldMk cId="3332872838" sldId="1064"/>
        </pc:sldMkLst>
      </pc:sldChg>
      <pc:sldChg chg="add">
        <pc:chgData name="Jennifer Roach" userId="6a4de24c-abe0-417c-ac11-da5d1536bc61" providerId="ADAL" clId="{03E40FBA-0F63-4ADD-BE0A-154290F95450}" dt="2023-07-17T14:54:06.380" v="1780"/>
        <pc:sldMkLst>
          <pc:docMk/>
          <pc:sldMk cId="775000139" sldId="1065"/>
        </pc:sldMkLst>
      </pc:sldChg>
      <pc:sldChg chg="add del">
        <pc:chgData name="Jennifer Roach" userId="6a4de24c-abe0-417c-ac11-da5d1536bc61" providerId="ADAL" clId="{03E40FBA-0F63-4ADD-BE0A-154290F95450}" dt="2023-07-17T14:53:57.819" v="1779" actId="2696"/>
        <pc:sldMkLst>
          <pc:docMk/>
          <pc:sldMk cId="2043758576" sldId="1065"/>
        </pc:sldMkLst>
      </pc:sldChg>
      <pc:sldChg chg="add del">
        <pc:chgData name="Jennifer Roach" userId="6a4de24c-abe0-417c-ac11-da5d1536bc61" providerId="ADAL" clId="{03E40FBA-0F63-4ADD-BE0A-154290F95450}" dt="2023-07-17T14:53:57.819" v="1779" actId="2696"/>
        <pc:sldMkLst>
          <pc:docMk/>
          <pc:sldMk cId="1194534847" sldId="1066"/>
        </pc:sldMkLst>
      </pc:sldChg>
      <pc:sldChg chg="add">
        <pc:chgData name="Jennifer Roach" userId="6a4de24c-abe0-417c-ac11-da5d1536bc61" providerId="ADAL" clId="{03E40FBA-0F63-4ADD-BE0A-154290F95450}" dt="2023-07-17T14:54:06.380" v="1780"/>
        <pc:sldMkLst>
          <pc:docMk/>
          <pc:sldMk cId="3065985468" sldId="1066"/>
        </pc:sldMkLst>
      </pc:sldChg>
      <pc:sldChg chg="add">
        <pc:chgData name="Jennifer Roach" userId="6a4de24c-abe0-417c-ac11-da5d1536bc61" providerId="ADAL" clId="{03E40FBA-0F63-4ADD-BE0A-154290F95450}" dt="2023-07-17T14:54:06.380" v="1780"/>
        <pc:sldMkLst>
          <pc:docMk/>
          <pc:sldMk cId="2078838576" sldId="1067"/>
        </pc:sldMkLst>
      </pc:sldChg>
      <pc:sldChg chg="add del">
        <pc:chgData name="Jennifer Roach" userId="6a4de24c-abe0-417c-ac11-da5d1536bc61" providerId="ADAL" clId="{03E40FBA-0F63-4ADD-BE0A-154290F95450}" dt="2023-07-17T14:53:57.819" v="1779" actId="2696"/>
        <pc:sldMkLst>
          <pc:docMk/>
          <pc:sldMk cId="2941017319" sldId="1067"/>
        </pc:sldMkLst>
      </pc:sldChg>
      <pc:sldChg chg="add del">
        <pc:chgData name="Jennifer Roach" userId="6a4de24c-abe0-417c-ac11-da5d1536bc61" providerId="ADAL" clId="{03E40FBA-0F63-4ADD-BE0A-154290F95450}" dt="2023-07-17T14:53:57.819" v="1779" actId="2696"/>
        <pc:sldMkLst>
          <pc:docMk/>
          <pc:sldMk cId="1959856932" sldId="1068"/>
        </pc:sldMkLst>
      </pc:sldChg>
      <pc:sldChg chg="add">
        <pc:chgData name="Jennifer Roach" userId="6a4de24c-abe0-417c-ac11-da5d1536bc61" providerId="ADAL" clId="{03E40FBA-0F63-4ADD-BE0A-154290F95450}" dt="2023-07-17T14:54:06.380" v="1780"/>
        <pc:sldMkLst>
          <pc:docMk/>
          <pc:sldMk cId="2938755661" sldId="1068"/>
        </pc:sldMkLst>
      </pc:sldChg>
      <pc:sldChg chg="add del">
        <pc:chgData name="Jennifer Roach" userId="6a4de24c-abe0-417c-ac11-da5d1536bc61" providerId="ADAL" clId="{03E40FBA-0F63-4ADD-BE0A-154290F95450}" dt="2023-07-17T23:51:54.920" v="1834"/>
        <pc:sldMkLst>
          <pc:docMk/>
          <pc:sldMk cId="0" sldId="1069"/>
        </pc:sldMkLst>
      </pc:sldChg>
      <pc:sldChg chg="delSp modSp new del mod">
        <pc:chgData name="Jennifer Roach" userId="6a4de24c-abe0-417c-ac11-da5d1536bc61" providerId="ADAL" clId="{03E40FBA-0F63-4ADD-BE0A-154290F95450}" dt="2023-07-17T23:42:44.339" v="1818" actId="47"/>
        <pc:sldMkLst>
          <pc:docMk/>
          <pc:sldMk cId="1018533580" sldId="1069"/>
        </pc:sldMkLst>
        <pc:spChg chg="mod">
          <ac:chgData name="Jennifer Roach" userId="6a4de24c-abe0-417c-ac11-da5d1536bc61" providerId="ADAL" clId="{03E40FBA-0F63-4ADD-BE0A-154290F95450}" dt="2023-07-17T14:55:44.322" v="1816" actId="13926"/>
          <ac:spMkLst>
            <pc:docMk/>
            <pc:sldMk cId="1018533580" sldId="1069"/>
            <ac:spMk id="2" creationId="{EBD17A61-90C0-A1FB-824D-1CE4EDC250DC}"/>
          </ac:spMkLst>
        </pc:spChg>
        <pc:spChg chg="del">
          <ac:chgData name="Jennifer Roach" userId="6a4de24c-abe0-417c-ac11-da5d1536bc61" providerId="ADAL" clId="{03E40FBA-0F63-4ADD-BE0A-154290F95450}" dt="2023-07-17T14:55:36.375" v="1814" actId="478"/>
          <ac:spMkLst>
            <pc:docMk/>
            <pc:sldMk cId="1018533580" sldId="1069"/>
            <ac:spMk id="3" creationId="{9AAC9A1C-8A6A-F577-1503-F4506BCCF676}"/>
          </ac:spMkLst>
        </pc:spChg>
      </pc:sldChg>
      <pc:sldChg chg="add del">
        <pc:chgData name="Jennifer Roach" userId="6a4de24c-abe0-417c-ac11-da5d1536bc61" providerId="ADAL" clId="{03E40FBA-0F63-4ADD-BE0A-154290F95450}" dt="2023-07-17T23:51:54.920" v="1834"/>
        <pc:sldMkLst>
          <pc:docMk/>
          <pc:sldMk cId="0" sldId="1070"/>
        </pc:sldMkLst>
      </pc:sldChg>
      <pc:sldChg chg="modSp add del mod">
        <pc:chgData name="Jennifer Roach" userId="6a4de24c-abe0-417c-ac11-da5d1536bc61" providerId="ADAL" clId="{03E40FBA-0F63-4ADD-BE0A-154290F95450}" dt="2023-07-17T23:51:55.072" v="1835" actId="27636"/>
        <pc:sldMkLst>
          <pc:docMk/>
          <pc:sldMk cId="0" sldId="1071"/>
        </pc:sldMkLst>
        <pc:spChg chg="mod">
          <ac:chgData name="Jennifer Roach" userId="6a4de24c-abe0-417c-ac11-da5d1536bc61" providerId="ADAL" clId="{03E40FBA-0F63-4ADD-BE0A-154290F95450}" dt="2023-07-17T23:51:55.072" v="1835" actId="27636"/>
          <ac:spMkLst>
            <pc:docMk/>
            <pc:sldMk cId="0" sldId="1071"/>
            <ac:spMk id="109" creationId="{00000000-0000-0000-0000-000000000000}"/>
          </ac:spMkLst>
        </pc:spChg>
      </pc:sldChg>
      <pc:sldChg chg="add del">
        <pc:chgData name="Jennifer Roach" userId="6a4de24c-abe0-417c-ac11-da5d1536bc61" providerId="ADAL" clId="{03E40FBA-0F63-4ADD-BE0A-154290F95450}" dt="2023-07-17T23:51:54.920" v="1834"/>
        <pc:sldMkLst>
          <pc:docMk/>
          <pc:sldMk cId="0" sldId="1072"/>
        </pc:sldMkLst>
      </pc:sldChg>
      <pc:sldChg chg="modSp add del mod">
        <pc:chgData name="Jennifer Roach" userId="6a4de24c-abe0-417c-ac11-da5d1536bc61" providerId="ADAL" clId="{03E40FBA-0F63-4ADD-BE0A-154290F95450}" dt="2023-07-17T23:51:55.085" v="1836" actId="27636"/>
        <pc:sldMkLst>
          <pc:docMk/>
          <pc:sldMk cId="0" sldId="1073"/>
        </pc:sldMkLst>
        <pc:spChg chg="mod">
          <ac:chgData name="Jennifer Roach" userId="6a4de24c-abe0-417c-ac11-da5d1536bc61" providerId="ADAL" clId="{03E40FBA-0F63-4ADD-BE0A-154290F95450}" dt="2023-07-17T23:51:55.085" v="1836" actId="27636"/>
          <ac:spMkLst>
            <pc:docMk/>
            <pc:sldMk cId="0" sldId="1073"/>
            <ac:spMk id="126" creationId="{00000000-0000-0000-0000-000000000000}"/>
          </ac:spMkLst>
        </pc:spChg>
      </pc:sldChg>
      <pc:sldChg chg="modSp add del mod">
        <pc:chgData name="Jennifer Roach" userId="6a4de24c-abe0-417c-ac11-da5d1536bc61" providerId="ADAL" clId="{03E40FBA-0F63-4ADD-BE0A-154290F95450}" dt="2023-07-17T23:51:55.092" v="1837" actId="27636"/>
        <pc:sldMkLst>
          <pc:docMk/>
          <pc:sldMk cId="0" sldId="1074"/>
        </pc:sldMkLst>
        <pc:spChg chg="mod">
          <ac:chgData name="Jennifer Roach" userId="6a4de24c-abe0-417c-ac11-da5d1536bc61" providerId="ADAL" clId="{03E40FBA-0F63-4ADD-BE0A-154290F95450}" dt="2023-07-17T23:51:55.092" v="1837" actId="27636"/>
          <ac:spMkLst>
            <pc:docMk/>
            <pc:sldMk cId="0" sldId="1074"/>
            <ac:spMk id="134" creationId="{00000000-0000-0000-0000-000000000000}"/>
          </ac:spMkLst>
        </pc:spChg>
      </pc:sldChg>
      <pc:sldChg chg="add del">
        <pc:chgData name="Jennifer Roach" userId="6a4de24c-abe0-417c-ac11-da5d1536bc61" providerId="ADAL" clId="{03E40FBA-0F63-4ADD-BE0A-154290F95450}" dt="2023-07-17T23:51:54.920" v="1834"/>
        <pc:sldMkLst>
          <pc:docMk/>
          <pc:sldMk cId="0" sldId="1075"/>
        </pc:sldMkLst>
      </pc:sldChg>
      <pc:sldChg chg="add del">
        <pc:chgData name="Jennifer Roach" userId="6a4de24c-abe0-417c-ac11-da5d1536bc61" providerId="ADAL" clId="{03E40FBA-0F63-4ADD-BE0A-154290F95450}" dt="2023-07-17T23:51:54.920" v="1834"/>
        <pc:sldMkLst>
          <pc:docMk/>
          <pc:sldMk cId="0" sldId="1076"/>
        </pc:sldMkLst>
      </pc:sldChg>
      <pc:sldChg chg="add del">
        <pc:chgData name="Jennifer Roach" userId="6a4de24c-abe0-417c-ac11-da5d1536bc61" providerId="ADAL" clId="{03E40FBA-0F63-4ADD-BE0A-154290F95450}" dt="2023-07-17T23:51:54.920" v="1834"/>
        <pc:sldMkLst>
          <pc:docMk/>
          <pc:sldMk cId="0" sldId="1077"/>
        </pc:sldMkLst>
      </pc:sldChg>
      <pc:sldMasterChg chg="addSp modSldLayout">
        <pc:chgData name="Jennifer Roach" userId="6a4de24c-abe0-417c-ac11-da5d1536bc61" providerId="ADAL" clId="{03E40FBA-0F63-4ADD-BE0A-154290F95450}" dt="2023-07-03T17:15:42.641" v="51"/>
        <pc:sldMasterMkLst>
          <pc:docMk/>
          <pc:sldMasterMk cId="2060952850" sldId="2147483662"/>
        </pc:sldMasterMkLst>
        <pc:picChg chg="add">
          <ac:chgData name="Jennifer Roach" userId="6a4de24c-abe0-417c-ac11-da5d1536bc61" providerId="ADAL" clId="{03E40FBA-0F63-4ADD-BE0A-154290F95450}" dt="2023-07-03T17:15:42.641" v="51"/>
          <ac:picMkLst>
            <pc:docMk/>
            <pc:sldMasterMk cId="2060952850" sldId="2147483662"/>
            <ac:picMk id="8" creationId="{99878373-BAE8-71D3-07AF-D2E49E52668D}"/>
          </ac:picMkLst>
        </pc:picChg>
        <pc:sldLayoutChg chg="addSp">
          <pc:chgData name="Jennifer Roach" userId="6a4de24c-abe0-417c-ac11-da5d1536bc61" providerId="ADAL" clId="{03E40FBA-0F63-4ADD-BE0A-154290F95450}" dt="2023-07-03T17:15:42.641" v="51"/>
          <pc:sldLayoutMkLst>
            <pc:docMk/>
            <pc:sldMasterMk cId="2060952850" sldId="2147483662"/>
            <pc:sldLayoutMk cId="279754001" sldId="2147483663"/>
          </pc:sldLayoutMkLst>
          <pc:picChg chg="add">
            <ac:chgData name="Jennifer Roach" userId="6a4de24c-abe0-417c-ac11-da5d1536bc61" providerId="ADAL" clId="{03E40FBA-0F63-4ADD-BE0A-154290F95450}" dt="2023-07-03T17:15:42.641" v="51"/>
            <ac:picMkLst>
              <pc:docMk/>
              <pc:sldMasterMk cId="2060952850" sldId="2147483662"/>
              <pc:sldLayoutMk cId="279754001" sldId="2147483663"/>
              <ac:picMk id="8" creationId="{4C64B078-A222-5DB1-F631-C98404D4D6DD}"/>
            </ac:picMkLst>
          </pc:picChg>
        </pc:sldLayoutChg>
        <pc:sldLayoutChg chg="addSp">
          <pc:chgData name="Jennifer Roach" userId="6a4de24c-abe0-417c-ac11-da5d1536bc61" providerId="ADAL" clId="{03E40FBA-0F63-4ADD-BE0A-154290F95450}" dt="2023-07-03T17:15:42.641" v="51"/>
          <pc:sldLayoutMkLst>
            <pc:docMk/>
            <pc:sldMasterMk cId="2060952850" sldId="2147483662"/>
            <pc:sldLayoutMk cId="3388932074" sldId="2147483664"/>
          </pc:sldLayoutMkLst>
          <pc:picChg chg="add">
            <ac:chgData name="Jennifer Roach" userId="6a4de24c-abe0-417c-ac11-da5d1536bc61" providerId="ADAL" clId="{03E40FBA-0F63-4ADD-BE0A-154290F95450}" dt="2023-07-03T17:15:42.641" v="51"/>
            <ac:picMkLst>
              <pc:docMk/>
              <pc:sldMasterMk cId="2060952850" sldId="2147483662"/>
              <pc:sldLayoutMk cId="3388932074" sldId="2147483664"/>
              <ac:picMk id="8" creationId="{C2EE1E93-0D43-5CE5-AB09-7AA7BA9C7F41}"/>
            </ac:picMkLst>
          </pc:picChg>
        </pc:sldLayoutChg>
      </pc:sldMasterChg>
      <pc:sldMasterChg chg="del delSldLayout">
        <pc:chgData name="Jennifer Roach" userId="6a4de24c-abe0-417c-ac11-da5d1536bc61" providerId="ADAL" clId="{03E40FBA-0F63-4ADD-BE0A-154290F95450}" dt="2023-07-17T14:54:44.087" v="1783" actId="2696"/>
        <pc:sldMasterMkLst>
          <pc:docMk/>
          <pc:sldMasterMk cId="419082258" sldId="2147483791"/>
        </pc:sldMasterMkLst>
        <pc:sldLayoutChg chg="del">
          <pc:chgData name="Jennifer Roach" userId="6a4de24c-abe0-417c-ac11-da5d1536bc61" providerId="ADAL" clId="{03E40FBA-0F63-4ADD-BE0A-154290F95450}" dt="2023-07-17T14:54:44.087" v="1783" actId="2696"/>
          <pc:sldLayoutMkLst>
            <pc:docMk/>
            <pc:sldMasterMk cId="419082258" sldId="2147483791"/>
            <pc:sldLayoutMk cId="4231774361" sldId="2147483792"/>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2353805983" sldId="2147483793"/>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2800571580" sldId="2147483794"/>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1793924495" sldId="2147483795"/>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156132860" sldId="2147483796"/>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3350889412" sldId="2147483797"/>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3515866118" sldId="2147483798"/>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1107147428" sldId="2147483799"/>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2740398069" sldId="2147483800"/>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529047572" sldId="2147483801"/>
          </pc:sldLayoutMkLst>
        </pc:sldLayoutChg>
        <pc:sldLayoutChg chg="del">
          <pc:chgData name="Jennifer Roach" userId="6a4de24c-abe0-417c-ac11-da5d1536bc61" providerId="ADAL" clId="{03E40FBA-0F63-4ADD-BE0A-154290F95450}" dt="2023-07-17T14:54:44.087" v="1783" actId="2696"/>
          <pc:sldLayoutMkLst>
            <pc:docMk/>
            <pc:sldMasterMk cId="419082258" sldId="2147483791"/>
            <pc:sldLayoutMk cId="3056815635" sldId="2147483802"/>
          </pc:sldLayoutMkLst>
        </pc:sldLayoutChg>
      </pc:sldMasterChg>
      <pc:sldMasterChg chg="del delSldLayout">
        <pc:chgData name="Jennifer Roach" userId="6a4de24c-abe0-417c-ac11-da5d1536bc61" providerId="ADAL" clId="{03E40FBA-0F63-4ADD-BE0A-154290F95450}" dt="2023-07-17T14:53:57.819" v="1779" actId="2696"/>
        <pc:sldMasterMkLst>
          <pc:docMk/>
          <pc:sldMasterMk cId="1400878995" sldId="2147483803"/>
        </pc:sldMasterMkLst>
        <pc:sldLayoutChg chg="del">
          <pc:chgData name="Jennifer Roach" userId="6a4de24c-abe0-417c-ac11-da5d1536bc61" providerId="ADAL" clId="{03E40FBA-0F63-4ADD-BE0A-154290F95450}" dt="2023-07-17T14:53:57.819" v="1779" actId="2696"/>
          <pc:sldLayoutMkLst>
            <pc:docMk/>
            <pc:sldMasterMk cId="1400878995" sldId="2147483803"/>
            <pc:sldLayoutMk cId="3283952510" sldId="2147483804"/>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1652119061" sldId="2147483805"/>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2149988473" sldId="2147483806"/>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2778149072" sldId="2147483807"/>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2599662676" sldId="2147483808"/>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3851892058" sldId="2147483809"/>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3344343898" sldId="2147483810"/>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466414907" sldId="2147483811"/>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1648104562" sldId="2147483812"/>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3047561232" sldId="2147483813"/>
          </pc:sldLayoutMkLst>
        </pc:sldLayoutChg>
        <pc:sldLayoutChg chg="del">
          <pc:chgData name="Jennifer Roach" userId="6a4de24c-abe0-417c-ac11-da5d1536bc61" providerId="ADAL" clId="{03E40FBA-0F63-4ADD-BE0A-154290F95450}" dt="2023-07-17T14:53:57.819" v="1779" actId="2696"/>
          <pc:sldLayoutMkLst>
            <pc:docMk/>
            <pc:sldMasterMk cId="1400878995" sldId="2147483803"/>
            <pc:sldLayoutMk cId="3808949179" sldId="2147483814"/>
          </pc:sldLayoutMkLst>
        </pc:sldLayoutChg>
      </pc:sldMasterChg>
    </pc:docChg>
  </pc:docChgLst>
  <pc:docChgLst>
    <pc:chgData name="Jennifer Roach" userId="6a4de24c-abe0-417c-ac11-da5d1536bc61" providerId="ADAL" clId="{823FE5F5-FF5D-4DFF-90BE-C875C2B1C5A4}"/>
    <pc:docChg chg="undo custSel modSld">
      <pc:chgData name="Jennifer Roach" userId="6a4de24c-abe0-417c-ac11-da5d1536bc61" providerId="ADAL" clId="{823FE5F5-FF5D-4DFF-90BE-C875C2B1C5A4}" dt="2023-07-25T14:24:39.611" v="1" actId="313"/>
      <pc:docMkLst>
        <pc:docMk/>
      </pc:docMkLst>
      <pc:sldChg chg="modSp mod">
        <pc:chgData name="Jennifer Roach" userId="6a4de24c-abe0-417c-ac11-da5d1536bc61" providerId="ADAL" clId="{823FE5F5-FF5D-4DFF-90BE-C875C2B1C5A4}" dt="2023-07-25T14:24:39.611" v="1" actId="313"/>
        <pc:sldMkLst>
          <pc:docMk/>
          <pc:sldMk cId="531022002" sldId="1017"/>
        </pc:sldMkLst>
        <pc:spChg chg="mod">
          <ac:chgData name="Jennifer Roach" userId="6a4de24c-abe0-417c-ac11-da5d1536bc61" providerId="ADAL" clId="{823FE5F5-FF5D-4DFF-90BE-C875C2B1C5A4}" dt="2023-07-25T14:24:39.611" v="1" actId="313"/>
          <ac:spMkLst>
            <pc:docMk/>
            <pc:sldMk cId="531022002" sldId="1017"/>
            <ac:spMk id="3" creationId="{4043CAB0-FFFF-454E-8DF3-69D8B3C4D861}"/>
          </ac:spMkLst>
        </pc:spChg>
      </pc:sldChg>
    </pc:docChg>
  </pc:docChgLst>
</pc:chgInfo>
</file>

<file path=ppt/diagrams/_rels/data17.xml.rels><?xml version="1.0" encoding="UTF-8" standalone="yes"?>
<Relationships xmlns="http://schemas.openxmlformats.org/package/2006/relationships"><Relationship Id="rId1" Type="http://schemas.openxmlformats.org/officeDocument/2006/relationships/hyperlink" Target="mailto:jjones@erskinecharters.org" TargetMode="External"/></Relationships>
</file>

<file path=ppt/diagrams/_rels/data18.xml.rels><?xml version="1.0" encoding="UTF-8" standalone="yes"?>
<Relationships xmlns="http://schemas.openxmlformats.org/package/2006/relationships"><Relationship Id="rId3" Type="http://schemas.openxmlformats.org/officeDocument/2006/relationships/image" Target="../media/image258.svg"/><Relationship Id="rId7" Type="http://schemas.openxmlformats.org/officeDocument/2006/relationships/image" Target="../media/image262.svg"/><Relationship Id="rId2" Type="http://schemas.openxmlformats.org/officeDocument/2006/relationships/image" Target="../media/image257.png"/><Relationship Id="rId1" Type="http://schemas.openxmlformats.org/officeDocument/2006/relationships/hyperlink" Target="mailto:help@canteytech.com" TargetMode="External"/><Relationship Id="rId6" Type="http://schemas.openxmlformats.org/officeDocument/2006/relationships/image" Target="../media/image261.png"/><Relationship Id="rId5" Type="http://schemas.openxmlformats.org/officeDocument/2006/relationships/image" Target="../media/image260.svg"/><Relationship Id="rId4" Type="http://schemas.openxmlformats.org/officeDocument/2006/relationships/image" Target="../media/image259.png"/></Relationships>
</file>

<file path=ppt/diagrams/_rels/data4.xml.rels><?xml version="1.0" encoding="UTF-8" standalone="yes"?>
<Relationships xmlns="http://schemas.openxmlformats.org/package/2006/relationships"><Relationship Id="rId1" Type="http://schemas.openxmlformats.org/officeDocument/2006/relationships/hyperlink" Target="https://ed.sc.gov/index.cfm?LinkServID=5EE8F22E-A320-0278-30FE4E1D59320B4E"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hyperlink" Target="mailto:help@canteytech.com" TargetMode="Externa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diagrams/_rels/data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4" Type="http://schemas.openxmlformats.org/officeDocument/2006/relationships/image" Target="../media/image78.svg"/></Relationships>
</file>

<file path=ppt/diagrams/_rels/drawing17.xml.rels><?xml version="1.0" encoding="UTF-8" standalone="yes"?>
<Relationships xmlns="http://schemas.openxmlformats.org/package/2006/relationships"><Relationship Id="rId1" Type="http://schemas.openxmlformats.org/officeDocument/2006/relationships/hyperlink" Target="mailto:jjones@erskinecharters.org" TargetMode="External"/></Relationships>
</file>

<file path=ppt/diagrams/_rels/drawing18.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hyperlink" Target="mailto:help@canteytech.com" TargetMode="External"/><Relationship Id="rId2" Type="http://schemas.openxmlformats.org/officeDocument/2006/relationships/image" Target="../media/image258.svg"/><Relationship Id="rId1" Type="http://schemas.openxmlformats.org/officeDocument/2006/relationships/image" Target="../media/image257.png"/><Relationship Id="rId6" Type="http://schemas.openxmlformats.org/officeDocument/2006/relationships/image" Target="../media/image262.svg"/><Relationship Id="rId5" Type="http://schemas.openxmlformats.org/officeDocument/2006/relationships/image" Target="../media/image261.png"/><Relationship Id="rId4" Type="http://schemas.openxmlformats.org/officeDocument/2006/relationships/image" Target="../media/image260.svg"/></Relationships>
</file>

<file path=ppt/diagrams/_rels/drawing4.xml.rels><?xml version="1.0" encoding="UTF-8" standalone="yes"?>
<Relationships xmlns="http://schemas.openxmlformats.org/package/2006/relationships"><Relationship Id="rId1" Type="http://schemas.openxmlformats.org/officeDocument/2006/relationships/hyperlink" Target="https://ed.sc.gov/index.cfm?LinkServID=5EE8F22E-A320-0278-30FE4E1D59320B4E"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mailto:help@canteytech.com" TargetMode="External"/><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F1D4E-E041-48E6-A9EA-3B0AE8DD09E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7F33E44-3AA7-403A-AAA8-A86A4543CCFD}">
      <dgm:prSet/>
      <dgm:spPr/>
      <dgm:t>
        <a:bodyPr/>
        <a:lstStyle/>
        <a:p>
          <a:r>
            <a:rPr lang="en-US"/>
            <a:t>Lead SIS Engineer</a:t>
          </a:r>
        </a:p>
      </dgm:t>
    </dgm:pt>
    <dgm:pt modelId="{2465DAD7-4AEF-41BC-B1D2-348BC9B71361}" type="parTrans" cxnId="{AFD75B51-990A-45CB-9F99-A60C10D6E900}">
      <dgm:prSet/>
      <dgm:spPr/>
      <dgm:t>
        <a:bodyPr/>
        <a:lstStyle/>
        <a:p>
          <a:endParaRPr lang="en-US"/>
        </a:p>
      </dgm:t>
    </dgm:pt>
    <dgm:pt modelId="{FD23E230-4E10-455D-9FF0-D6B848B0C321}" type="sibTrans" cxnId="{AFD75B51-990A-45CB-9F99-A60C10D6E900}">
      <dgm:prSet/>
      <dgm:spPr/>
      <dgm:t>
        <a:bodyPr/>
        <a:lstStyle/>
        <a:p>
          <a:endParaRPr lang="en-US"/>
        </a:p>
      </dgm:t>
    </dgm:pt>
    <dgm:pt modelId="{E209B8BF-FCD5-4F4E-B728-E01E031F2229}">
      <dgm:prSet/>
      <dgm:spPr/>
      <dgm:t>
        <a:bodyPr/>
        <a:lstStyle/>
        <a:p>
          <a:r>
            <a:rPr lang="en-US"/>
            <a:t>19 Years in Educational Technology/Support</a:t>
          </a:r>
        </a:p>
      </dgm:t>
    </dgm:pt>
    <dgm:pt modelId="{55CD2258-61CC-44A4-8E9C-076E7BA30BAA}" type="parTrans" cxnId="{66076331-5FAE-4ED1-9688-52B3AAD6B23F}">
      <dgm:prSet/>
      <dgm:spPr/>
      <dgm:t>
        <a:bodyPr/>
        <a:lstStyle/>
        <a:p>
          <a:endParaRPr lang="en-US"/>
        </a:p>
      </dgm:t>
    </dgm:pt>
    <dgm:pt modelId="{C776131E-1733-46F1-B8BB-720B01AE792F}" type="sibTrans" cxnId="{66076331-5FAE-4ED1-9688-52B3AAD6B23F}">
      <dgm:prSet/>
      <dgm:spPr/>
      <dgm:t>
        <a:bodyPr/>
        <a:lstStyle/>
        <a:p>
          <a:endParaRPr lang="en-US"/>
        </a:p>
      </dgm:t>
    </dgm:pt>
    <dgm:pt modelId="{BABC248A-91DF-4D2E-A7A9-E8A85B0B787A}">
      <dgm:prSet/>
      <dgm:spPr/>
      <dgm:t>
        <a:bodyPr/>
        <a:lstStyle/>
        <a:p>
          <a:r>
            <a:rPr lang="en-US"/>
            <a:t>District Level PowerSchool Administrator Experience</a:t>
          </a:r>
        </a:p>
      </dgm:t>
    </dgm:pt>
    <dgm:pt modelId="{D139D424-A744-49E5-AD2D-B9312675CB78}" type="parTrans" cxnId="{D37A4D62-749D-4195-8BEF-CEC472B02052}">
      <dgm:prSet/>
      <dgm:spPr/>
      <dgm:t>
        <a:bodyPr/>
        <a:lstStyle/>
        <a:p>
          <a:endParaRPr lang="en-US"/>
        </a:p>
      </dgm:t>
    </dgm:pt>
    <dgm:pt modelId="{E1E58260-17EF-4B64-953F-1D3884A87398}" type="sibTrans" cxnId="{D37A4D62-749D-4195-8BEF-CEC472B02052}">
      <dgm:prSet/>
      <dgm:spPr/>
      <dgm:t>
        <a:bodyPr/>
        <a:lstStyle/>
        <a:p>
          <a:endParaRPr lang="en-US"/>
        </a:p>
      </dgm:t>
    </dgm:pt>
    <dgm:pt modelId="{C90FA133-28EF-463D-ABD8-5EB28CC7165E}">
      <dgm:prSet/>
      <dgm:spPr/>
      <dgm:t>
        <a:bodyPr/>
        <a:lstStyle/>
        <a:p>
          <a:r>
            <a:rPr lang="en-US"/>
            <a:t>SC State -Enrich Product Support (IEP, Medicaid, 504, Enrich Access, Enrich Data Collection Tool)</a:t>
          </a:r>
        </a:p>
      </dgm:t>
    </dgm:pt>
    <dgm:pt modelId="{30306370-96D4-42F9-816A-FA69C9C7AE64}" type="parTrans" cxnId="{76EE8A91-7CC3-4B14-8A0F-605620301639}">
      <dgm:prSet/>
      <dgm:spPr/>
      <dgm:t>
        <a:bodyPr/>
        <a:lstStyle/>
        <a:p>
          <a:endParaRPr lang="en-US"/>
        </a:p>
      </dgm:t>
    </dgm:pt>
    <dgm:pt modelId="{2EC00EE3-2739-433B-9C1B-FDEA39016749}" type="sibTrans" cxnId="{76EE8A91-7CC3-4B14-8A0F-605620301639}">
      <dgm:prSet/>
      <dgm:spPr/>
      <dgm:t>
        <a:bodyPr/>
        <a:lstStyle/>
        <a:p>
          <a:endParaRPr lang="en-US"/>
        </a:p>
      </dgm:t>
    </dgm:pt>
    <dgm:pt modelId="{C9DC3E8D-8A96-47D4-9C2A-79044188A629}">
      <dgm:prSet/>
      <dgm:spPr/>
      <dgm:t>
        <a:bodyPr/>
        <a:lstStyle/>
        <a:p>
          <a:r>
            <a:rPr lang="en-US"/>
            <a:t>State Level PowerSchool Support and Data Monitoring</a:t>
          </a:r>
        </a:p>
      </dgm:t>
    </dgm:pt>
    <dgm:pt modelId="{7B23847C-C004-4C82-8E3B-D32C4750B1F3}" type="parTrans" cxnId="{5EB2ED96-6B36-4CD8-8682-75D329F9D3C1}">
      <dgm:prSet/>
      <dgm:spPr/>
      <dgm:t>
        <a:bodyPr/>
        <a:lstStyle/>
        <a:p>
          <a:endParaRPr lang="en-US"/>
        </a:p>
      </dgm:t>
    </dgm:pt>
    <dgm:pt modelId="{EB2460AC-B09B-4BFE-AC4B-2B2A476C1529}" type="sibTrans" cxnId="{5EB2ED96-6B36-4CD8-8682-75D329F9D3C1}">
      <dgm:prSet/>
      <dgm:spPr/>
      <dgm:t>
        <a:bodyPr/>
        <a:lstStyle/>
        <a:p>
          <a:endParaRPr lang="en-US"/>
        </a:p>
      </dgm:t>
    </dgm:pt>
    <dgm:pt modelId="{61F32E40-BFF0-456D-9166-8C6DB7E852B2}">
      <dgm:prSet/>
      <dgm:spPr/>
      <dgm:t>
        <a:bodyPr/>
        <a:lstStyle/>
        <a:p>
          <a:r>
            <a:rPr lang="en-US"/>
            <a:t>I enjoy empowering others through technical support and training.</a:t>
          </a:r>
        </a:p>
      </dgm:t>
    </dgm:pt>
    <dgm:pt modelId="{6E34C18C-BD7E-41B6-99D8-E7BB49037FC7}" type="parTrans" cxnId="{8E63FEEE-442E-450F-A701-4AA39106048D}">
      <dgm:prSet/>
      <dgm:spPr/>
      <dgm:t>
        <a:bodyPr/>
        <a:lstStyle/>
        <a:p>
          <a:endParaRPr lang="en-US"/>
        </a:p>
      </dgm:t>
    </dgm:pt>
    <dgm:pt modelId="{43D99CD5-FE76-421C-8D47-6CE313672E11}" type="sibTrans" cxnId="{8E63FEEE-442E-450F-A701-4AA39106048D}">
      <dgm:prSet/>
      <dgm:spPr/>
      <dgm:t>
        <a:bodyPr/>
        <a:lstStyle/>
        <a:p>
          <a:endParaRPr lang="en-US"/>
        </a:p>
      </dgm:t>
    </dgm:pt>
    <dgm:pt modelId="{7E5A18C4-4C24-4B16-AB55-D17565C66306}">
      <dgm:prSet/>
      <dgm:spPr/>
      <dgm:t>
        <a:bodyPr/>
        <a:lstStyle/>
        <a:p>
          <a:r>
            <a:rPr lang="en-US"/>
            <a:t>Joined Cantey October 2020</a:t>
          </a:r>
        </a:p>
      </dgm:t>
    </dgm:pt>
    <dgm:pt modelId="{A5D1E176-E620-4109-9A85-F39201043BF5}" type="parTrans" cxnId="{68DBD9B5-6DB4-4A92-AECF-7914DC408E86}">
      <dgm:prSet/>
      <dgm:spPr/>
      <dgm:t>
        <a:bodyPr/>
        <a:lstStyle/>
        <a:p>
          <a:endParaRPr lang="en-US"/>
        </a:p>
      </dgm:t>
    </dgm:pt>
    <dgm:pt modelId="{2401A2B4-AE8F-4393-947C-D287B1CD4C84}" type="sibTrans" cxnId="{68DBD9B5-6DB4-4A92-AECF-7914DC408E86}">
      <dgm:prSet/>
      <dgm:spPr/>
      <dgm:t>
        <a:bodyPr/>
        <a:lstStyle/>
        <a:p>
          <a:endParaRPr lang="en-US"/>
        </a:p>
      </dgm:t>
    </dgm:pt>
    <dgm:pt modelId="{7DCCFDF9-367F-4031-A149-9B36BAAB31DE}" type="pres">
      <dgm:prSet presAssocID="{5CFF1D4E-E041-48E6-A9EA-3B0AE8DD09EF}" presName="vert0" presStyleCnt="0">
        <dgm:presLayoutVars>
          <dgm:dir/>
          <dgm:animOne val="branch"/>
          <dgm:animLvl val="lvl"/>
        </dgm:presLayoutVars>
      </dgm:prSet>
      <dgm:spPr/>
    </dgm:pt>
    <dgm:pt modelId="{FAA9CA93-2544-4B41-87E9-A04EC5810D51}" type="pres">
      <dgm:prSet presAssocID="{67F33E44-3AA7-403A-AAA8-A86A4543CCFD}" presName="thickLine" presStyleLbl="alignNode1" presStyleIdx="0" presStyleCnt="7"/>
      <dgm:spPr/>
    </dgm:pt>
    <dgm:pt modelId="{8B3FFA6C-27AC-4F4B-9004-8DB919961B86}" type="pres">
      <dgm:prSet presAssocID="{67F33E44-3AA7-403A-AAA8-A86A4543CCFD}" presName="horz1" presStyleCnt="0"/>
      <dgm:spPr/>
    </dgm:pt>
    <dgm:pt modelId="{112951FC-9F14-4117-9A55-9AE160A007FC}" type="pres">
      <dgm:prSet presAssocID="{67F33E44-3AA7-403A-AAA8-A86A4543CCFD}" presName="tx1" presStyleLbl="revTx" presStyleIdx="0" presStyleCnt="7"/>
      <dgm:spPr/>
    </dgm:pt>
    <dgm:pt modelId="{3AACC355-4036-4E96-9994-C174F92C2548}" type="pres">
      <dgm:prSet presAssocID="{67F33E44-3AA7-403A-AAA8-A86A4543CCFD}" presName="vert1" presStyleCnt="0"/>
      <dgm:spPr/>
    </dgm:pt>
    <dgm:pt modelId="{E3A3B272-EAAD-4310-B091-BE170552073F}" type="pres">
      <dgm:prSet presAssocID="{E209B8BF-FCD5-4F4E-B728-E01E031F2229}" presName="thickLine" presStyleLbl="alignNode1" presStyleIdx="1" presStyleCnt="7"/>
      <dgm:spPr/>
    </dgm:pt>
    <dgm:pt modelId="{9D5E4E60-B98C-4129-B352-56778488674B}" type="pres">
      <dgm:prSet presAssocID="{E209B8BF-FCD5-4F4E-B728-E01E031F2229}" presName="horz1" presStyleCnt="0"/>
      <dgm:spPr/>
    </dgm:pt>
    <dgm:pt modelId="{071BF786-FB41-4F9E-AF57-67D0F0AE1B62}" type="pres">
      <dgm:prSet presAssocID="{E209B8BF-FCD5-4F4E-B728-E01E031F2229}" presName="tx1" presStyleLbl="revTx" presStyleIdx="1" presStyleCnt="7"/>
      <dgm:spPr/>
    </dgm:pt>
    <dgm:pt modelId="{248F7B11-814C-4407-9F49-1EC36C14586B}" type="pres">
      <dgm:prSet presAssocID="{E209B8BF-FCD5-4F4E-B728-E01E031F2229}" presName="vert1" presStyleCnt="0"/>
      <dgm:spPr/>
    </dgm:pt>
    <dgm:pt modelId="{D4E53D72-72FB-40F3-A037-FB0BFD7D66D6}" type="pres">
      <dgm:prSet presAssocID="{BABC248A-91DF-4D2E-A7A9-E8A85B0B787A}" presName="thickLine" presStyleLbl="alignNode1" presStyleIdx="2" presStyleCnt="7"/>
      <dgm:spPr/>
    </dgm:pt>
    <dgm:pt modelId="{884ED05D-A252-49DC-8CA7-BFC60A785BAC}" type="pres">
      <dgm:prSet presAssocID="{BABC248A-91DF-4D2E-A7A9-E8A85B0B787A}" presName="horz1" presStyleCnt="0"/>
      <dgm:spPr/>
    </dgm:pt>
    <dgm:pt modelId="{19B6B508-8CDB-4D18-9DD7-51DBD9D37697}" type="pres">
      <dgm:prSet presAssocID="{BABC248A-91DF-4D2E-A7A9-E8A85B0B787A}" presName="tx1" presStyleLbl="revTx" presStyleIdx="2" presStyleCnt="7"/>
      <dgm:spPr/>
    </dgm:pt>
    <dgm:pt modelId="{F4D213A5-57E7-45B2-A801-3E46DBC4AD73}" type="pres">
      <dgm:prSet presAssocID="{BABC248A-91DF-4D2E-A7A9-E8A85B0B787A}" presName="vert1" presStyleCnt="0"/>
      <dgm:spPr/>
    </dgm:pt>
    <dgm:pt modelId="{183D4BAE-EF27-4EF6-875F-D26C878F6C30}" type="pres">
      <dgm:prSet presAssocID="{C90FA133-28EF-463D-ABD8-5EB28CC7165E}" presName="thickLine" presStyleLbl="alignNode1" presStyleIdx="3" presStyleCnt="7"/>
      <dgm:spPr/>
    </dgm:pt>
    <dgm:pt modelId="{7DCAD511-EC8E-41CF-A4DE-301EEE6A15AD}" type="pres">
      <dgm:prSet presAssocID="{C90FA133-28EF-463D-ABD8-5EB28CC7165E}" presName="horz1" presStyleCnt="0"/>
      <dgm:spPr/>
    </dgm:pt>
    <dgm:pt modelId="{0F171392-90AB-455D-9F6C-5ACF781A0AA9}" type="pres">
      <dgm:prSet presAssocID="{C90FA133-28EF-463D-ABD8-5EB28CC7165E}" presName="tx1" presStyleLbl="revTx" presStyleIdx="3" presStyleCnt="7"/>
      <dgm:spPr/>
    </dgm:pt>
    <dgm:pt modelId="{3737DE74-3A50-4C23-94AD-7F67F15E00DC}" type="pres">
      <dgm:prSet presAssocID="{C90FA133-28EF-463D-ABD8-5EB28CC7165E}" presName="vert1" presStyleCnt="0"/>
      <dgm:spPr/>
    </dgm:pt>
    <dgm:pt modelId="{AC8746D2-827A-4ECC-A3A4-75B446535C95}" type="pres">
      <dgm:prSet presAssocID="{C9DC3E8D-8A96-47D4-9C2A-79044188A629}" presName="thickLine" presStyleLbl="alignNode1" presStyleIdx="4" presStyleCnt="7"/>
      <dgm:spPr/>
    </dgm:pt>
    <dgm:pt modelId="{DAB8D24F-4828-4A6C-B714-B5D56F6E236A}" type="pres">
      <dgm:prSet presAssocID="{C9DC3E8D-8A96-47D4-9C2A-79044188A629}" presName="horz1" presStyleCnt="0"/>
      <dgm:spPr/>
    </dgm:pt>
    <dgm:pt modelId="{513B08CD-5067-463F-8F69-863AB72C6AD7}" type="pres">
      <dgm:prSet presAssocID="{C9DC3E8D-8A96-47D4-9C2A-79044188A629}" presName="tx1" presStyleLbl="revTx" presStyleIdx="4" presStyleCnt="7"/>
      <dgm:spPr/>
    </dgm:pt>
    <dgm:pt modelId="{6FD256F3-9A37-492D-BD1A-6B76A59054AF}" type="pres">
      <dgm:prSet presAssocID="{C9DC3E8D-8A96-47D4-9C2A-79044188A629}" presName="vert1" presStyleCnt="0"/>
      <dgm:spPr/>
    </dgm:pt>
    <dgm:pt modelId="{4E8C65F0-C494-4851-ADC9-B55BEED3EA89}" type="pres">
      <dgm:prSet presAssocID="{61F32E40-BFF0-456D-9166-8C6DB7E852B2}" presName="thickLine" presStyleLbl="alignNode1" presStyleIdx="5" presStyleCnt="7"/>
      <dgm:spPr/>
    </dgm:pt>
    <dgm:pt modelId="{0A92BDE2-9063-41ED-859F-6D13A7A34543}" type="pres">
      <dgm:prSet presAssocID="{61F32E40-BFF0-456D-9166-8C6DB7E852B2}" presName="horz1" presStyleCnt="0"/>
      <dgm:spPr/>
    </dgm:pt>
    <dgm:pt modelId="{190F6802-5926-4B84-83D7-A3209E176593}" type="pres">
      <dgm:prSet presAssocID="{61F32E40-BFF0-456D-9166-8C6DB7E852B2}" presName="tx1" presStyleLbl="revTx" presStyleIdx="5" presStyleCnt="7"/>
      <dgm:spPr/>
    </dgm:pt>
    <dgm:pt modelId="{2923FBBA-B3C8-48D1-909F-E9423D4DDEB3}" type="pres">
      <dgm:prSet presAssocID="{61F32E40-BFF0-456D-9166-8C6DB7E852B2}" presName="vert1" presStyleCnt="0"/>
      <dgm:spPr/>
    </dgm:pt>
    <dgm:pt modelId="{93A4CF41-6456-4AD4-822E-D64E1458C8F2}" type="pres">
      <dgm:prSet presAssocID="{7E5A18C4-4C24-4B16-AB55-D17565C66306}" presName="thickLine" presStyleLbl="alignNode1" presStyleIdx="6" presStyleCnt="7"/>
      <dgm:spPr/>
    </dgm:pt>
    <dgm:pt modelId="{908B3131-2BD9-416F-8C01-EE3CE225A185}" type="pres">
      <dgm:prSet presAssocID="{7E5A18C4-4C24-4B16-AB55-D17565C66306}" presName="horz1" presStyleCnt="0"/>
      <dgm:spPr/>
    </dgm:pt>
    <dgm:pt modelId="{57D1B3BB-010B-4F4A-9F55-7967144B16B0}" type="pres">
      <dgm:prSet presAssocID="{7E5A18C4-4C24-4B16-AB55-D17565C66306}" presName="tx1" presStyleLbl="revTx" presStyleIdx="6" presStyleCnt="7"/>
      <dgm:spPr/>
    </dgm:pt>
    <dgm:pt modelId="{B1CD6C7E-35E8-4318-B07D-A58A392901D0}" type="pres">
      <dgm:prSet presAssocID="{7E5A18C4-4C24-4B16-AB55-D17565C66306}" presName="vert1" presStyleCnt="0"/>
      <dgm:spPr/>
    </dgm:pt>
  </dgm:ptLst>
  <dgm:cxnLst>
    <dgm:cxn modelId="{477C2723-090A-4CE5-982B-C789DC05CEB7}" type="presOf" srcId="{67F33E44-3AA7-403A-AAA8-A86A4543CCFD}" destId="{112951FC-9F14-4117-9A55-9AE160A007FC}" srcOrd="0" destOrd="0" presId="urn:microsoft.com/office/officeart/2008/layout/LinedList"/>
    <dgm:cxn modelId="{583D1231-1556-4F6F-B01C-75CB7BDDBE60}" type="presOf" srcId="{E209B8BF-FCD5-4F4E-B728-E01E031F2229}" destId="{071BF786-FB41-4F9E-AF57-67D0F0AE1B62}" srcOrd="0" destOrd="0" presId="urn:microsoft.com/office/officeart/2008/layout/LinedList"/>
    <dgm:cxn modelId="{66076331-5FAE-4ED1-9688-52B3AAD6B23F}" srcId="{5CFF1D4E-E041-48E6-A9EA-3B0AE8DD09EF}" destId="{E209B8BF-FCD5-4F4E-B728-E01E031F2229}" srcOrd="1" destOrd="0" parTransId="{55CD2258-61CC-44A4-8E9C-076E7BA30BAA}" sibTransId="{C776131E-1733-46F1-B8BB-720B01AE792F}"/>
    <dgm:cxn modelId="{D37A4D62-749D-4195-8BEF-CEC472B02052}" srcId="{5CFF1D4E-E041-48E6-A9EA-3B0AE8DD09EF}" destId="{BABC248A-91DF-4D2E-A7A9-E8A85B0B787A}" srcOrd="2" destOrd="0" parTransId="{D139D424-A744-49E5-AD2D-B9312675CB78}" sibTransId="{E1E58260-17EF-4B64-953F-1D3884A87398}"/>
    <dgm:cxn modelId="{F0D1A26B-F7D0-4741-A038-D093548AB6E7}" type="presOf" srcId="{61F32E40-BFF0-456D-9166-8C6DB7E852B2}" destId="{190F6802-5926-4B84-83D7-A3209E176593}" srcOrd="0" destOrd="0" presId="urn:microsoft.com/office/officeart/2008/layout/LinedList"/>
    <dgm:cxn modelId="{AFD75B51-990A-45CB-9F99-A60C10D6E900}" srcId="{5CFF1D4E-E041-48E6-A9EA-3B0AE8DD09EF}" destId="{67F33E44-3AA7-403A-AAA8-A86A4543CCFD}" srcOrd="0" destOrd="0" parTransId="{2465DAD7-4AEF-41BC-B1D2-348BC9B71361}" sibTransId="{FD23E230-4E10-455D-9FF0-D6B848B0C321}"/>
    <dgm:cxn modelId="{6750E87D-A1EA-4851-AE5E-8727A25F0D64}" type="presOf" srcId="{5CFF1D4E-E041-48E6-A9EA-3B0AE8DD09EF}" destId="{7DCCFDF9-367F-4031-A149-9B36BAAB31DE}" srcOrd="0" destOrd="0" presId="urn:microsoft.com/office/officeart/2008/layout/LinedList"/>
    <dgm:cxn modelId="{77F59A8F-6ED6-4B52-8956-3A360468FEA6}" type="presOf" srcId="{7E5A18C4-4C24-4B16-AB55-D17565C66306}" destId="{57D1B3BB-010B-4F4A-9F55-7967144B16B0}" srcOrd="0" destOrd="0" presId="urn:microsoft.com/office/officeart/2008/layout/LinedList"/>
    <dgm:cxn modelId="{3B41E190-9DAE-4C22-8295-D345EDC6436D}" type="presOf" srcId="{BABC248A-91DF-4D2E-A7A9-E8A85B0B787A}" destId="{19B6B508-8CDB-4D18-9DD7-51DBD9D37697}" srcOrd="0" destOrd="0" presId="urn:microsoft.com/office/officeart/2008/layout/LinedList"/>
    <dgm:cxn modelId="{76EE8A91-7CC3-4B14-8A0F-605620301639}" srcId="{5CFF1D4E-E041-48E6-A9EA-3B0AE8DD09EF}" destId="{C90FA133-28EF-463D-ABD8-5EB28CC7165E}" srcOrd="3" destOrd="0" parTransId="{30306370-96D4-42F9-816A-FA69C9C7AE64}" sibTransId="{2EC00EE3-2739-433B-9C1B-FDEA39016749}"/>
    <dgm:cxn modelId="{21FD5C96-03EA-481B-A92A-D7DADC1E66D7}" type="presOf" srcId="{C9DC3E8D-8A96-47D4-9C2A-79044188A629}" destId="{513B08CD-5067-463F-8F69-863AB72C6AD7}" srcOrd="0" destOrd="0" presId="urn:microsoft.com/office/officeart/2008/layout/LinedList"/>
    <dgm:cxn modelId="{5EB2ED96-6B36-4CD8-8682-75D329F9D3C1}" srcId="{5CFF1D4E-E041-48E6-A9EA-3B0AE8DD09EF}" destId="{C9DC3E8D-8A96-47D4-9C2A-79044188A629}" srcOrd="4" destOrd="0" parTransId="{7B23847C-C004-4C82-8E3B-D32C4750B1F3}" sibTransId="{EB2460AC-B09B-4BFE-AC4B-2B2A476C1529}"/>
    <dgm:cxn modelId="{68DBD9B5-6DB4-4A92-AECF-7914DC408E86}" srcId="{5CFF1D4E-E041-48E6-A9EA-3B0AE8DD09EF}" destId="{7E5A18C4-4C24-4B16-AB55-D17565C66306}" srcOrd="6" destOrd="0" parTransId="{A5D1E176-E620-4109-9A85-F39201043BF5}" sibTransId="{2401A2B4-AE8F-4393-947C-D287B1CD4C84}"/>
    <dgm:cxn modelId="{9306B8CC-7203-403C-B8AA-95431052CB10}" type="presOf" srcId="{C90FA133-28EF-463D-ABD8-5EB28CC7165E}" destId="{0F171392-90AB-455D-9F6C-5ACF781A0AA9}" srcOrd="0" destOrd="0" presId="urn:microsoft.com/office/officeart/2008/layout/LinedList"/>
    <dgm:cxn modelId="{8E63FEEE-442E-450F-A701-4AA39106048D}" srcId="{5CFF1D4E-E041-48E6-A9EA-3B0AE8DD09EF}" destId="{61F32E40-BFF0-456D-9166-8C6DB7E852B2}" srcOrd="5" destOrd="0" parTransId="{6E34C18C-BD7E-41B6-99D8-E7BB49037FC7}" sibTransId="{43D99CD5-FE76-421C-8D47-6CE313672E11}"/>
    <dgm:cxn modelId="{41495087-D37B-4528-84E2-582D2B40B203}" type="presParOf" srcId="{7DCCFDF9-367F-4031-A149-9B36BAAB31DE}" destId="{FAA9CA93-2544-4B41-87E9-A04EC5810D51}" srcOrd="0" destOrd="0" presId="urn:microsoft.com/office/officeart/2008/layout/LinedList"/>
    <dgm:cxn modelId="{20135CC0-C363-40A9-841E-75D96344C2FF}" type="presParOf" srcId="{7DCCFDF9-367F-4031-A149-9B36BAAB31DE}" destId="{8B3FFA6C-27AC-4F4B-9004-8DB919961B86}" srcOrd="1" destOrd="0" presId="urn:microsoft.com/office/officeart/2008/layout/LinedList"/>
    <dgm:cxn modelId="{280FDC45-5DB1-4145-A833-9605455FD219}" type="presParOf" srcId="{8B3FFA6C-27AC-4F4B-9004-8DB919961B86}" destId="{112951FC-9F14-4117-9A55-9AE160A007FC}" srcOrd="0" destOrd="0" presId="urn:microsoft.com/office/officeart/2008/layout/LinedList"/>
    <dgm:cxn modelId="{0047AFB1-2132-4550-A65B-9449FB608097}" type="presParOf" srcId="{8B3FFA6C-27AC-4F4B-9004-8DB919961B86}" destId="{3AACC355-4036-4E96-9994-C174F92C2548}" srcOrd="1" destOrd="0" presId="urn:microsoft.com/office/officeart/2008/layout/LinedList"/>
    <dgm:cxn modelId="{7FFC1425-A5CE-46ED-90C5-3CCF90A32FED}" type="presParOf" srcId="{7DCCFDF9-367F-4031-A149-9B36BAAB31DE}" destId="{E3A3B272-EAAD-4310-B091-BE170552073F}" srcOrd="2" destOrd="0" presId="urn:microsoft.com/office/officeart/2008/layout/LinedList"/>
    <dgm:cxn modelId="{F2FF89AD-FD6A-47C3-8A52-E8347F5568EE}" type="presParOf" srcId="{7DCCFDF9-367F-4031-A149-9B36BAAB31DE}" destId="{9D5E4E60-B98C-4129-B352-56778488674B}" srcOrd="3" destOrd="0" presId="urn:microsoft.com/office/officeart/2008/layout/LinedList"/>
    <dgm:cxn modelId="{D90A7A8C-2D56-4E04-81C5-70C940411AAF}" type="presParOf" srcId="{9D5E4E60-B98C-4129-B352-56778488674B}" destId="{071BF786-FB41-4F9E-AF57-67D0F0AE1B62}" srcOrd="0" destOrd="0" presId="urn:microsoft.com/office/officeart/2008/layout/LinedList"/>
    <dgm:cxn modelId="{F8C0EA63-3A9F-4346-ADA4-EFF7A67CB098}" type="presParOf" srcId="{9D5E4E60-B98C-4129-B352-56778488674B}" destId="{248F7B11-814C-4407-9F49-1EC36C14586B}" srcOrd="1" destOrd="0" presId="urn:microsoft.com/office/officeart/2008/layout/LinedList"/>
    <dgm:cxn modelId="{3BE0FFE3-36F3-48ED-B65E-59E0855D0DD2}" type="presParOf" srcId="{7DCCFDF9-367F-4031-A149-9B36BAAB31DE}" destId="{D4E53D72-72FB-40F3-A037-FB0BFD7D66D6}" srcOrd="4" destOrd="0" presId="urn:microsoft.com/office/officeart/2008/layout/LinedList"/>
    <dgm:cxn modelId="{B8EB5291-0EB5-400D-B698-0C87A450C9C1}" type="presParOf" srcId="{7DCCFDF9-367F-4031-A149-9B36BAAB31DE}" destId="{884ED05D-A252-49DC-8CA7-BFC60A785BAC}" srcOrd="5" destOrd="0" presId="urn:microsoft.com/office/officeart/2008/layout/LinedList"/>
    <dgm:cxn modelId="{42F15112-F4E1-4D62-B96D-CDD29A9D6F20}" type="presParOf" srcId="{884ED05D-A252-49DC-8CA7-BFC60A785BAC}" destId="{19B6B508-8CDB-4D18-9DD7-51DBD9D37697}" srcOrd="0" destOrd="0" presId="urn:microsoft.com/office/officeart/2008/layout/LinedList"/>
    <dgm:cxn modelId="{EE4B6313-4B11-48AC-AD78-126AC92EEBC6}" type="presParOf" srcId="{884ED05D-A252-49DC-8CA7-BFC60A785BAC}" destId="{F4D213A5-57E7-45B2-A801-3E46DBC4AD73}" srcOrd="1" destOrd="0" presId="urn:microsoft.com/office/officeart/2008/layout/LinedList"/>
    <dgm:cxn modelId="{6E542CFA-77B6-4B88-BF00-148404AD138A}" type="presParOf" srcId="{7DCCFDF9-367F-4031-A149-9B36BAAB31DE}" destId="{183D4BAE-EF27-4EF6-875F-D26C878F6C30}" srcOrd="6" destOrd="0" presId="urn:microsoft.com/office/officeart/2008/layout/LinedList"/>
    <dgm:cxn modelId="{78B1F723-26E9-457F-9713-8278C2763D1B}" type="presParOf" srcId="{7DCCFDF9-367F-4031-A149-9B36BAAB31DE}" destId="{7DCAD511-EC8E-41CF-A4DE-301EEE6A15AD}" srcOrd="7" destOrd="0" presId="urn:microsoft.com/office/officeart/2008/layout/LinedList"/>
    <dgm:cxn modelId="{C66FB84B-B462-4157-9C2B-F3679C2B5112}" type="presParOf" srcId="{7DCAD511-EC8E-41CF-A4DE-301EEE6A15AD}" destId="{0F171392-90AB-455D-9F6C-5ACF781A0AA9}" srcOrd="0" destOrd="0" presId="urn:microsoft.com/office/officeart/2008/layout/LinedList"/>
    <dgm:cxn modelId="{28850759-BD45-47C6-B738-D3A9A95EEB4D}" type="presParOf" srcId="{7DCAD511-EC8E-41CF-A4DE-301EEE6A15AD}" destId="{3737DE74-3A50-4C23-94AD-7F67F15E00DC}" srcOrd="1" destOrd="0" presId="urn:microsoft.com/office/officeart/2008/layout/LinedList"/>
    <dgm:cxn modelId="{C199496F-FCBD-4EAC-B6E6-FA68B84E817C}" type="presParOf" srcId="{7DCCFDF9-367F-4031-A149-9B36BAAB31DE}" destId="{AC8746D2-827A-4ECC-A3A4-75B446535C95}" srcOrd="8" destOrd="0" presId="urn:microsoft.com/office/officeart/2008/layout/LinedList"/>
    <dgm:cxn modelId="{1F2D1E5A-2F4F-4D84-A399-7C3487ED4CFA}" type="presParOf" srcId="{7DCCFDF9-367F-4031-A149-9B36BAAB31DE}" destId="{DAB8D24F-4828-4A6C-B714-B5D56F6E236A}" srcOrd="9" destOrd="0" presId="urn:microsoft.com/office/officeart/2008/layout/LinedList"/>
    <dgm:cxn modelId="{8C08F630-17FA-44ED-A175-7074F5B0626D}" type="presParOf" srcId="{DAB8D24F-4828-4A6C-B714-B5D56F6E236A}" destId="{513B08CD-5067-463F-8F69-863AB72C6AD7}" srcOrd="0" destOrd="0" presId="urn:microsoft.com/office/officeart/2008/layout/LinedList"/>
    <dgm:cxn modelId="{E443A06D-3ADF-4779-AC20-BF19F85C0F02}" type="presParOf" srcId="{DAB8D24F-4828-4A6C-B714-B5D56F6E236A}" destId="{6FD256F3-9A37-492D-BD1A-6B76A59054AF}" srcOrd="1" destOrd="0" presId="urn:microsoft.com/office/officeart/2008/layout/LinedList"/>
    <dgm:cxn modelId="{77E14A35-7C61-4070-ABDE-26164AAA611E}" type="presParOf" srcId="{7DCCFDF9-367F-4031-A149-9B36BAAB31DE}" destId="{4E8C65F0-C494-4851-ADC9-B55BEED3EA89}" srcOrd="10" destOrd="0" presId="urn:microsoft.com/office/officeart/2008/layout/LinedList"/>
    <dgm:cxn modelId="{C806D599-4358-4B16-9AF6-C37A47E9816F}" type="presParOf" srcId="{7DCCFDF9-367F-4031-A149-9B36BAAB31DE}" destId="{0A92BDE2-9063-41ED-859F-6D13A7A34543}" srcOrd="11" destOrd="0" presId="urn:microsoft.com/office/officeart/2008/layout/LinedList"/>
    <dgm:cxn modelId="{F55AC51F-FE0C-4ADC-B67B-B977C7C95B2F}" type="presParOf" srcId="{0A92BDE2-9063-41ED-859F-6D13A7A34543}" destId="{190F6802-5926-4B84-83D7-A3209E176593}" srcOrd="0" destOrd="0" presId="urn:microsoft.com/office/officeart/2008/layout/LinedList"/>
    <dgm:cxn modelId="{E9453233-A2E8-449F-BCBA-4F1D2E2F5A8C}" type="presParOf" srcId="{0A92BDE2-9063-41ED-859F-6D13A7A34543}" destId="{2923FBBA-B3C8-48D1-909F-E9423D4DDEB3}" srcOrd="1" destOrd="0" presId="urn:microsoft.com/office/officeart/2008/layout/LinedList"/>
    <dgm:cxn modelId="{5B496BC3-856A-410C-926B-B0226BD41B47}" type="presParOf" srcId="{7DCCFDF9-367F-4031-A149-9B36BAAB31DE}" destId="{93A4CF41-6456-4AD4-822E-D64E1458C8F2}" srcOrd="12" destOrd="0" presId="urn:microsoft.com/office/officeart/2008/layout/LinedList"/>
    <dgm:cxn modelId="{5B0F72DC-1E1B-4CC2-8098-84CEB292BDA0}" type="presParOf" srcId="{7DCCFDF9-367F-4031-A149-9B36BAAB31DE}" destId="{908B3131-2BD9-416F-8C01-EE3CE225A185}" srcOrd="13" destOrd="0" presId="urn:microsoft.com/office/officeart/2008/layout/LinedList"/>
    <dgm:cxn modelId="{6AC456C4-66E2-4143-B45A-F04C0D046C26}" type="presParOf" srcId="{908B3131-2BD9-416F-8C01-EE3CE225A185}" destId="{57D1B3BB-010B-4F4A-9F55-7967144B16B0}" srcOrd="0" destOrd="0" presId="urn:microsoft.com/office/officeart/2008/layout/LinedList"/>
    <dgm:cxn modelId="{6C4ADFAF-605D-4B53-819F-B3BCECD143E1}" type="presParOf" srcId="{908B3131-2BD9-416F-8C01-EE3CE225A185}" destId="{B1CD6C7E-35E8-4318-B07D-A58A392901D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48BFE5-E12B-41B6-A55D-F804393B09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7DE4644-8628-461D-A8B8-4CDCCB78263B}">
      <dgm:prSet phldrT="[Text]"/>
      <dgm:spPr/>
      <dgm:t>
        <a:bodyPr/>
        <a:lstStyle/>
        <a:p>
          <a:r>
            <a:rPr lang="en-US"/>
            <a:t>Elementary School</a:t>
          </a:r>
        </a:p>
      </dgm:t>
    </dgm:pt>
    <dgm:pt modelId="{9422836A-D2BB-48A2-9E8A-1C940593FAA1}" type="parTrans" cxnId="{D228BA39-8315-4CCC-B5F7-196CEB6A8E4A}">
      <dgm:prSet/>
      <dgm:spPr/>
      <dgm:t>
        <a:bodyPr/>
        <a:lstStyle/>
        <a:p>
          <a:endParaRPr lang="en-US"/>
        </a:p>
      </dgm:t>
    </dgm:pt>
    <dgm:pt modelId="{D5B04A6F-8EB5-472C-9F22-50685F275EC9}" type="sibTrans" cxnId="{D228BA39-8315-4CCC-B5F7-196CEB6A8E4A}">
      <dgm:prSet/>
      <dgm:spPr/>
      <dgm:t>
        <a:bodyPr/>
        <a:lstStyle/>
        <a:p>
          <a:endParaRPr lang="en-US"/>
        </a:p>
      </dgm:t>
    </dgm:pt>
    <dgm:pt modelId="{1F6D120C-6220-47B6-BD81-88741D404812}">
      <dgm:prSet phldrT="[Text]"/>
      <dgm:spPr/>
      <dgm:t>
        <a:bodyPr/>
        <a:lstStyle/>
        <a:p>
          <a:r>
            <a:rPr lang="en-US" err="1"/>
            <a:t>myIGDIs</a:t>
          </a:r>
          <a:endParaRPr lang="en-US"/>
        </a:p>
      </dgm:t>
    </dgm:pt>
    <dgm:pt modelId="{1E19F1EE-3655-4B2D-BB69-4E1637C96A60}" type="parTrans" cxnId="{F419360B-81F6-482B-91C3-BFD6EEA6BAAE}">
      <dgm:prSet/>
      <dgm:spPr/>
      <dgm:t>
        <a:bodyPr/>
        <a:lstStyle/>
        <a:p>
          <a:endParaRPr lang="en-US"/>
        </a:p>
      </dgm:t>
    </dgm:pt>
    <dgm:pt modelId="{41DF3FE6-D00E-48D7-9C14-3E91BFBBBB45}" type="sibTrans" cxnId="{F419360B-81F6-482B-91C3-BFD6EEA6BAAE}">
      <dgm:prSet/>
      <dgm:spPr/>
      <dgm:t>
        <a:bodyPr/>
        <a:lstStyle/>
        <a:p>
          <a:endParaRPr lang="en-US"/>
        </a:p>
      </dgm:t>
    </dgm:pt>
    <dgm:pt modelId="{315F1889-0DF7-4806-810A-5B6E44C53151}">
      <dgm:prSet phldrT="[Text]"/>
      <dgm:spPr/>
      <dgm:t>
        <a:bodyPr/>
        <a:lstStyle/>
        <a:p>
          <a:r>
            <a:rPr lang="en-US"/>
            <a:t>MAP/</a:t>
          </a:r>
          <a:r>
            <a:rPr lang="en-US" err="1"/>
            <a:t>iReady</a:t>
          </a:r>
          <a:r>
            <a:rPr lang="en-US"/>
            <a:t>/STAR</a:t>
          </a:r>
        </a:p>
      </dgm:t>
    </dgm:pt>
    <dgm:pt modelId="{90AE7209-4477-4F51-BC56-D29D9884D458}" type="parTrans" cxnId="{AE8549FC-1617-441A-AE58-FD83E42BDCB5}">
      <dgm:prSet/>
      <dgm:spPr/>
      <dgm:t>
        <a:bodyPr/>
        <a:lstStyle/>
        <a:p>
          <a:endParaRPr lang="en-US"/>
        </a:p>
      </dgm:t>
    </dgm:pt>
    <dgm:pt modelId="{0CE812B8-0367-4103-A785-89B0AFFA7EA0}" type="sibTrans" cxnId="{AE8549FC-1617-441A-AE58-FD83E42BDCB5}">
      <dgm:prSet/>
      <dgm:spPr/>
      <dgm:t>
        <a:bodyPr/>
        <a:lstStyle/>
        <a:p>
          <a:endParaRPr lang="en-US"/>
        </a:p>
      </dgm:t>
    </dgm:pt>
    <dgm:pt modelId="{ACB4A01D-9D4C-4A93-8CC0-D4333E1C02CD}">
      <dgm:prSet phldrT="[Text]"/>
      <dgm:spPr/>
      <dgm:t>
        <a:bodyPr/>
        <a:lstStyle/>
        <a:p>
          <a:r>
            <a:rPr lang="en-US"/>
            <a:t>Middle School</a:t>
          </a:r>
        </a:p>
      </dgm:t>
    </dgm:pt>
    <dgm:pt modelId="{A4CFB0CF-4245-4B84-B142-C28446B3CFFB}" type="parTrans" cxnId="{42DACE2E-9BBC-4DE5-8416-6DBFA479E662}">
      <dgm:prSet/>
      <dgm:spPr/>
      <dgm:t>
        <a:bodyPr/>
        <a:lstStyle/>
        <a:p>
          <a:endParaRPr lang="en-US"/>
        </a:p>
      </dgm:t>
    </dgm:pt>
    <dgm:pt modelId="{D43D0822-169A-497D-8C47-C8B0C3C1BAA6}" type="sibTrans" cxnId="{42DACE2E-9BBC-4DE5-8416-6DBFA479E662}">
      <dgm:prSet/>
      <dgm:spPr/>
      <dgm:t>
        <a:bodyPr/>
        <a:lstStyle/>
        <a:p>
          <a:endParaRPr lang="en-US"/>
        </a:p>
      </dgm:t>
    </dgm:pt>
    <dgm:pt modelId="{FF6D5D19-42C8-4775-B2C1-66126F7C8791}">
      <dgm:prSet phldrT="[Text]"/>
      <dgm:spPr/>
      <dgm:t>
        <a:bodyPr/>
        <a:lstStyle/>
        <a:p>
          <a:r>
            <a:rPr lang="en-US"/>
            <a:t>MAP/</a:t>
          </a:r>
          <a:r>
            <a:rPr lang="en-US" err="1"/>
            <a:t>iReady</a:t>
          </a:r>
          <a:r>
            <a:rPr lang="en-US"/>
            <a:t>/STAR</a:t>
          </a:r>
        </a:p>
      </dgm:t>
    </dgm:pt>
    <dgm:pt modelId="{0D9661D9-A3D3-4B9D-B3BF-2204314DC454}" type="parTrans" cxnId="{AED2A25A-771F-41F1-AD3D-A0BD0993BD21}">
      <dgm:prSet/>
      <dgm:spPr/>
      <dgm:t>
        <a:bodyPr/>
        <a:lstStyle/>
        <a:p>
          <a:endParaRPr lang="en-US"/>
        </a:p>
      </dgm:t>
    </dgm:pt>
    <dgm:pt modelId="{3679310B-1C20-4706-B85E-8AABDD1FCA70}" type="sibTrans" cxnId="{AED2A25A-771F-41F1-AD3D-A0BD0993BD21}">
      <dgm:prSet/>
      <dgm:spPr/>
      <dgm:t>
        <a:bodyPr/>
        <a:lstStyle/>
        <a:p>
          <a:endParaRPr lang="en-US"/>
        </a:p>
      </dgm:t>
    </dgm:pt>
    <dgm:pt modelId="{112C3AE4-0D44-4F8D-89F8-FC14472869FE}">
      <dgm:prSet phldrT="[Text]"/>
      <dgm:spPr/>
      <dgm:t>
        <a:bodyPr/>
        <a:lstStyle/>
        <a:p>
          <a:r>
            <a:rPr lang="en-US"/>
            <a:t>High School</a:t>
          </a:r>
        </a:p>
      </dgm:t>
    </dgm:pt>
    <dgm:pt modelId="{1ED04810-25BC-42C0-A190-1099090C7DF9}" type="parTrans" cxnId="{7534D332-5C3F-44AA-A2B7-E3590B99D62B}">
      <dgm:prSet/>
      <dgm:spPr/>
      <dgm:t>
        <a:bodyPr/>
        <a:lstStyle/>
        <a:p>
          <a:endParaRPr lang="en-US"/>
        </a:p>
      </dgm:t>
    </dgm:pt>
    <dgm:pt modelId="{18E325E1-816A-47EA-9129-9BE8AC3314E8}" type="sibTrans" cxnId="{7534D332-5C3F-44AA-A2B7-E3590B99D62B}">
      <dgm:prSet/>
      <dgm:spPr/>
      <dgm:t>
        <a:bodyPr/>
        <a:lstStyle/>
        <a:p>
          <a:endParaRPr lang="en-US"/>
        </a:p>
      </dgm:t>
    </dgm:pt>
    <dgm:pt modelId="{F31B7D75-1EF4-4862-AB81-370752D7CAB3}">
      <dgm:prSet phldrT="[Text]"/>
      <dgm:spPr/>
      <dgm:t>
        <a:bodyPr/>
        <a:lstStyle/>
        <a:p>
          <a:r>
            <a:rPr lang="en-US"/>
            <a:t>MAP/</a:t>
          </a:r>
          <a:r>
            <a:rPr lang="en-US" err="1"/>
            <a:t>iReady</a:t>
          </a:r>
          <a:r>
            <a:rPr lang="en-US"/>
            <a:t>/STAR</a:t>
          </a:r>
        </a:p>
      </dgm:t>
    </dgm:pt>
    <dgm:pt modelId="{92AF6A42-F430-4425-83A6-FE6EA102584E}" type="parTrans" cxnId="{873ADB78-86AD-4A39-9E2B-179EA0D94453}">
      <dgm:prSet/>
      <dgm:spPr/>
      <dgm:t>
        <a:bodyPr/>
        <a:lstStyle/>
        <a:p>
          <a:endParaRPr lang="en-US"/>
        </a:p>
      </dgm:t>
    </dgm:pt>
    <dgm:pt modelId="{308BA8C5-B260-4341-8AF7-A6145406BB1B}" type="sibTrans" cxnId="{873ADB78-86AD-4A39-9E2B-179EA0D94453}">
      <dgm:prSet/>
      <dgm:spPr/>
      <dgm:t>
        <a:bodyPr/>
        <a:lstStyle/>
        <a:p>
          <a:endParaRPr lang="en-US"/>
        </a:p>
      </dgm:t>
    </dgm:pt>
    <dgm:pt modelId="{C8238A1D-FC03-427A-B4A9-450FEEFE10F7}">
      <dgm:prSet phldrT="[Text]"/>
      <dgm:spPr/>
      <dgm:t>
        <a:bodyPr/>
        <a:lstStyle/>
        <a:p>
          <a:r>
            <a:rPr lang="en-US"/>
            <a:t>KRA</a:t>
          </a:r>
        </a:p>
      </dgm:t>
    </dgm:pt>
    <dgm:pt modelId="{69D94903-6EF2-4600-A949-3E541FAA851D}" type="parTrans" cxnId="{E647773B-C611-4201-8B19-D1D226BB85C2}">
      <dgm:prSet/>
      <dgm:spPr/>
      <dgm:t>
        <a:bodyPr/>
        <a:lstStyle/>
        <a:p>
          <a:endParaRPr lang="en-US"/>
        </a:p>
      </dgm:t>
    </dgm:pt>
    <dgm:pt modelId="{B4C6FF72-88C2-43FD-A8EA-845E76BC2C57}" type="sibTrans" cxnId="{E647773B-C611-4201-8B19-D1D226BB85C2}">
      <dgm:prSet/>
      <dgm:spPr/>
      <dgm:t>
        <a:bodyPr/>
        <a:lstStyle/>
        <a:p>
          <a:endParaRPr lang="en-US"/>
        </a:p>
      </dgm:t>
    </dgm:pt>
    <dgm:pt modelId="{B1E481DB-04C2-48AE-8B65-A95C557B689A}">
      <dgm:prSet phldrT="[Text]"/>
      <dgm:spPr/>
      <dgm:t>
        <a:bodyPr/>
        <a:lstStyle/>
        <a:p>
          <a:r>
            <a:rPr lang="en-US" err="1"/>
            <a:t>CoGat</a:t>
          </a:r>
          <a:r>
            <a:rPr lang="en-US"/>
            <a:t>/IOWA</a:t>
          </a:r>
        </a:p>
      </dgm:t>
    </dgm:pt>
    <dgm:pt modelId="{A5E0207A-0546-4BF4-9502-128AB69FD575}" type="parTrans" cxnId="{FD82C2E6-AC57-4A72-9410-C52936430BEA}">
      <dgm:prSet/>
      <dgm:spPr/>
      <dgm:t>
        <a:bodyPr/>
        <a:lstStyle/>
        <a:p>
          <a:endParaRPr lang="en-US"/>
        </a:p>
      </dgm:t>
    </dgm:pt>
    <dgm:pt modelId="{7FC1CF0D-1DFA-4813-A6AF-9C1E450CBBAF}" type="sibTrans" cxnId="{FD82C2E6-AC57-4A72-9410-C52936430BEA}">
      <dgm:prSet/>
      <dgm:spPr/>
      <dgm:t>
        <a:bodyPr/>
        <a:lstStyle/>
        <a:p>
          <a:endParaRPr lang="en-US"/>
        </a:p>
      </dgm:t>
    </dgm:pt>
    <dgm:pt modelId="{CFED00FE-47A2-43E3-9AC9-5C4A8E2DEEC2}">
      <dgm:prSet phldrT="[Text]"/>
      <dgm:spPr/>
      <dgm:t>
        <a:bodyPr/>
        <a:lstStyle/>
        <a:p>
          <a:r>
            <a:rPr lang="en-US"/>
            <a:t>SC READY</a:t>
          </a:r>
        </a:p>
      </dgm:t>
    </dgm:pt>
    <dgm:pt modelId="{1E1F0FD0-0DD4-426A-BB06-198930076176}" type="parTrans" cxnId="{7B1EE071-724F-40AD-9068-526D83B4950B}">
      <dgm:prSet/>
      <dgm:spPr/>
      <dgm:t>
        <a:bodyPr/>
        <a:lstStyle/>
        <a:p>
          <a:endParaRPr lang="en-US"/>
        </a:p>
      </dgm:t>
    </dgm:pt>
    <dgm:pt modelId="{AB68CBD1-5179-4221-ABEB-593CA979358F}" type="sibTrans" cxnId="{7B1EE071-724F-40AD-9068-526D83B4950B}">
      <dgm:prSet/>
      <dgm:spPr/>
      <dgm:t>
        <a:bodyPr/>
        <a:lstStyle/>
        <a:p>
          <a:endParaRPr lang="en-US"/>
        </a:p>
      </dgm:t>
    </dgm:pt>
    <dgm:pt modelId="{F87B92E0-AA7A-49EF-9568-75E6749D149B}">
      <dgm:prSet phldrT="[Text]"/>
      <dgm:spPr/>
      <dgm:t>
        <a:bodyPr/>
        <a:lstStyle/>
        <a:p>
          <a:r>
            <a:rPr lang="en-US"/>
            <a:t>WIDA ACCESS</a:t>
          </a:r>
        </a:p>
      </dgm:t>
    </dgm:pt>
    <dgm:pt modelId="{48B5E958-6504-4701-9B00-30D19827648C}" type="parTrans" cxnId="{AB921D5E-E35B-4132-8EA9-49DDB15BA570}">
      <dgm:prSet/>
      <dgm:spPr/>
      <dgm:t>
        <a:bodyPr/>
        <a:lstStyle/>
        <a:p>
          <a:endParaRPr lang="en-US"/>
        </a:p>
      </dgm:t>
    </dgm:pt>
    <dgm:pt modelId="{E6805054-5903-4E64-8B2F-56593972A075}" type="sibTrans" cxnId="{AB921D5E-E35B-4132-8EA9-49DDB15BA570}">
      <dgm:prSet/>
      <dgm:spPr/>
      <dgm:t>
        <a:bodyPr/>
        <a:lstStyle/>
        <a:p>
          <a:endParaRPr lang="en-US"/>
        </a:p>
      </dgm:t>
    </dgm:pt>
    <dgm:pt modelId="{DBECC5AA-7090-4397-92C5-34758203B843}">
      <dgm:prSet phldrT="[Text]"/>
      <dgm:spPr/>
      <dgm:t>
        <a:bodyPr/>
        <a:lstStyle/>
        <a:p>
          <a:r>
            <a:rPr lang="en-US"/>
            <a:t>SC Alt</a:t>
          </a:r>
        </a:p>
      </dgm:t>
    </dgm:pt>
    <dgm:pt modelId="{BECF7754-C359-432C-BC63-C63BCFDB77D8}" type="parTrans" cxnId="{9F7131FB-CCA4-465C-AE2A-7A3462A8032C}">
      <dgm:prSet/>
      <dgm:spPr/>
      <dgm:t>
        <a:bodyPr/>
        <a:lstStyle/>
        <a:p>
          <a:endParaRPr lang="en-US"/>
        </a:p>
      </dgm:t>
    </dgm:pt>
    <dgm:pt modelId="{4640E92D-AEF0-40CC-8172-8E2CCEB99FFF}" type="sibTrans" cxnId="{9F7131FB-CCA4-465C-AE2A-7A3462A8032C}">
      <dgm:prSet/>
      <dgm:spPr/>
      <dgm:t>
        <a:bodyPr/>
        <a:lstStyle/>
        <a:p>
          <a:endParaRPr lang="en-US"/>
        </a:p>
      </dgm:t>
    </dgm:pt>
    <dgm:pt modelId="{907F7090-D6B5-45D8-85C5-821676FE7073}">
      <dgm:prSet phldrT="[Text]"/>
      <dgm:spPr/>
      <dgm:t>
        <a:bodyPr/>
        <a:lstStyle/>
        <a:p>
          <a:r>
            <a:rPr lang="en-US"/>
            <a:t>SC READY</a:t>
          </a:r>
        </a:p>
      </dgm:t>
    </dgm:pt>
    <dgm:pt modelId="{A7322744-2944-44E4-A7BA-7FA6BC434AD0}" type="parTrans" cxnId="{2D69BD29-879D-4D7D-BC4C-810EE2B209A0}">
      <dgm:prSet/>
      <dgm:spPr/>
      <dgm:t>
        <a:bodyPr/>
        <a:lstStyle/>
        <a:p>
          <a:endParaRPr lang="en-US"/>
        </a:p>
      </dgm:t>
    </dgm:pt>
    <dgm:pt modelId="{D0C83C50-A095-4FDF-B668-A81ABBCF2324}" type="sibTrans" cxnId="{2D69BD29-879D-4D7D-BC4C-810EE2B209A0}">
      <dgm:prSet/>
      <dgm:spPr/>
      <dgm:t>
        <a:bodyPr/>
        <a:lstStyle/>
        <a:p>
          <a:endParaRPr lang="en-US"/>
        </a:p>
      </dgm:t>
    </dgm:pt>
    <dgm:pt modelId="{9B774CF0-FC7B-4747-AAF0-CAA1B8D3292B}">
      <dgm:prSet phldrT="[Text]"/>
      <dgm:spPr/>
      <dgm:t>
        <a:bodyPr/>
        <a:lstStyle/>
        <a:p>
          <a:r>
            <a:rPr lang="en-US"/>
            <a:t>PSAT (Jr. Scholars)</a:t>
          </a:r>
        </a:p>
      </dgm:t>
    </dgm:pt>
    <dgm:pt modelId="{FF737F8B-B091-4A5B-8AE9-1CDCCA859572}" type="parTrans" cxnId="{D4ED9014-2DD0-4AEB-9F92-65C2C838A619}">
      <dgm:prSet/>
      <dgm:spPr/>
      <dgm:t>
        <a:bodyPr/>
        <a:lstStyle/>
        <a:p>
          <a:endParaRPr lang="en-US"/>
        </a:p>
      </dgm:t>
    </dgm:pt>
    <dgm:pt modelId="{57385028-7AAE-456B-84D0-E4829362D1A6}" type="sibTrans" cxnId="{D4ED9014-2DD0-4AEB-9F92-65C2C838A619}">
      <dgm:prSet/>
      <dgm:spPr/>
      <dgm:t>
        <a:bodyPr/>
        <a:lstStyle/>
        <a:p>
          <a:endParaRPr lang="en-US"/>
        </a:p>
      </dgm:t>
    </dgm:pt>
    <dgm:pt modelId="{3CDB2659-EAF4-4375-B5F5-09111C353423}">
      <dgm:prSet phldrT="[Text]"/>
      <dgm:spPr/>
      <dgm:t>
        <a:bodyPr/>
        <a:lstStyle/>
        <a:p>
          <a:endParaRPr lang="en-US"/>
        </a:p>
      </dgm:t>
    </dgm:pt>
    <dgm:pt modelId="{BACF1682-BE33-42D1-BF58-71B1D3266347}" type="parTrans" cxnId="{7F6641F9-F99E-45B6-A566-A8B37E7F7725}">
      <dgm:prSet/>
      <dgm:spPr/>
      <dgm:t>
        <a:bodyPr/>
        <a:lstStyle/>
        <a:p>
          <a:endParaRPr lang="en-US"/>
        </a:p>
      </dgm:t>
    </dgm:pt>
    <dgm:pt modelId="{FABDD2F5-A74C-4583-B1B7-D3CD0F24A748}" type="sibTrans" cxnId="{7F6641F9-F99E-45B6-A566-A8B37E7F7725}">
      <dgm:prSet/>
      <dgm:spPr/>
      <dgm:t>
        <a:bodyPr/>
        <a:lstStyle/>
        <a:p>
          <a:endParaRPr lang="en-US"/>
        </a:p>
      </dgm:t>
    </dgm:pt>
    <dgm:pt modelId="{C0976C62-FE18-4539-A905-58DBD338E792}">
      <dgm:prSet phldrT="[Text]"/>
      <dgm:spPr/>
      <dgm:t>
        <a:bodyPr/>
        <a:lstStyle/>
        <a:p>
          <a:r>
            <a:rPr lang="en-US"/>
            <a:t>WIDA ACCESS</a:t>
          </a:r>
        </a:p>
      </dgm:t>
    </dgm:pt>
    <dgm:pt modelId="{265D5647-20B1-43C4-8EB0-E1818084BC23}" type="parTrans" cxnId="{A43B1812-1C12-4583-B2DE-54541D3B87C7}">
      <dgm:prSet/>
      <dgm:spPr/>
      <dgm:t>
        <a:bodyPr/>
        <a:lstStyle/>
        <a:p>
          <a:endParaRPr lang="en-US"/>
        </a:p>
      </dgm:t>
    </dgm:pt>
    <dgm:pt modelId="{38D0142F-1335-4F79-9558-10F9E832A2BC}" type="sibTrans" cxnId="{A43B1812-1C12-4583-B2DE-54541D3B87C7}">
      <dgm:prSet/>
      <dgm:spPr/>
      <dgm:t>
        <a:bodyPr/>
        <a:lstStyle/>
        <a:p>
          <a:endParaRPr lang="en-US"/>
        </a:p>
      </dgm:t>
    </dgm:pt>
    <dgm:pt modelId="{FA156301-B2D8-4EA9-BEC3-0E3075A055B8}">
      <dgm:prSet phldrT="[Text]"/>
      <dgm:spPr/>
      <dgm:t>
        <a:bodyPr/>
        <a:lstStyle/>
        <a:p>
          <a:r>
            <a:rPr lang="en-US"/>
            <a:t>SC Alt</a:t>
          </a:r>
        </a:p>
      </dgm:t>
    </dgm:pt>
    <dgm:pt modelId="{B22C8684-0832-4D99-B9B5-09108FD06C10}" type="parTrans" cxnId="{F04EEF5B-E04E-44FF-A2B9-2787702B088C}">
      <dgm:prSet/>
      <dgm:spPr/>
      <dgm:t>
        <a:bodyPr/>
        <a:lstStyle/>
        <a:p>
          <a:endParaRPr lang="en-US"/>
        </a:p>
      </dgm:t>
    </dgm:pt>
    <dgm:pt modelId="{285D612B-BECA-47BC-988A-ACCC33A5A467}" type="sibTrans" cxnId="{F04EEF5B-E04E-44FF-A2B9-2787702B088C}">
      <dgm:prSet/>
      <dgm:spPr/>
      <dgm:t>
        <a:bodyPr/>
        <a:lstStyle/>
        <a:p>
          <a:endParaRPr lang="en-US"/>
        </a:p>
      </dgm:t>
    </dgm:pt>
    <dgm:pt modelId="{1D5319EE-54DB-44DE-9B90-4FF37BD332E9}">
      <dgm:prSet phldrT="[Text]"/>
      <dgm:spPr/>
      <dgm:t>
        <a:bodyPr/>
        <a:lstStyle/>
        <a:p>
          <a:r>
            <a:rPr lang="en-US"/>
            <a:t>EOC</a:t>
          </a:r>
        </a:p>
      </dgm:t>
    </dgm:pt>
    <dgm:pt modelId="{35DCB87F-6E0D-445A-A259-150777918243}" type="parTrans" cxnId="{2F2D0087-820D-45B0-A986-B7F662373512}">
      <dgm:prSet/>
      <dgm:spPr/>
      <dgm:t>
        <a:bodyPr/>
        <a:lstStyle/>
        <a:p>
          <a:endParaRPr lang="en-US"/>
        </a:p>
      </dgm:t>
    </dgm:pt>
    <dgm:pt modelId="{921B3DC0-DCCA-4EB0-AD05-C7A413B4FB6F}" type="sibTrans" cxnId="{2F2D0087-820D-45B0-A986-B7F662373512}">
      <dgm:prSet/>
      <dgm:spPr/>
      <dgm:t>
        <a:bodyPr/>
        <a:lstStyle/>
        <a:p>
          <a:endParaRPr lang="en-US"/>
        </a:p>
      </dgm:t>
    </dgm:pt>
    <dgm:pt modelId="{90A87AA4-714B-4F8B-B072-D6E9F2476F58}">
      <dgm:prSet phldrT="[Text]"/>
      <dgm:spPr/>
      <dgm:t>
        <a:bodyPr/>
        <a:lstStyle/>
        <a:p>
          <a:r>
            <a:rPr lang="en-US"/>
            <a:t>SAT/ACT</a:t>
          </a:r>
        </a:p>
      </dgm:t>
    </dgm:pt>
    <dgm:pt modelId="{A5C1DC8C-B209-4945-A1F8-5C85853BB14A}" type="parTrans" cxnId="{C74F8434-0B4B-467D-A498-454476A177A1}">
      <dgm:prSet/>
      <dgm:spPr/>
      <dgm:t>
        <a:bodyPr/>
        <a:lstStyle/>
        <a:p>
          <a:endParaRPr lang="en-US"/>
        </a:p>
      </dgm:t>
    </dgm:pt>
    <dgm:pt modelId="{F790F1C2-C5CA-472E-9817-B29F0960E0D4}" type="sibTrans" cxnId="{C74F8434-0B4B-467D-A498-454476A177A1}">
      <dgm:prSet/>
      <dgm:spPr/>
      <dgm:t>
        <a:bodyPr/>
        <a:lstStyle/>
        <a:p>
          <a:endParaRPr lang="en-US"/>
        </a:p>
      </dgm:t>
    </dgm:pt>
    <dgm:pt modelId="{F74D121D-B34C-4D69-A650-BFA24D5BD190}">
      <dgm:prSet phldrT="[Text]"/>
      <dgm:spPr/>
      <dgm:t>
        <a:bodyPr/>
        <a:lstStyle/>
        <a:p>
          <a:r>
            <a:rPr lang="en-US"/>
            <a:t>Ready to Work</a:t>
          </a:r>
        </a:p>
      </dgm:t>
    </dgm:pt>
    <dgm:pt modelId="{C4948726-ABEF-4706-AEA4-A0B49EDFCECC}" type="parTrans" cxnId="{C9004E7E-1C25-4931-B9A8-A2B67F655C70}">
      <dgm:prSet/>
      <dgm:spPr/>
      <dgm:t>
        <a:bodyPr/>
        <a:lstStyle/>
        <a:p>
          <a:endParaRPr lang="en-US"/>
        </a:p>
      </dgm:t>
    </dgm:pt>
    <dgm:pt modelId="{67451DD4-17BD-4DE1-B115-805BF235B0CC}" type="sibTrans" cxnId="{C9004E7E-1C25-4931-B9A8-A2B67F655C70}">
      <dgm:prSet/>
      <dgm:spPr/>
      <dgm:t>
        <a:bodyPr/>
        <a:lstStyle/>
        <a:p>
          <a:endParaRPr lang="en-US"/>
        </a:p>
      </dgm:t>
    </dgm:pt>
    <dgm:pt modelId="{30CB3733-C580-4A8E-908F-4E0345FF1644}">
      <dgm:prSet phldrT="[Text]"/>
      <dgm:spPr/>
      <dgm:t>
        <a:bodyPr/>
        <a:lstStyle/>
        <a:p>
          <a:r>
            <a:rPr lang="en-US"/>
            <a:t>WIDA ACCESS</a:t>
          </a:r>
        </a:p>
      </dgm:t>
    </dgm:pt>
    <dgm:pt modelId="{B8911B20-182F-4E9F-8677-407ED91833D3}" type="parTrans" cxnId="{B84CFF4F-3F8E-4EA1-BD46-792B4ABDAF3C}">
      <dgm:prSet/>
      <dgm:spPr/>
      <dgm:t>
        <a:bodyPr/>
        <a:lstStyle/>
        <a:p>
          <a:endParaRPr lang="en-US"/>
        </a:p>
      </dgm:t>
    </dgm:pt>
    <dgm:pt modelId="{B933A30B-FD42-4C25-97EB-0BF89DB4B890}" type="sibTrans" cxnId="{B84CFF4F-3F8E-4EA1-BD46-792B4ABDAF3C}">
      <dgm:prSet/>
      <dgm:spPr/>
      <dgm:t>
        <a:bodyPr/>
        <a:lstStyle/>
        <a:p>
          <a:endParaRPr lang="en-US"/>
        </a:p>
      </dgm:t>
    </dgm:pt>
    <dgm:pt modelId="{27807896-B878-44B5-9B99-40C1CA946198}">
      <dgm:prSet phldrT="[Text]"/>
      <dgm:spPr/>
      <dgm:t>
        <a:bodyPr/>
        <a:lstStyle/>
        <a:p>
          <a:r>
            <a:rPr lang="en-US"/>
            <a:t>SC Alt</a:t>
          </a:r>
        </a:p>
      </dgm:t>
    </dgm:pt>
    <dgm:pt modelId="{9E29F213-077C-4B76-9810-D4DFBC492024}" type="parTrans" cxnId="{70039201-AAB2-41F7-AA8D-12A5CD93CF4A}">
      <dgm:prSet/>
      <dgm:spPr/>
      <dgm:t>
        <a:bodyPr/>
        <a:lstStyle/>
        <a:p>
          <a:endParaRPr lang="en-US"/>
        </a:p>
      </dgm:t>
    </dgm:pt>
    <dgm:pt modelId="{9910FD63-29F5-47F9-999D-A4D44C87741B}" type="sibTrans" cxnId="{70039201-AAB2-41F7-AA8D-12A5CD93CF4A}">
      <dgm:prSet/>
      <dgm:spPr/>
      <dgm:t>
        <a:bodyPr/>
        <a:lstStyle/>
        <a:p>
          <a:endParaRPr lang="en-US"/>
        </a:p>
      </dgm:t>
    </dgm:pt>
    <dgm:pt modelId="{755A91E6-E278-4AF6-AFE8-0C890A4855BD}">
      <dgm:prSet phldrT="[Text]"/>
      <dgm:spPr/>
      <dgm:t>
        <a:bodyPr/>
        <a:lstStyle/>
        <a:p>
          <a:r>
            <a:rPr lang="en-US"/>
            <a:t>EOC</a:t>
          </a:r>
        </a:p>
      </dgm:t>
    </dgm:pt>
    <dgm:pt modelId="{57E9A5B3-BB3E-4657-88B9-3F5F02375A95}" type="parTrans" cxnId="{BAB38F66-02B3-48CB-B640-C1D09F0C9122}">
      <dgm:prSet/>
      <dgm:spPr/>
      <dgm:t>
        <a:bodyPr/>
        <a:lstStyle/>
        <a:p>
          <a:endParaRPr lang="en-US"/>
        </a:p>
      </dgm:t>
    </dgm:pt>
    <dgm:pt modelId="{743E9275-2564-4D01-92B9-5F8CDB281450}" type="sibTrans" cxnId="{BAB38F66-02B3-48CB-B640-C1D09F0C9122}">
      <dgm:prSet/>
      <dgm:spPr/>
      <dgm:t>
        <a:bodyPr/>
        <a:lstStyle/>
        <a:p>
          <a:endParaRPr lang="en-US"/>
        </a:p>
      </dgm:t>
    </dgm:pt>
    <dgm:pt modelId="{1D846D0C-F6F7-4060-BD09-6FD1456922DD}" type="pres">
      <dgm:prSet presAssocID="{7B48BFE5-E12B-41B6-A55D-F804393B0968}" presName="Name0" presStyleCnt="0">
        <dgm:presLayoutVars>
          <dgm:dir/>
          <dgm:animLvl val="lvl"/>
          <dgm:resizeHandles val="exact"/>
        </dgm:presLayoutVars>
      </dgm:prSet>
      <dgm:spPr/>
    </dgm:pt>
    <dgm:pt modelId="{B4375583-8851-44A9-A963-5C652A94E15E}" type="pres">
      <dgm:prSet presAssocID="{97DE4644-8628-461D-A8B8-4CDCCB78263B}" presName="composite" presStyleCnt="0"/>
      <dgm:spPr/>
    </dgm:pt>
    <dgm:pt modelId="{3BB559F0-201A-4F1F-A15A-CCA8E64EB154}" type="pres">
      <dgm:prSet presAssocID="{97DE4644-8628-461D-A8B8-4CDCCB78263B}" presName="parTx" presStyleLbl="alignNode1" presStyleIdx="0" presStyleCnt="3">
        <dgm:presLayoutVars>
          <dgm:chMax val="0"/>
          <dgm:chPref val="0"/>
          <dgm:bulletEnabled val="1"/>
        </dgm:presLayoutVars>
      </dgm:prSet>
      <dgm:spPr/>
    </dgm:pt>
    <dgm:pt modelId="{DE742F80-5D32-40E7-A6AF-421876248786}" type="pres">
      <dgm:prSet presAssocID="{97DE4644-8628-461D-A8B8-4CDCCB78263B}" presName="desTx" presStyleLbl="alignAccFollowNode1" presStyleIdx="0" presStyleCnt="3">
        <dgm:presLayoutVars>
          <dgm:bulletEnabled val="1"/>
        </dgm:presLayoutVars>
      </dgm:prSet>
      <dgm:spPr/>
    </dgm:pt>
    <dgm:pt modelId="{427E08AD-0D62-4BAE-8351-39060BD895A1}" type="pres">
      <dgm:prSet presAssocID="{D5B04A6F-8EB5-472C-9F22-50685F275EC9}" presName="space" presStyleCnt="0"/>
      <dgm:spPr/>
    </dgm:pt>
    <dgm:pt modelId="{F24D00E1-6AE2-4BCE-BD28-956E89DAA2FB}" type="pres">
      <dgm:prSet presAssocID="{ACB4A01D-9D4C-4A93-8CC0-D4333E1C02CD}" presName="composite" presStyleCnt="0"/>
      <dgm:spPr/>
    </dgm:pt>
    <dgm:pt modelId="{ED91A113-98B9-418F-81BF-AA4D151D5E27}" type="pres">
      <dgm:prSet presAssocID="{ACB4A01D-9D4C-4A93-8CC0-D4333E1C02CD}" presName="parTx" presStyleLbl="alignNode1" presStyleIdx="1" presStyleCnt="3">
        <dgm:presLayoutVars>
          <dgm:chMax val="0"/>
          <dgm:chPref val="0"/>
          <dgm:bulletEnabled val="1"/>
        </dgm:presLayoutVars>
      </dgm:prSet>
      <dgm:spPr/>
    </dgm:pt>
    <dgm:pt modelId="{8F964E1C-137C-4C2F-B5B2-2883F9385DB9}" type="pres">
      <dgm:prSet presAssocID="{ACB4A01D-9D4C-4A93-8CC0-D4333E1C02CD}" presName="desTx" presStyleLbl="alignAccFollowNode1" presStyleIdx="1" presStyleCnt="3">
        <dgm:presLayoutVars>
          <dgm:bulletEnabled val="1"/>
        </dgm:presLayoutVars>
      </dgm:prSet>
      <dgm:spPr/>
    </dgm:pt>
    <dgm:pt modelId="{C3FD6061-2BCA-45F9-A6E0-49A2A6DA119A}" type="pres">
      <dgm:prSet presAssocID="{D43D0822-169A-497D-8C47-C8B0C3C1BAA6}" presName="space" presStyleCnt="0"/>
      <dgm:spPr/>
    </dgm:pt>
    <dgm:pt modelId="{19326AE3-EFAA-4174-A307-2251F7BE9C65}" type="pres">
      <dgm:prSet presAssocID="{112C3AE4-0D44-4F8D-89F8-FC14472869FE}" presName="composite" presStyleCnt="0"/>
      <dgm:spPr/>
    </dgm:pt>
    <dgm:pt modelId="{68144671-EFF8-4CEA-96E2-1D21AA660CD5}" type="pres">
      <dgm:prSet presAssocID="{112C3AE4-0D44-4F8D-89F8-FC14472869FE}" presName="parTx" presStyleLbl="alignNode1" presStyleIdx="2" presStyleCnt="3">
        <dgm:presLayoutVars>
          <dgm:chMax val="0"/>
          <dgm:chPref val="0"/>
          <dgm:bulletEnabled val="1"/>
        </dgm:presLayoutVars>
      </dgm:prSet>
      <dgm:spPr/>
    </dgm:pt>
    <dgm:pt modelId="{17EBE902-A4B1-41CF-BEC3-671B12876619}" type="pres">
      <dgm:prSet presAssocID="{112C3AE4-0D44-4F8D-89F8-FC14472869FE}" presName="desTx" presStyleLbl="alignAccFollowNode1" presStyleIdx="2" presStyleCnt="3">
        <dgm:presLayoutVars>
          <dgm:bulletEnabled val="1"/>
        </dgm:presLayoutVars>
      </dgm:prSet>
      <dgm:spPr/>
    </dgm:pt>
  </dgm:ptLst>
  <dgm:cxnLst>
    <dgm:cxn modelId="{70039201-AAB2-41F7-AA8D-12A5CD93CF4A}" srcId="{112C3AE4-0D44-4F8D-89F8-FC14472869FE}" destId="{27807896-B878-44B5-9B99-40C1CA946198}" srcOrd="4" destOrd="0" parTransId="{9E29F213-077C-4B76-9810-D4DFBC492024}" sibTransId="{9910FD63-29F5-47F9-999D-A4D44C87741B}"/>
    <dgm:cxn modelId="{F419360B-81F6-482B-91C3-BFD6EEA6BAAE}" srcId="{97DE4644-8628-461D-A8B8-4CDCCB78263B}" destId="{1F6D120C-6220-47B6-BD81-88741D404812}" srcOrd="0" destOrd="0" parTransId="{1E19F1EE-3655-4B2D-BB69-4E1637C96A60}" sibTransId="{41DF3FE6-D00E-48D7-9C14-3E91BFBBBB45}"/>
    <dgm:cxn modelId="{1A11D20E-F5E9-432D-A442-E64120BE66E8}" type="presOf" srcId="{907F7090-D6B5-45D8-85C5-821676FE7073}" destId="{8F964E1C-137C-4C2F-B5B2-2883F9385DB9}" srcOrd="0" destOrd="1" presId="urn:microsoft.com/office/officeart/2005/8/layout/hList1"/>
    <dgm:cxn modelId="{A43B1812-1C12-4583-B2DE-54541D3B87C7}" srcId="{ACB4A01D-9D4C-4A93-8CC0-D4333E1C02CD}" destId="{C0976C62-FE18-4539-A905-58DBD338E792}" srcOrd="3" destOrd="0" parTransId="{265D5647-20B1-43C4-8EB0-E1818084BC23}" sibTransId="{38D0142F-1335-4F79-9558-10F9E832A2BC}"/>
    <dgm:cxn modelId="{D4ED9014-2DD0-4AEB-9F92-65C2C838A619}" srcId="{ACB4A01D-9D4C-4A93-8CC0-D4333E1C02CD}" destId="{9B774CF0-FC7B-4747-AAF0-CAA1B8D3292B}" srcOrd="2" destOrd="0" parTransId="{FF737F8B-B091-4A5B-8AE9-1CDCCA859572}" sibTransId="{57385028-7AAE-456B-84D0-E4829362D1A6}"/>
    <dgm:cxn modelId="{6BCD181A-B55D-48D2-A10E-E6024FC46734}" type="presOf" srcId="{1F6D120C-6220-47B6-BD81-88741D404812}" destId="{DE742F80-5D32-40E7-A6AF-421876248786}" srcOrd="0" destOrd="0" presId="urn:microsoft.com/office/officeart/2005/8/layout/hList1"/>
    <dgm:cxn modelId="{2D69BD29-879D-4D7D-BC4C-810EE2B209A0}" srcId="{ACB4A01D-9D4C-4A93-8CC0-D4333E1C02CD}" destId="{907F7090-D6B5-45D8-85C5-821676FE7073}" srcOrd="1" destOrd="0" parTransId="{A7322744-2944-44E4-A7BA-7FA6BC434AD0}" sibTransId="{D0C83C50-A095-4FDF-B668-A81ABBCF2324}"/>
    <dgm:cxn modelId="{42DACE2E-9BBC-4DE5-8416-6DBFA479E662}" srcId="{7B48BFE5-E12B-41B6-A55D-F804393B0968}" destId="{ACB4A01D-9D4C-4A93-8CC0-D4333E1C02CD}" srcOrd="1" destOrd="0" parTransId="{A4CFB0CF-4245-4B84-B142-C28446B3CFFB}" sibTransId="{D43D0822-169A-497D-8C47-C8B0C3C1BAA6}"/>
    <dgm:cxn modelId="{7534D332-5C3F-44AA-A2B7-E3590B99D62B}" srcId="{7B48BFE5-E12B-41B6-A55D-F804393B0968}" destId="{112C3AE4-0D44-4F8D-89F8-FC14472869FE}" srcOrd="2" destOrd="0" parTransId="{1ED04810-25BC-42C0-A190-1099090C7DF9}" sibTransId="{18E325E1-816A-47EA-9129-9BE8AC3314E8}"/>
    <dgm:cxn modelId="{C74F8434-0B4B-467D-A498-454476A177A1}" srcId="{112C3AE4-0D44-4F8D-89F8-FC14472869FE}" destId="{90A87AA4-714B-4F8B-B072-D6E9F2476F58}" srcOrd="1" destOrd="0" parTransId="{A5C1DC8C-B209-4945-A1F8-5C85853BB14A}" sibTransId="{F790F1C2-C5CA-472E-9817-B29F0960E0D4}"/>
    <dgm:cxn modelId="{D228BA39-8315-4CCC-B5F7-196CEB6A8E4A}" srcId="{7B48BFE5-E12B-41B6-A55D-F804393B0968}" destId="{97DE4644-8628-461D-A8B8-4CDCCB78263B}" srcOrd="0" destOrd="0" parTransId="{9422836A-D2BB-48A2-9E8A-1C940593FAA1}" sibTransId="{D5B04A6F-8EB5-472C-9F22-50685F275EC9}"/>
    <dgm:cxn modelId="{E647773B-C611-4201-8B19-D1D226BB85C2}" srcId="{97DE4644-8628-461D-A8B8-4CDCCB78263B}" destId="{C8238A1D-FC03-427A-B4A9-450FEEFE10F7}" srcOrd="1" destOrd="0" parTransId="{69D94903-6EF2-4600-A949-3E541FAA851D}" sibTransId="{B4C6FF72-88C2-43FD-A8EA-845E76BC2C57}"/>
    <dgm:cxn modelId="{F04EEF5B-E04E-44FF-A2B9-2787702B088C}" srcId="{ACB4A01D-9D4C-4A93-8CC0-D4333E1C02CD}" destId="{FA156301-B2D8-4EA9-BEC3-0E3075A055B8}" srcOrd="4" destOrd="0" parTransId="{B22C8684-0832-4D99-B9B5-09108FD06C10}" sibTransId="{285D612B-BECA-47BC-988A-ACCC33A5A467}"/>
    <dgm:cxn modelId="{AB921D5E-E35B-4132-8EA9-49DDB15BA570}" srcId="{97DE4644-8628-461D-A8B8-4CDCCB78263B}" destId="{F87B92E0-AA7A-49EF-9568-75E6749D149B}" srcOrd="5" destOrd="0" parTransId="{48B5E958-6504-4701-9B00-30D19827648C}" sibTransId="{E6805054-5903-4E64-8B2F-56593972A075}"/>
    <dgm:cxn modelId="{66B08B42-7B22-487A-9848-72710C9041EE}" type="presOf" srcId="{ACB4A01D-9D4C-4A93-8CC0-D4333E1C02CD}" destId="{ED91A113-98B9-418F-81BF-AA4D151D5E27}" srcOrd="0" destOrd="0" presId="urn:microsoft.com/office/officeart/2005/8/layout/hList1"/>
    <dgm:cxn modelId="{B8F58043-36EC-4CA9-B1A3-8A09E65339DF}" type="presOf" srcId="{CFED00FE-47A2-43E3-9AC9-5C4A8E2DEEC2}" destId="{DE742F80-5D32-40E7-A6AF-421876248786}" srcOrd="0" destOrd="4" presId="urn:microsoft.com/office/officeart/2005/8/layout/hList1"/>
    <dgm:cxn modelId="{F3979865-B9A6-4DCA-9022-3B21DE7F4C98}" type="presOf" srcId="{C8238A1D-FC03-427A-B4A9-450FEEFE10F7}" destId="{DE742F80-5D32-40E7-A6AF-421876248786}" srcOrd="0" destOrd="1" presId="urn:microsoft.com/office/officeart/2005/8/layout/hList1"/>
    <dgm:cxn modelId="{BAB38F66-02B3-48CB-B640-C1D09F0C9122}" srcId="{112C3AE4-0D44-4F8D-89F8-FC14472869FE}" destId="{755A91E6-E278-4AF6-AFE8-0C890A4855BD}" srcOrd="5" destOrd="0" parTransId="{57E9A5B3-BB3E-4657-88B9-3F5F02375A95}" sibTransId="{743E9275-2564-4D01-92B9-5F8CDB281450}"/>
    <dgm:cxn modelId="{B84CFF4F-3F8E-4EA1-BD46-792B4ABDAF3C}" srcId="{112C3AE4-0D44-4F8D-89F8-FC14472869FE}" destId="{30CB3733-C580-4A8E-908F-4E0345FF1644}" srcOrd="3" destOrd="0" parTransId="{B8911B20-182F-4E9F-8677-407ED91833D3}" sibTransId="{B933A30B-FD42-4C25-97EB-0BF89DB4B890}"/>
    <dgm:cxn modelId="{7B1EE071-724F-40AD-9068-526D83B4950B}" srcId="{97DE4644-8628-461D-A8B8-4CDCCB78263B}" destId="{CFED00FE-47A2-43E3-9AC9-5C4A8E2DEEC2}" srcOrd="4" destOrd="0" parTransId="{1E1F0FD0-0DD4-426A-BB06-198930076176}" sibTransId="{AB68CBD1-5179-4221-ABEB-593CA979358F}"/>
    <dgm:cxn modelId="{873ADB78-86AD-4A39-9E2B-179EA0D94453}" srcId="{112C3AE4-0D44-4F8D-89F8-FC14472869FE}" destId="{F31B7D75-1EF4-4862-AB81-370752D7CAB3}" srcOrd="0" destOrd="0" parTransId="{92AF6A42-F430-4425-83A6-FE6EA102584E}" sibTransId="{308BA8C5-B260-4341-8AF7-A6145406BB1B}"/>
    <dgm:cxn modelId="{AED2A25A-771F-41F1-AD3D-A0BD0993BD21}" srcId="{ACB4A01D-9D4C-4A93-8CC0-D4333E1C02CD}" destId="{FF6D5D19-42C8-4775-B2C1-66126F7C8791}" srcOrd="0" destOrd="0" parTransId="{0D9661D9-A3D3-4B9D-B3BF-2204314DC454}" sibTransId="{3679310B-1C20-4706-B85E-8AABDD1FCA70}"/>
    <dgm:cxn modelId="{C9004E7E-1C25-4931-B9A8-A2B67F655C70}" srcId="{112C3AE4-0D44-4F8D-89F8-FC14472869FE}" destId="{F74D121D-B34C-4D69-A650-BFA24D5BD190}" srcOrd="2" destOrd="0" parTransId="{C4948726-ABEF-4706-AEA4-A0B49EDFCECC}" sibTransId="{67451DD4-17BD-4DE1-B115-805BF235B0CC}"/>
    <dgm:cxn modelId="{AD07A07E-6736-41D0-8267-87E1BA747010}" type="presOf" srcId="{3CDB2659-EAF4-4375-B5F5-09111C353423}" destId="{8F964E1C-137C-4C2F-B5B2-2883F9385DB9}" srcOrd="0" destOrd="6" presId="urn:microsoft.com/office/officeart/2005/8/layout/hList1"/>
    <dgm:cxn modelId="{2F2D0087-820D-45B0-A986-B7F662373512}" srcId="{ACB4A01D-9D4C-4A93-8CC0-D4333E1C02CD}" destId="{1D5319EE-54DB-44DE-9B90-4FF37BD332E9}" srcOrd="5" destOrd="0" parTransId="{35DCB87F-6E0D-445A-A259-150777918243}" sibTransId="{921B3DC0-DCCA-4EB0-AD05-C7A413B4FB6F}"/>
    <dgm:cxn modelId="{EAB90687-8115-4C1C-8017-27C46FB9D438}" type="presOf" srcId="{B1E481DB-04C2-48AE-8B65-A95C557B689A}" destId="{DE742F80-5D32-40E7-A6AF-421876248786}" srcOrd="0" destOrd="2" presId="urn:microsoft.com/office/officeart/2005/8/layout/hList1"/>
    <dgm:cxn modelId="{17517092-149A-4C84-82CE-E1219F24AEE6}" type="presOf" srcId="{C0976C62-FE18-4539-A905-58DBD338E792}" destId="{8F964E1C-137C-4C2F-B5B2-2883F9385DB9}" srcOrd="0" destOrd="3" presId="urn:microsoft.com/office/officeart/2005/8/layout/hList1"/>
    <dgm:cxn modelId="{63F1EE92-03FC-419E-BB8F-E0E58BDC019B}" type="presOf" srcId="{DBECC5AA-7090-4397-92C5-34758203B843}" destId="{DE742F80-5D32-40E7-A6AF-421876248786}" srcOrd="0" destOrd="6" presId="urn:microsoft.com/office/officeart/2005/8/layout/hList1"/>
    <dgm:cxn modelId="{565A3795-C709-45C6-B8C4-ED88BB7074C4}" type="presOf" srcId="{FA156301-B2D8-4EA9-BEC3-0E3075A055B8}" destId="{8F964E1C-137C-4C2F-B5B2-2883F9385DB9}" srcOrd="0" destOrd="4" presId="urn:microsoft.com/office/officeart/2005/8/layout/hList1"/>
    <dgm:cxn modelId="{F4636097-B5C5-4E9F-978D-5486AB4748FD}" type="presOf" srcId="{9B774CF0-FC7B-4747-AAF0-CAA1B8D3292B}" destId="{8F964E1C-137C-4C2F-B5B2-2883F9385DB9}" srcOrd="0" destOrd="2" presId="urn:microsoft.com/office/officeart/2005/8/layout/hList1"/>
    <dgm:cxn modelId="{21E0D39C-2961-4675-96B9-97CD53469052}" type="presOf" srcId="{FF6D5D19-42C8-4775-B2C1-66126F7C8791}" destId="{8F964E1C-137C-4C2F-B5B2-2883F9385DB9}" srcOrd="0" destOrd="0" presId="urn:microsoft.com/office/officeart/2005/8/layout/hList1"/>
    <dgm:cxn modelId="{0B350E9F-E820-4512-9F39-4944BFC82307}" type="presOf" srcId="{90A87AA4-714B-4F8B-B072-D6E9F2476F58}" destId="{17EBE902-A4B1-41CF-BEC3-671B12876619}" srcOrd="0" destOrd="1" presId="urn:microsoft.com/office/officeart/2005/8/layout/hList1"/>
    <dgm:cxn modelId="{4DCEA9B2-7F9B-470F-A3C7-5F68816B8114}" type="presOf" srcId="{755A91E6-E278-4AF6-AFE8-0C890A4855BD}" destId="{17EBE902-A4B1-41CF-BEC3-671B12876619}" srcOrd="0" destOrd="5" presId="urn:microsoft.com/office/officeart/2005/8/layout/hList1"/>
    <dgm:cxn modelId="{9A2955B6-EF47-4FCF-BA4E-E8515403EA2D}" type="presOf" srcId="{F31B7D75-1EF4-4862-AB81-370752D7CAB3}" destId="{17EBE902-A4B1-41CF-BEC3-671B12876619}" srcOrd="0" destOrd="0" presId="urn:microsoft.com/office/officeart/2005/8/layout/hList1"/>
    <dgm:cxn modelId="{25D555C2-0570-4515-84F0-FC402B0C1D94}" type="presOf" srcId="{1D5319EE-54DB-44DE-9B90-4FF37BD332E9}" destId="{8F964E1C-137C-4C2F-B5B2-2883F9385DB9}" srcOrd="0" destOrd="5" presId="urn:microsoft.com/office/officeart/2005/8/layout/hList1"/>
    <dgm:cxn modelId="{ACFEFACF-69E3-422E-B1B2-7B6FC1A5DDF2}" type="presOf" srcId="{112C3AE4-0D44-4F8D-89F8-FC14472869FE}" destId="{68144671-EFF8-4CEA-96E2-1D21AA660CD5}" srcOrd="0" destOrd="0" presId="urn:microsoft.com/office/officeart/2005/8/layout/hList1"/>
    <dgm:cxn modelId="{AE8A73D6-FE28-42BB-96C8-72AC32ECA9D6}" type="presOf" srcId="{315F1889-0DF7-4806-810A-5B6E44C53151}" destId="{DE742F80-5D32-40E7-A6AF-421876248786}" srcOrd="0" destOrd="3" presId="urn:microsoft.com/office/officeart/2005/8/layout/hList1"/>
    <dgm:cxn modelId="{A92D9FDD-6BE0-4C96-995C-16BBA89859DC}" type="presOf" srcId="{F74D121D-B34C-4D69-A650-BFA24D5BD190}" destId="{17EBE902-A4B1-41CF-BEC3-671B12876619}" srcOrd="0" destOrd="2" presId="urn:microsoft.com/office/officeart/2005/8/layout/hList1"/>
    <dgm:cxn modelId="{FD82C2E6-AC57-4A72-9410-C52936430BEA}" srcId="{97DE4644-8628-461D-A8B8-4CDCCB78263B}" destId="{B1E481DB-04C2-48AE-8B65-A95C557B689A}" srcOrd="2" destOrd="0" parTransId="{A5E0207A-0546-4BF4-9502-128AB69FD575}" sibTransId="{7FC1CF0D-1DFA-4813-A6AF-9C1E450CBBAF}"/>
    <dgm:cxn modelId="{DD0D9FE9-ED94-452E-8E15-439FA50DDA39}" type="presOf" srcId="{7B48BFE5-E12B-41B6-A55D-F804393B0968}" destId="{1D846D0C-F6F7-4060-BD09-6FD1456922DD}" srcOrd="0" destOrd="0" presId="urn:microsoft.com/office/officeart/2005/8/layout/hList1"/>
    <dgm:cxn modelId="{C23C72EA-0482-4D19-8645-DA3874337A1E}" type="presOf" srcId="{30CB3733-C580-4A8E-908F-4E0345FF1644}" destId="{17EBE902-A4B1-41CF-BEC3-671B12876619}" srcOrd="0" destOrd="3" presId="urn:microsoft.com/office/officeart/2005/8/layout/hList1"/>
    <dgm:cxn modelId="{70644EF3-37C2-4EAA-A118-CFBED75C6CEE}" type="presOf" srcId="{27807896-B878-44B5-9B99-40C1CA946198}" destId="{17EBE902-A4B1-41CF-BEC3-671B12876619}" srcOrd="0" destOrd="4" presId="urn:microsoft.com/office/officeart/2005/8/layout/hList1"/>
    <dgm:cxn modelId="{7F6641F9-F99E-45B6-A566-A8B37E7F7725}" srcId="{ACB4A01D-9D4C-4A93-8CC0-D4333E1C02CD}" destId="{3CDB2659-EAF4-4375-B5F5-09111C353423}" srcOrd="6" destOrd="0" parTransId="{BACF1682-BE33-42D1-BF58-71B1D3266347}" sibTransId="{FABDD2F5-A74C-4583-B1B7-D3CD0F24A748}"/>
    <dgm:cxn modelId="{9F7131FB-CCA4-465C-AE2A-7A3462A8032C}" srcId="{97DE4644-8628-461D-A8B8-4CDCCB78263B}" destId="{DBECC5AA-7090-4397-92C5-34758203B843}" srcOrd="6" destOrd="0" parTransId="{BECF7754-C359-432C-BC63-C63BCFDB77D8}" sibTransId="{4640E92D-AEF0-40CC-8172-8E2CCEB99FFF}"/>
    <dgm:cxn modelId="{AE8549FC-1617-441A-AE58-FD83E42BDCB5}" srcId="{97DE4644-8628-461D-A8B8-4CDCCB78263B}" destId="{315F1889-0DF7-4806-810A-5B6E44C53151}" srcOrd="3" destOrd="0" parTransId="{90AE7209-4477-4F51-BC56-D29D9884D458}" sibTransId="{0CE812B8-0367-4103-A785-89B0AFFA7EA0}"/>
    <dgm:cxn modelId="{84BE99FE-BAC5-4827-816E-42FD8EAEFBE8}" type="presOf" srcId="{97DE4644-8628-461D-A8B8-4CDCCB78263B}" destId="{3BB559F0-201A-4F1F-A15A-CCA8E64EB154}" srcOrd="0" destOrd="0" presId="urn:microsoft.com/office/officeart/2005/8/layout/hList1"/>
    <dgm:cxn modelId="{FD3D36FF-690F-419B-AB59-016D98E6ED9E}" type="presOf" srcId="{F87B92E0-AA7A-49EF-9568-75E6749D149B}" destId="{DE742F80-5D32-40E7-A6AF-421876248786}" srcOrd="0" destOrd="5" presId="urn:microsoft.com/office/officeart/2005/8/layout/hList1"/>
    <dgm:cxn modelId="{FCCBCEFB-9D72-4320-8023-928C61A4B654}" type="presParOf" srcId="{1D846D0C-F6F7-4060-BD09-6FD1456922DD}" destId="{B4375583-8851-44A9-A963-5C652A94E15E}" srcOrd="0" destOrd="0" presId="urn:microsoft.com/office/officeart/2005/8/layout/hList1"/>
    <dgm:cxn modelId="{77F247BF-6607-4AA5-B742-2467D7F9BBEE}" type="presParOf" srcId="{B4375583-8851-44A9-A963-5C652A94E15E}" destId="{3BB559F0-201A-4F1F-A15A-CCA8E64EB154}" srcOrd="0" destOrd="0" presId="urn:microsoft.com/office/officeart/2005/8/layout/hList1"/>
    <dgm:cxn modelId="{0E44C683-ECD0-4F38-8BF6-53374760275C}" type="presParOf" srcId="{B4375583-8851-44A9-A963-5C652A94E15E}" destId="{DE742F80-5D32-40E7-A6AF-421876248786}" srcOrd="1" destOrd="0" presId="urn:microsoft.com/office/officeart/2005/8/layout/hList1"/>
    <dgm:cxn modelId="{338A5750-5775-436D-A93A-A14327ABE115}" type="presParOf" srcId="{1D846D0C-F6F7-4060-BD09-6FD1456922DD}" destId="{427E08AD-0D62-4BAE-8351-39060BD895A1}" srcOrd="1" destOrd="0" presId="urn:microsoft.com/office/officeart/2005/8/layout/hList1"/>
    <dgm:cxn modelId="{8FE8A0DA-B6A0-453F-B46B-6CD23063C6F0}" type="presParOf" srcId="{1D846D0C-F6F7-4060-BD09-6FD1456922DD}" destId="{F24D00E1-6AE2-4BCE-BD28-956E89DAA2FB}" srcOrd="2" destOrd="0" presId="urn:microsoft.com/office/officeart/2005/8/layout/hList1"/>
    <dgm:cxn modelId="{220F2B42-E1E8-4B89-B358-2BF6214566E9}" type="presParOf" srcId="{F24D00E1-6AE2-4BCE-BD28-956E89DAA2FB}" destId="{ED91A113-98B9-418F-81BF-AA4D151D5E27}" srcOrd="0" destOrd="0" presId="urn:microsoft.com/office/officeart/2005/8/layout/hList1"/>
    <dgm:cxn modelId="{7EC21F36-9BA7-4C65-9B67-70599EC5902B}" type="presParOf" srcId="{F24D00E1-6AE2-4BCE-BD28-956E89DAA2FB}" destId="{8F964E1C-137C-4C2F-B5B2-2883F9385DB9}" srcOrd="1" destOrd="0" presId="urn:microsoft.com/office/officeart/2005/8/layout/hList1"/>
    <dgm:cxn modelId="{9DC6BBEC-E210-44B9-8B92-14225E8FEBE6}" type="presParOf" srcId="{1D846D0C-F6F7-4060-BD09-6FD1456922DD}" destId="{C3FD6061-2BCA-45F9-A6E0-49A2A6DA119A}" srcOrd="3" destOrd="0" presId="urn:microsoft.com/office/officeart/2005/8/layout/hList1"/>
    <dgm:cxn modelId="{26EE6706-1604-409E-B034-C6777A6EE384}" type="presParOf" srcId="{1D846D0C-F6F7-4060-BD09-6FD1456922DD}" destId="{19326AE3-EFAA-4174-A307-2251F7BE9C65}" srcOrd="4" destOrd="0" presId="urn:microsoft.com/office/officeart/2005/8/layout/hList1"/>
    <dgm:cxn modelId="{C753216D-CA61-42DE-8F58-CCF7307D54F8}" type="presParOf" srcId="{19326AE3-EFAA-4174-A307-2251F7BE9C65}" destId="{68144671-EFF8-4CEA-96E2-1D21AA660CD5}" srcOrd="0" destOrd="0" presId="urn:microsoft.com/office/officeart/2005/8/layout/hList1"/>
    <dgm:cxn modelId="{E1A641B5-AE08-4380-B1C9-4BA696807AC6}" type="presParOf" srcId="{19326AE3-EFAA-4174-A307-2251F7BE9C65}" destId="{17EBE902-A4B1-41CF-BEC3-671B1287661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48BFE5-E12B-41B6-A55D-F804393B096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7DE4644-8628-461D-A8B8-4CDCCB78263B}">
      <dgm:prSet phldrT="[Text]"/>
      <dgm:spPr/>
      <dgm:t>
        <a:bodyPr/>
        <a:lstStyle/>
        <a:p>
          <a:r>
            <a:rPr lang="en-US" b="1"/>
            <a:t>Assessments</a:t>
          </a:r>
        </a:p>
      </dgm:t>
    </dgm:pt>
    <dgm:pt modelId="{9422836A-D2BB-48A2-9E8A-1C940593FAA1}" type="parTrans" cxnId="{D228BA39-8315-4CCC-B5F7-196CEB6A8E4A}">
      <dgm:prSet/>
      <dgm:spPr/>
      <dgm:t>
        <a:bodyPr/>
        <a:lstStyle/>
        <a:p>
          <a:endParaRPr lang="en-US"/>
        </a:p>
      </dgm:t>
    </dgm:pt>
    <dgm:pt modelId="{D5B04A6F-8EB5-472C-9F22-50685F275EC9}" type="sibTrans" cxnId="{D228BA39-8315-4CCC-B5F7-196CEB6A8E4A}">
      <dgm:prSet/>
      <dgm:spPr/>
      <dgm:t>
        <a:bodyPr/>
        <a:lstStyle/>
        <a:p>
          <a:endParaRPr lang="en-US"/>
        </a:p>
      </dgm:t>
    </dgm:pt>
    <dgm:pt modelId="{1F6D120C-6220-47B6-BD81-88741D404812}">
      <dgm:prSet phldrT="[Text]"/>
      <dgm:spPr/>
      <dgm:t>
        <a:bodyPr/>
        <a:lstStyle/>
        <a:p>
          <a:r>
            <a:rPr lang="en-US"/>
            <a:t>Student information funnels from PS to Enrich and must match exactly</a:t>
          </a:r>
        </a:p>
      </dgm:t>
    </dgm:pt>
    <dgm:pt modelId="{1E19F1EE-3655-4B2D-BB69-4E1637C96A60}" type="parTrans" cxnId="{F419360B-81F6-482B-91C3-BFD6EEA6BAAE}">
      <dgm:prSet/>
      <dgm:spPr/>
      <dgm:t>
        <a:bodyPr/>
        <a:lstStyle/>
        <a:p>
          <a:endParaRPr lang="en-US"/>
        </a:p>
      </dgm:t>
    </dgm:pt>
    <dgm:pt modelId="{41DF3FE6-D00E-48D7-9C14-3E91BFBBBB45}" type="sibTrans" cxnId="{F419360B-81F6-482B-91C3-BFD6EEA6BAAE}">
      <dgm:prSet/>
      <dgm:spPr/>
      <dgm:t>
        <a:bodyPr/>
        <a:lstStyle/>
        <a:p>
          <a:endParaRPr lang="en-US"/>
        </a:p>
      </dgm:t>
    </dgm:pt>
    <dgm:pt modelId="{ACB4A01D-9D4C-4A93-8CC0-D4333E1C02CD}">
      <dgm:prSet phldrT="[Text]"/>
      <dgm:spPr/>
      <dgm:t>
        <a:bodyPr/>
        <a:lstStyle/>
        <a:p>
          <a:r>
            <a:rPr lang="en-US" b="1"/>
            <a:t>Graduation Rate &amp; CCR</a:t>
          </a:r>
        </a:p>
      </dgm:t>
    </dgm:pt>
    <dgm:pt modelId="{A4CFB0CF-4245-4B84-B142-C28446B3CFFB}" type="parTrans" cxnId="{42DACE2E-9BBC-4DE5-8416-6DBFA479E662}">
      <dgm:prSet/>
      <dgm:spPr/>
      <dgm:t>
        <a:bodyPr/>
        <a:lstStyle/>
        <a:p>
          <a:endParaRPr lang="en-US"/>
        </a:p>
      </dgm:t>
    </dgm:pt>
    <dgm:pt modelId="{D43D0822-169A-497D-8C47-C8B0C3C1BAA6}" type="sibTrans" cxnId="{42DACE2E-9BBC-4DE5-8416-6DBFA479E662}">
      <dgm:prSet/>
      <dgm:spPr/>
      <dgm:t>
        <a:bodyPr/>
        <a:lstStyle/>
        <a:p>
          <a:endParaRPr lang="en-US"/>
        </a:p>
      </dgm:t>
    </dgm:pt>
    <dgm:pt modelId="{FF6D5D19-42C8-4775-B2C1-66126F7C8791}">
      <dgm:prSet phldrT="[Text]"/>
      <dgm:spPr/>
      <dgm:t>
        <a:bodyPr/>
        <a:lstStyle/>
        <a:p>
          <a:r>
            <a:rPr lang="en-US"/>
            <a:t>A student’s 9GR and the correct procedures being followed for Dropout and Graduation directly affect cohort reporting and determines participation in CCR testing</a:t>
          </a:r>
        </a:p>
      </dgm:t>
    </dgm:pt>
    <dgm:pt modelId="{0D9661D9-A3D3-4B9D-B3BF-2204314DC454}" type="parTrans" cxnId="{AED2A25A-771F-41F1-AD3D-A0BD0993BD21}">
      <dgm:prSet/>
      <dgm:spPr/>
      <dgm:t>
        <a:bodyPr/>
        <a:lstStyle/>
        <a:p>
          <a:endParaRPr lang="en-US"/>
        </a:p>
      </dgm:t>
    </dgm:pt>
    <dgm:pt modelId="{3679310B-1C20-4706-B85E-8AABDD1FCA70}" type="sibTrans" cxnId="{AED2A25A-771F-41F1-AD3D-A0BD0993BD21}">
      <dgm:prSet/>
      <dgm:spPr/>
      <dgm:t>
        <a:bodyPr/>
        <a:lstStyle/>
        <a:p>
          <a:endParaRPr lang="en-US"/>
        </a:p>
      </dgm:t>
    </dgm:pt>
    <dgm:pt modelId="{112C3AE4-0D44-4F8D-89F8-FC14472869FE}">
      <dgm:prSet phldrT="[Text]"/>
      <dgm:spPr/>
      <dgm:t>
        <a:bodyPr/>
        <a:lstStyle/>
        <a:p>
          <a:r>
            <a:rPr lang="en-US" b="1"/>
            <a:t>Climate Surveys</a:t>
          </a:r>
        </a:p>
      </dgm:t>
    </dgm:pt>
    <dgm:pt modelId="{1ED04810-25BC-42C0-A190-1099090C7DF9}" type="parTrans" cxnId="{7534D332-5C3F-44AA-A2B7-E3590B99D62B}">
      <dgm:prSet/>
      <dgm:spPr/>
      <dgm:t>
        <a:bodyPr/>
        <a:lstStyle/>
        <a:p>
          <a:endParaRPr lang="en-US"/>
        </a:p>
      </dgm:t>
    </dgm:pt>
    <dgm:pt modelId="{18E325E1-816A-47EA-9129-9BE8AC3314E8}" type="sibTrans" cxnId="{7534D332-5C3F-44AA-A2B7-E3590B99D62B}">
      <dgm:prSet/>
      <dgm:spPr/>
      <dgm:t>
        <a:bodyPr/>
        <a:lstStyle/>
        <a:p>
          <a:endParaRPr lang="en-US"/>
        </a:p>
      </dgm:t>
    </dgm:pt>
    <dgm:pt modelId="{F31B7D75-1EF4-4862-AB81-370752D7CAB3}">
      <dgm:prSet phldrT="[Text]"/>
      <dgm:spPr/>
      <dgm:t>
        <a:bodyPr/>
        <a:lstStyle/>
        <a:p>
          <a:r>
            <a:rPr lang="en-US"/>
            <a:t>The accuracy of a student’s enrollment determines if a student’s survey will count towards the report card.</a:t>
          </a:r>
        </a:p>
      </dgm:t>
    </dgm:pt>
    <dgm:pt modelId="{92AF6A42-F430-4425-83A6-FE6EA102584E}" type="parTrans" cxnId="{873ADB78-86AD-4A39-9E2B-179EA0D94453}">
      <dgm:prSet/>
      <dgm:spPr/>
      <dgm:t>
        <a:bodyPr/>
        <a:lstStyle/>
        <a:p>
          <a:endParaRPr lang="en-US"/>
        </a:p>
      </dgm:t>
    </dgm:pt>
    <dgm:pt modelId="{308BA8C5-B260-4341-8AF7-A6145406BB1B}" type="sibTrans" cxnId="{873ADB78-86AD-4A39-9E2B-179EA0D94453}">
      <dgm:prSet/>
      <dgm:spPr/>
      <dgm:t>
        <a:bodyPr/>
        <a:lstStyle/>
        <a:p>
          <a:endParaRPr lang="en-US"/>
        </a:p>
      </dgm:t>
    </dgm:pt>
    <dgm:pt modelId="{3CDB2659-EAF4-4375-B5F5-09111C353423}">
      <dgm:prSet phldrT="[Text]"/>
      <dgm:spPr/>
      <dgm:t>
        <a:bodyPr/>
        <a:lstStyle/>
        <a:p>
          <a:endParaRPr lang="en-US"/>
        </a:p>
      </dgm:t>
    </dgm:pt>
    <dgm:pt modelId="{BACF1682-BE33-42D1-BF58-71B1D3266347}" type="parTrans" cxnId="{7F6641F9-F99E-45B6-A566-A8B37E7F7725}">
      <dgm:prSet/>
      <dgm:spPr/>
      <dgm:t>
        <a:bodyPr/>
        <a:lstStyle/>
        <a:p>
          <a:endParaRPr lang="en-US"/>
        </a:p>
      </dgm:t>
    </dgm:pt>
    <dgm:pt modelId="{FABDD2F5-A74C-4583-B1B7-D3CD0F24A748}" type="sibTrans" cxnId="{7F6641F9-F99E-45B6-A566-A8B37E7F7725}">
      <dgm:prSet/>
      <dgm:spPr/>
      <dgm:t>
        <a:bodyPr/>
        <a:lstStyle/>
        <a:p>
          <a:endParaRPr lang="en-US"/>
        </a:p>
      </dgm:t>
    </dgm:pt>
    <dgm:pt modelId="{5D825952-7EF3-431B-AB0E-AF726E154295}">
      <dgm:prSet phldrT="[Text]"/>
      <dgm:spPr/>
      <dgm:t>
        <a:bodyPr/>
        <a:lstStyle/>
        <a:p>
          <a:r>
            <a:rPr lang="en-US"/>
            <a:t>Elem and </a:t>
          </a:r>
          <a:r>
            <a:rPr lang="en-US" err="1"/>
            <a:t>Midd</a:t>
          </a:r>
          <a:r>
            <a:rPr lang="en-US"/>
            <a:t>—from 80%-90% of rating</a:t>
          </a:r>
        </a:p>
      </dgm:t>
    </dgm:pt>
    <dgm:pt modelId="{6DD3B57F-F750-4F91-8874-62EAD0736538}" type="parTrans" cxnId="{3BE35F0C-4BA8-4801-B0C3-7816A961C71A}">
      <dgm:prSet/>
      <dgm:spPr/>
      <dgm:t>
        <a:bodyPr/>
        <a:lstStyle/>
        <a:p>
          <a:endParaRPr lang="en-US"/>
        </a:p>
      </dgm:t>
    </dgm:pt>
    <dgm:pt modelId="{220AEBC1-00E1-4C15-902E-417495D915E5}" type="sibTrans" cxnId="{3BE35F0C-4BA8-4801-B0C3-7816A961C71A}">
      <dgm:prSet/>
      <dgm:spPr/>
      <dgm:t>
        <a:bodyPr/>
        <a:lstStyle/>
        <a:p>
          <a:endParaRPr lang="en-US"/>
        </a:p>
      </dgm:t>
    </dgm:pt>
    <dgm:pt modelId="{C35946BC-9B1A-47D3-B434-CA8D31E08A96}">
      <dgm:prSet phldrT="[Text]"/>
      <dgm:spPr/>
      <dgm:t>
        <a:bodyPr/>
        <a:lstStyle/>
        <a:p>
          <a:r>
            <a:rPr lang="en-US"/>
            <a:t>High—35%-45% of rating</a:t>
          </a:r>
        </a:p>
      </dgm:t>
    </dgm:pt>
    <dgm:pt modelId="{A5747C06-429E-495E-9FA4-F82255585BFF}" type="parTrans" cxnId="{B10B5469-3895-4B53-8945-5F8BDDD581C9}">
      <dgm:prSet/>
      <dgm:spPr/>
      <dgm:t>
        <a:bodyPr/>
        <a:lstStyle/>
        <a:p>
          <a:endParaRPr lang="en-US"/>
        </a:p>
      </dgm:t>
    </dgm:pt>
    <dgm:pt modelId="{2C66BB00-3669-4E35-8F61-2A1466473FF7}" type="sibTrans" cxnId="{B10B5469-3895-4B53-8945-5F8BDDD581C9}">
      <dgm:prSet/>
      <dgm:spPr/>
      <dgm:t>
        <a:bodyPr/>
        <a:lstStyle/>
        <a:p>
          <a:endParaRPr lang="en-US"/>
        </a:p>
      </dgm:t>
    </dgm:pt>
    <dgm:pt modelId="{24E6C191-F92F-4DFE-8909-3191E2669586}">
      <dgm:prSet phldrT="[Text]"/>
      <dgm:spPr/>
      <dgm:t>
        <a:bodyPr/>
        <a:lstStyle/>
        <a:p>
          <a:r>
            <a:rPr lang="en-US"/>
            <a:t>High only—25% for Grad and an additional 25% for CCR (50% of rating)</a:t>
          </a:r>
        </a:p>
      </dgm:t>
    </dgm:pt>
    <dgm:pt modelId="{78BF1394-1372-49DB-ACDC-6D800635CA76}" type="parTrans" cxnId="{3B824136-81C5-4109-9E7D-91CB18F4D4B3}">
      <dgm:prSet/>
      <dgm:spPr/>
      <dgm:t>
        <a:bodyPr/>
        <a:lstStyle/>
        <a:p>
          <a:endParaRPr lang="en-US"/>
        </a:p>
      </dgm:t>
    </dgm:pt>
    <dgm:pt modelId="{52CD19F3-DD88-47B2-ADE7-AD5ADE0D9A08}" type="sibTrans" cxnId="{3B824136-81C5-4109-9E7D-91CB18F4D4B3}">
      <dgm:prSet/>
      <dgm:spPr/>
      <dgm:t>
        <a:bodyPr/>
        <a:lstStyle/>
        <a:p>
          <a:endParaRPr lang="en-US"/>
        </a:p>
      </dgm:t>
    </dgm:pt>
    <dgm:pt modelId="{F9A32C83-26C2-409E-9540-F5F80D64FD8A}">
      <dgm:prSet phldrT="[Text]"/>
      <dgm:spPr/>
      <dgm:t>
        <a:bodyPr/>
        <a:lstStyle/>
        <a:p>
          <a:r>
            <a:rPr lang="en-US"/>
            <a:t>If a teacher is not correctly entered into PS, he or she may not be able to participate in the required survey.</a:t>
          </a:r>
        </a:p>
      </dgm:t>
    </dgm:pt>
    <dgm:pt modelId="{40532ED5-727C-42A5-BE5D-F10435220252}" type="parTrans" cxnId="{71E972F3-60B2-48FC-8002-05B28124F1F7}">
      <dgm:prSet/>
      <dgm:spPr/>
      <dgm:t>
        <a:bodyPr/>
        <a:lstStyle/>
        <a:p>
          <a:endParaRPr lang="en-US"/>
        </a:p>
      </dgm:t>
    </dgm:pt>
    <dgm:pt modelId="{2ACAC42B-99EA-4D61-BAF1-D1CB2164D314}" type="sibTrans" cxnId="{71E972F3-60B2-48FC-8002-05B28124F1F7}">
      <dgm:prSet/>
      <dgm:spPr/>
      <dgm:t>
        <a:bodyPr/>
        <a:lstStyle/>
        <a:p>
          <a:endParaRPr lang="en-US"/>
        </a:p>
      </dgm:t>
    </dgm:pt>
    <dgm:pt modelId="{4BD4377D-703E-427D-B989-51BC21959997}">
      <dgm:prSet phldrT="[Text]"/>
      <dgm:spPr/>
      <dgm:t>
        <a:bodyPr/>
        <a:lstStyle/>
        <a:p>
          <a:r>
            <a:rPr lang="en-US"/>
            <a:t>Elem and </a:t>
          </a:r>
          <a:r>
            <a:rPr lang="en-US" err="1"/>
            <a:t>Midd</a:t>
          </a:r>
          <a:r>
            <a:rPr lang="en-US"/>
            <a:t>—10% of rating</a:t>
          </a:r>
        </a:p>
      </dgm:t>
    </dgm:pt>
    <dgm:pt modelId="{0FEB8C1D-2956-4BF7-AF9C-E1A0C97A2D0B}" type="parTrans" cxnId="{813201AB-F67C-45B3-AEBC-79A180D35EE6}">
      <dgm:prSet/>
      <dgm:spPr/>
      <dgm:t>
        <a:bodyPr/>
        <a:lstStyle/>
        <a:p>
          <a:endParaRPr lang="en-US"/>
        </a:p>
      </dgm:t>
    </dgm:pt>
    <dgm:pt modelId="{666E006D-0A80-40F6-8FB7-7238D029073B}" type="sibTrans" cxnId="{813201AB-F67C-45B3-AEBC-79A180D35EE6}">
      <dgm:prSet/>
      <dgm:spPr/>
      <dgm:t>
        <a:bodyPr/>
        <a:lstStyle/>
        <a:p>
          <a:endParaRPr lang="en-US"/>
        </a:p>
      </dgm:t>
    </dgm:pt>
    <dgm:pt modelId="{51C24A7E-CC0A-478A-ADC5-05D52781C7E1}">
      <dgm:prSet phldrT="[Text]"/>
      <dgm:spPr/>
      <dgm:t>
        <a:bodyPr/>
        <a:lstStyle/>
        <a:p>
          <a:r>
            <a:rPr lang="en-US"/>
            <a:t>High—5% of rating</a:t>
          </a:r>
        </a:p>
      </dgm:t>
    </dgm:pt>
    <dgm:pt modelId="{D144F56F-7CD0-4827-90D5-8663AD7FE192}" type="parTrans" cxnId="{C1EE1F9B-0940-4DBE-8DBB-2796DABF424C}">
      <dgm:prSet/>
      <dgm:spPr/>
      <dgm:t>
        <a:bodyPr/>
        <a:lstStyle/>
        <a:p>
          <a:endParaRPr lang="en-US"/>
        </a:p>
      </dgm:t>
    </dgm:pt>
    <dgm:pt modelId="{E44431A8-7589-4493-A064-F544DDB23878}" type="sibTrans" cxnId="{C1EE1F9B-0940-4DBE-8DBB-2796DABF424C}">
      <dgm:prSet/>
      <dgm:spPr/>
      <dgm:t>
        <a:bodyPr/>
        <a:lstStyle/>
        <a:p>
          <a:endParaRPr lang="en-US"/>
        </a:p>
      </dgm:t>
    </dgm:pt>
    <dgm:pt modelId="{1D846D0C-F6F7-4060-BD09-6FD1456922DD}" type="pres">
      <dgm:prSet presAssocID="{7B48BFE5-E12B-41B6-A55D-F804393B0968}" presName="Name0" presStyleCnt="0">
        <dgm:presLayoutVars>
          <dgm:dir/>
          <dgm:animLvl val="lvl"/>
          <dgm:resizeHandles val="exact"/>
        </dgm:presLayoutVars>
      </dgm:prSet>
      <dgm:spPr/>
    </dgm:pt>
    <dgm:pt modelId="{B4375583-8851-44A9-A963-5C652A94E15E}" type="pres">
      <dgm:prSet presAssocID="{97DE4644-8628-461D-A8B8-4CDCCB78263B}" presName="composite" presStyleCnt="0"/>
      <dgm:spPr/>
    </dgm:pt>
    <dgm:pt modelId="{3BB559F0-201A-4F1F-A15A-CCA8E64EB154}" type="pres">
      <dgm:prSet presAssocID="{97DE4644-8628-461D-A8B8-4CDCCB78263B}" presName="parTx" presStyleLbl="alignNode1" presStyleIdx="0" presStyleCnt="3">
        <dgm:presLayoutVars>
          <dgm:chMax val="0"/>
          <dgm:chPref val="0"/>
          <dgm:bulletEnabled val="1"/>
        </dgm:presLayoutVars>
      </dgm:prSet>
      <dgm:spPr/>
    </dgm:pt>
    <dgm:pt modelId="{DE742F80-5D32-40E7-A6AF-421876248786}" type="pres">
      <dgm:prSet presAssocID="{97DE4644-8628-461D-A8B8-4CDCCB78263B}" presName="desTx" presStyleLbl="alignAccFollowNode1" presStyleIdx="0" presStyleCnt="3">
        <dgm:presLayoutVars>
          <dgm:bulletEnabled val="1"/>
        </dgm:presLayoutVars>
      </dgm:prSet>
      <dgm:spPr/>
    </dgm:pt>
    <dgm:pt modelId="{427E08AD-0D62-4BAE-8351-39060BD895A1}" type="pres">
      <dgm:prSet presAssocID="{D5B04A6F-8EB5-472C-9F22-50685F275EC9}" presName="space" presStyleCnt="0"/>
      <dgm:spPr/>
    </dgm:pt>
    <dgm:pt modelId="{F24D00E1-6AE2-4BCE-BD28-956E89DAA2FB}" type="pres">
      <dgm:prSet presAssocID="{ACB4A01D-9D4C-4A93-8CC0-D4333E1C02CD}" presName="composite" presStyleCnt="0"/>
      <dgm:spPr/>
    </dgm:pt>
    <dgm:pt modelId="{ED91A113-98B9-418F-81BF-AA4D151D5E27}" type="pres">
      <dgm:prSet presAssocID="{ACB4A01D-9D4C-4A93-8CC0-D4333E1C02CD}" presName="parTx" presStyleLbl="alignNode1" presStyleIdx="1" presStyleCnt="3">
        <dgm:presLayoutVars>
          <dgm:chMax val="0"/>
          <dgm:chPref val="0"/>
          <dgm:bulletEnabled val="1"/>
        </dgm:presLayoutVars>
      </dgm:prSet>
      <dgm:spPr/>
    </dgm:pt>
    <dgm:pt modelId="{8F964E1C-137C-4C2F-B5B2-2883F9385DB9}" type="pres">
      <dgm:prSet presAssocID="{ACB4A01D-9D4C-4A93-8CC0-D4333E1C02CD}" presName="desTx" presStyleLbl="alignAccFollowNode1" presStyleIdx="1" presStyleCnt="3">
        <dgm:presLayoutVars>
          <dgm:bulletEnabled val="1"/>
        </dgm:presLayoutVars>
      </dgm:prSet>
      <dgm:spPr/>
    </dgm:pt>
    <dgm:pt modelId="{C3FD6061-2BCA-45F9-A6E0-49A2A6DA119A}" type="pres">
      <dgm:prSet presAssocID="{D43D0822-169A-497D-8C47-C8B0C3C1BAA6}" presName="space" presStyleCnt="0"/>
      <dgm:spPr/>
    </dgm:pt>
    <dgm:pt modelId="{19326AE3-EFAA-4174-A307-2251F7BE9C65}" type="pres">
      <dgm:prSet presAssocID="{112C3AE4-0D44-4F8D-89F8-FC14472869FE}" presName="composite" presStyleCnt="0"/>
      <dgm:spPr/>
    </dgm:pt>
    <dgm:pt modelId="{68144671-EFF8-4CEA-96E2-1D21AA660CD5}" type="pres">
      <dgm:prSet presAssocID="{112C3AE4-0D44-4F8D-89F8-FC14472869FE}" presName="parTx" presStyleLbl="alignNode1" presStyleIdx="2" presStyleCnt="3">
        <dgm:presLayoutVars>
          <dgm:chMax val="0"/>
          <dgm:chPref val="0"/>
          <dgm:bulletEnabled val="1"/>
        </dgm:presLayoutVars>
      </dgm:prSet>
      <dgm:spPr/>
    </dgm:pt>
    <dgm:pt modelId="{17EBE902-A4B1-41CF-BEC3-671B12876619}" type="pres">
      <dgm:prSet presAssocID="{112C3AE4-0D44-4F8D-89F8-FC14472869FE}" presName="desTx" presStyleLbl="alignAccFollowNode1" presStyleIdx="2" presStyleCnt="3">
        <dgm:presLayoutVars>
          <dgm:bulletEnabled val="1"/>
        </dgm:presLayoutVars>
      </dgm:prSet>
      <dgm:spPr/>
    </dgm:pt>
  </dgm:ptLst>
  <dgm:cxnLst>
    <dgm:cxn modelId="{B83D3B04-21C8-487A-9458-061E406F7F01}" type="presOf" srcId="{F9A32C83-26C2-409E-9540-F5F80D64FD8A}" destId="{17EBE902-A4B1-41CF-BEC3-671B12876619}" srcOrd="0" destOrd="1" presId="urn:microsoft.com/office/officeart/2005/8/layout/hList1"/>
    <dgm:cxn modelId="{F419360B-81F6-482B-91C3-BFD6EEA6BAAE}" srcId="{97DE4644-8628-461D-A8B8-4CDCCB78263B}" destId="{1F6D120C-6220-47B6-BD81-88741D404812}" srcOrd="0" destOrd="0" parTransId="{1E19F1EE-3655-4B2D-BB69-4E1637C96A60}" sibTransId="{41DF3FE6-D00E-48D7-9C14-3E91BFBBBB45}"/>
    <dgm:cxn modelId="{3BE35F0C-4BA8-4801-B0C3-7816A961C71A}" srcId="{97DE4644-8628-461D-A8B8-4CDCCB78263B}" destId="{5D825952-7EF3-431B-AB0E-AF726E154295}" srcOrd="1" destOrd="0" parTransId="{6DD3B57F-F750-4F91-8874-62EAD0736538}" sibTransId="{220AEBC1-00E1-4C15-902E-417495D915E5}"/>
    <dgm:cxn modelId="{E3F6D611-8004-423E-9EE3-E8C68F3FA4AA}" type="presOf" srcId="{5D825952-7EF3-431B-AB0E-AF726E154295}" destId="{DE742F80-5D32-40E7-A6AF-421876248786}" srcOrd="0" destOrd="1" presId="urn:microsoft.com/office/officeart/2005/8/layout/hList1"/>
    <dgm:cxn modelId="{6BCD181A-B55D-48D2-A10E-E6024FC46734}" type="presOf" srcId="{1F6D120C-6220-47B6-BD81-88741D404812}" destId="{DE742F80-5D32-40E7-A6AF-421876248786}" srcOrd="0" destOrd="0" presId="urn:microsoft.com/office/officeart/2005/8/layout/hList1"/>
    <dgm:cxn modelId="{42DACE2E-9BBC-4DE5-8416-6DBFA479E662}" srcId="{7B48BFE5-E12B-41B6-A55D-F804393B0968}" destId="{ACB4A01D-9D4C-4A93-8CC0-D4333E1C02CD}" srcOrd="1" destOrd="0" parTransId="{A4CFB0CF-4245-4B84-B142-C28446B3CFFB}" sibTransId="{D43D0822-169A-497D-8C47-C8B0C3C1BAA6}"/>
    <dgm:cxn modelId="{7534D332-5C3F-44AA-A2B7-E3590B99D62B}" srcId="{7B48BFE5-E12B-41B6-A55D-F804393B0968}" destId="{112C3AE4-0D44-4F8D-89F8-FC14472869FE}" srcOrd="2" destOrd="0" parTransId="{1ED04810-25BC-42C0-A190-1099090C7DF9}" sibTransId="{18E325E1-816A-47EA-9129-9BE8AC3314E8}"/>
    <dgm:cxn modelId="{3B824136-81C5-4109-9E7D-91CB18F4D4B3}" srcId="{ACB4A01D-9D4C-4A93-8CC0-D4333E1C02CD}" destId="{24E6C191-F92F-4DFE-8909-3191E2669586}" srcOrd="1" destOrd="0" parTransId="{78BF1394-1372-49DB-ACDC-6D800635CA76}" sibTransId="{52CD19F3-DD88-47B2-ADE7-AD5ADE0D9A08}"/>
    <dgm:cxn modelId="{D228BA39-8315-4CCC-B5F7-196CEB6A8E4A}" srcId="{7B48BFE5-E12B-41B6-A55D-F804393B0968}" destId="{97DE4644-8628-461D-A8B8-4CDCCB78263B}" srcOrd="0" destOrd="0" parTransId="{9422836A-D2BB-48A2-9E8A-1C940593FAA1}" sibTransId="{D5B04A6F-8EB5-472C-9F22-50685F275EC9}"/>
    <dgm:cxn modelId="{66B08B42-7B22-487A-9848-72710C9041EE}" type="presOf" srcId="{ACB4A01D-9D4C-4A93-8CC0-D4333E1C02CD}" destId="{ED91A113-98B9-418F-81BF-AA4D151D5E27}" srcOrd="0" destOrd="0" presId="urn:microsoft.com/office/officeart/2005/8/layout/hList1"/>
    <dgm:cxn modelId="{B10B5469-3895-4B53-8945-5F8BDDD581C9}" srcId="{97DE4644-8628-461D-A8B8-4CDCCB78263B}" destId="{C35946BC-9B1A-47D3-B434-CA8D31E08A96}" srcOrd="2" destOrd="0" parTransId="{A5747C06-429E-495E-9FA4-F82255585BFF}" sibTransId="{2C66BB00-3669-4E35-8F61-2A1466473FF7}"/>
    <dgm:cxn modelId="{B597EB6A-6A40-4C54-953C-CE22396514D2}" type="presOf" srcId="{24E6C191-F92F-4DFE-8909-3191E2669586}" destId="{8F964E1C-137C-4C2F-B5B2-2883F9385DB9}" srcOrd="0" destOrd="1" presId="urn:microsoft.com/office/officeart/2005/8/layout/hList1"/>
    <dgm:cxn modelId="{798E8E75-C69D-48C2-B800-97A0E4DB74F5}" type="presOf" srcId="{C35946BC-9B1A-47D3-B434-CA8D31E08A96}" destId="{DE742F80-5D32-40E7-A6AF-421876248786}" srcOrd="0" destOrd="2" presId="urn:microsoft.com/office/officeart/2005/8/layout/hList1"/>
    <dgm:cxn modelId="{873ADB78-86AD-4A39-9E2B-179EA0D94453}" srcId="{112C3AE4-0D44-4F8D-89F8-FC14472869FE}" destId="{F31B7D75-1EF4-4862-AB81-370752D7CAB3}" srcOrd="0" destOrd="0" parTransId="{92AF6A42-F430-4425-83A6-FE6EA102584E}" sibTransId="{308BA8C5-B260-4341-8AF7-A6145406BB1B}"/>
    <dgm:cxn modelId="{AED2A25A-771F-41F1-AD3D-A0BD0993BD21}" srcId="{ACB4A01D-9D4C-4A93-8CC0-D4333E1C02CD}" destId="{FF6D5D19-42C8-4775-B2C1-66126F7C8791}" srcOrd="0" destOrd="0" parTransId="{0D9661D9-A3D3-4B9D-B3BF-2204314DC454}" sibTransId="{3679310B-1C20-4706-B85E-8AABDD1FCA70}"/>
    <dgm:cxn modelId="{AD07A07E-6736-41D0-8267-87E1BA747010}" type="presOf" srcId="{3CDB2659-EAF4-4375-B5F5-09111C353423}" destId="{8F964E1C-137C-4C2F-B5B2-2883F9385DB9}" srcOrd="0" destOrd="2" presId="urn:microsoft.com/office/officeart/2005/8/layout/hList1"/>
    <dgm:cxn modelId="{C1EE1F9B-0940-4DBE-8DBB-2796DABF424C}" srcId="{112C3AE4-0D44-4F8D-89F8-FC14472869FE}" destId="{51C24A7E-CC0A-478A-ADC5-05D52781C7E1}" srcOrd="3" destOrd="0" parTransId="{D144F56F-7CD0-4827-90D5-8663AD7FE192}" sibTransId="{E44431A8-7589-4493-A064-F544DDB23878}"/>
    <dgm:cxn modelId="{21E0D39C-2961-4675-96B9-97CD53469052}" type="presOf" srcId="{FF6D5D19-42C8-4775-B2C1-66126F7C8791}" destId="{8F964E1C-137C-4C2F-B5B2-2883F9385DB9}" srcOrd="0" destOrd="0" presId="urn:microsoft.com/office/officeart/2005/8/layout/hList1"/>
    <dgm:cxn modelId="{813201AB-F67C-45B3-AEBC-79A180D35EE6}" srcId="{112C3AE4-0D44-4F8D-89F8-FC14472869FE}" destId="{4BD4377D-703E-427D-B989-51BC21959997}" srcOrd="2" destOrd="0" parTransId="{0FEB8C1D-2956-4BF7-AF9C-E1A0C97A2D0B}" sibTransId="{666E006D-0A80-40F6-8FB7-7238D029073B}"/>
    <dgm:cxn modelId="{DBCCA6B2-EFD1-46D3-8BDF-CECBFDB805B9}" type="presOf" srcId="{4BD4377D-703E-427D-B989-51BC21959997}" destId="{17EBE902-A4B1-41CF-BEC3-671B12876619}" srcOrd="0" destOrd="2" presId="urn:microsoft.com/office/officeart/2005/8/layout/hList1"/>
    <dgm:cxn modelId="{9A2955B6-EF47-4FCF-BA4E-E8515403EA2D}" type="presOf" srcId="{F31B7D75-1EF4-4862-AB81-370752D7CAB3}" destId="{17EBE902-A4B1-41CF-BEC3-671B12876619}" srcOrd="0" destOrd="0" presId="urn:microsoft.com/office/officeart/2005/8/layout/hList1"/>
    <dgm:cxn modelId="{F76781C8-C5E2-4F7F-AC56-FDCA35C840CE}" type="presOf" srcId="{51C24A7E-CC0A-478A-ADC5-05D52781C7E1}" destId="{17EBE902-A4B1-41CF-BEC3-671B12876619}" srcOrd="0" destOrd="3" presId="urn:microsoft.com/office/officeart/2005/8/layout/hList1"/>
    <dgm:cxn modelId="{ACFEFACF-69E3-422E-B1B2-7B6FC1A5DDF2}" type="presOf" srcId="{112C3AE4-0D44-4F8D-89F8-FC14472869FE}" destId="{68144671-EFF8-4CEA-96E2-1D21AA660CD5}" srcOrd="0" destOrd="0" presId="urn:microsoft.com/office/officeart/2005/8/layout/hList1"/>
    <dgm:cxn modelId="{DD0D9FE9-ED94-452E-8E15-439FA50DDA39}" type="presOf" srcId="{7B48BFE5-E12B-41B6-A55D-F804393B0968}" destId="{1D846D0C-F6F7-4060-BD09-6FD1456922DD}" srcOrd="0" destOrd="0" presId="urn:microsoft.com/office/officeart/2005/8/layout/hList1"/>
    <dgm:cxn modelId="{71E972F3-60B2-48FC-8002-05B28124F1F7}" srcId="{112C3AE4-0D44-4F8D-89F8-FC14472869FE}" destId="{F9A32C83-26C2-409E-9540-F5F80D64FD8A}" srcOrd="1" destOrd="0" parTransId="{40532ED5-727C-42A5-BE5D-F10435220252}" sibTransId="{2ACAC42B-99EA-4D61-BAF1-D1CB2164D314}"/>
    <dgm:cxn modelId="{7F6641F9-F99E-45B6-A566-A8B37E7F7725}" srcId="{ACB4A01D-9D4C-4A93-8CC0-D4333E1C02CD}" destId="{3CDB2659-EAF4-4375-B5F5-09111C353423}" srcOrd="2" destOrd="0" parTransId="{BACF1682-BE33-42D1-BF58-71B1D3266347}" sibTransId="{FABDD2F5-A74C-4583-B1B7-D3CD0F24A748}"/>
    <dgm:cxn modelId="{84BE99FE-BAC5-4827-816E-42FD8EAEFBE8}" type="presOf" srcId="{97DE4644-8628-461D-A8B8-4CDCCB78263B}" destId="{3BB559F0-201A-4F1F-A15A-CCA8E64EB154}" srcOrd="0" destOrd="0" presId="urn:microsoft.com/office/officeart/2005/8/layout/hList1"/>
    <dgm:cxn modelId="{FCCBCEFB-9D72-4320-8023-928C61A4B654}" type="presParOf" srcId="{1D846D0C-F6F7-4060-BD09-6FD1456922DD}" destId="{B4375583-8851-44A9-A963-5C652A94E15E}" srcOrd="0" destOrd="0" presId="urn:microsoft.com/office/officeart/2005/8/layout/hList1"/>
    <dgm:cxn modelId="{77F247BF-6607-4AA5-B742-2467D7F9BBEE}" type="presParOf" srcId="{B4375583-8851-44A9-A963-5C652A94E15E}" destId="{3BB559F0-201A-4F1F-A15A-CCA8E64EB154}" srcOrd="0" destOrd="0" presId="urn:microsoft.com/office/officeart/2005/8/layout/hList1"/>
    <dgm:cxn modelId="{0E44C683-ECD0-4F38-8BF6-53374760275C}" type="presParOf" srcId="{B4375583-8851-44A9-A963-5C652A94E15E}" destId="{DE742F80-5D32-40E7-A6AF-421876248786}" srcOrd="1" destOrd="0" presId="urn:microsoft.com/office/officeart/2005/8/layout/hList1"/>
    <dgm:cxn modelId="{338A5750-5775-436D-A93A-A14327ABE115}" type="presParOf" srcId="{1D846D0C-F6F7-4060-BD09-6FD1456922DD}" destId="{427E08AD-0D62-4BAE-8351-39060BD895A1}" srcOrd="1" destOrd="0" presId="urn:microsoft.com/office/officeart/2005/8/layout/hList1"/>
    <dgm:cxn modelId="{8FE8A0DA-B6A0-453F-B46B-6CD23063C6F0}" type="presParOf" srcId="{1D846D0C-F6F7-4060-BD09-6FD1456922DD}" destId="{F24D00E1-6AE2-4BCE-BD28-956E89DAA2FB}" srcOrd="2" destOrd="0" presId="urn:microsoft.com/office/officeart/2005/8/layout/hList1"/>
    <dgm:cxn modelId="{220F2B42-E1E8-4B89-B358-2BF6214566E9}" type="presParOf" srcId="{F24D00E1-6AE2-4BCE-BD28-956E89DAA2FB}" destId="{ED91A113-98B9-418F-81BF-AA4D151D5E27}" srcOrd="0" destOrd="0" presId="urn:microsoft.com/office/officeart/2005/8/layout/hList1"/>
    <dgm:cxn modelId="{7EC21F36-9BA7-4C65-9B67-70599EC5902B}" type="presParOf" srcId="{F24D00E1-6AE2-4BCE-BD28-956E89DAA2FB}" destId="{8F964E1C-137C-4C2F-B5B2-2883F9385DB9}" srcOrd="1" destOrd="0" presId="urn:microsoft.com/office/officeart/2005/8/layout/hList1"/>
    <dgm:cxn modelId="{9DC6BBEC-E210-44B9-8B92-14225E8FEBE6}" type="presParOf" srcId="{1D846D0C-F6F7-4060-BD09-6FD1456922DD}" destId="{C3FD6061-2BCA-45F9-A6E0-49A2A6DA119A}" srcOrd="3" destOrd="0" presId="urn:microsoft.com/office/officeart/2005/8/layout/hList1"/>
    <dgm:cxn modelId="{26EE6706-1604-409E-B034-C6777A6EE384}" type="presParOf" srcId="{1D846D0C-F6F7-4060-BD09-6FD1456922DD}" destId="{19326AE3-EFAA-4174-A307-2251F7BE9C65}" srcOrd="4" destOrd="0" presId="urn:microsoft.com/office/officeart/2005/8/layout/hList1"/>
    <dgm:cxn modelId="{C753216D-CA61-42DE-8F58-CCF7307D54F8}" type="presParOf" srcId="{19326AE3-EFAA-4174-A307-2251F7BE9C65}" destId="{68144671-EFF8-4CEA-96E2-1D21AA660CD5}" srcOrd="0" destOrd="0" presId="urn:microsoft.com/office/officeart/2005/8/layout/hList1"/>
    <dgm:cxn modelId="{E1A641B5-AE08-4380-B1C9-4BA696807AC6}" type="presParOf" srcId="{19326AE3-EFAA-4174-A307-2251F7BE9C65}" destId="{17EBE902-A4B1-41CF-BEC3-671B1287661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77FB53-A75A-409B-873F-9BD8E59FED9B}"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0D8E794A-17A5-4D3E-B713-5724E348D633}">
      <dgm:prSet/>
      <dgm:spPr/>
      <dgm:t>
        <a:bodyPr/>
        <a:lstStyle/>
        <a:p>
          <a:r>
            <a:rPr lang="en-US"/>
            <a:t>State Board Regulation</a:t>
          </a:r>
        </a:p>
      </dgm:t>
    </dgm:pt>
    <dgm:pt modelId="{7A1AFC2E-CF3D-4138-B6E7-506996542380}" type="parTrans" cxnId="{B06E1B0A-4509-4C67-9831-B9D8060ABB08}">
      <dgm:prSet/>
      <dgm:spPr/>
      <dgm:t>
        <a:bodyPr/>
        <a:lstStyle/>
        <a:p>
          <a:endParaRPr lang="en-US"/>
        </a:p>
      </dgm:t>
    </dgm:pt>
    <dgm:pt modelId="{4925F93E-E631-4E99-86F7-65D1D480057F}" type="sibTrans" cxnId="{B06E1B0A-4509-4C67-9831-B9D8060ABB08}">
      <dgm:prSet/>
      <dgm:spPr/>
      <dgm:t>
        <a:bodyPr/>
        <a:lstStyle/>
        <a:p>
          <a:endParaRPr lang="en-US"/>
        </a:p>
      </dgm:t>
    </dgm:pt>
    <dgm:pt modelId="{89436839-9BD7-408C-9F40-1CBB076903A1}">
      <dgm:prSet/>
      <dgm:spPr/>
      <dgm:t>
        <a:bodyPr/>
        <a:lstStyle/>
        <a:p>
          <a:r>
            <a:rPr lang="en-US"/>
            <a:t>Student Withdrawals</a:t>
          </a:r>
        </a:p>
      </dgm:t>
    </dgm:pt>
    <dgm:pt modelId="{D062ED2B-F029-4EC8-B350-65FA251A15F3}" type="parTrans" cxnId="{06905D5C-7505-44C3-B77A-6DA9D7566B5A}">
      <dgm:prSet/>
      <dgm:spPr/>
      <dgm:t>
        <a:bodyPr/>
        <a:lstStyle/>
        <a:p>
          <a:endParaRPr lang="en-US"/>
        </a:p>
      </dgm:t>
    </dgm:pt>
    <dgm:pt modelId="{3EDACEC4-8491-4870-9A16-7FCD16035D3C}" type="sibTrans" cxnId="{06905D5C-7505-44C3-B77A-6DA9D7566B5A}">
      <dgm:prSet/>
      <dgm:spPr/>
      <dgm:t>
        <a:bodyPr/>
        <a:lstStyle/>
        <a:p>
          <a:endParaRPr lang="en-US"/>
        </a:p>
      </dgm:t>
    </dgm:pt>
    <dgm:pt modelId="{4A6433DF-9958-43E2-8E1A-FF866CD6D564}">
      <dgm:prSet/>
      <dgm:spPr/>
      <dgm:t>
        <a:bodyPr/>
        <a:lstStyle/>
        <a:p>
          <a:r>
            <a:rPr lang="en-US"/>
            <a:t>PowerSchool Transfer Out of School</a:t>
          </a:r>
        </a:p>
      </dgm:t>
    </dgm:pt>
    <dgm:pt modelId="{9C7E08F8-8AD7-4E01-B8FA-18B1D0F6318B}" type="parTrans" cxnId="{19189410-AC06-4BAD-B334-39F934B307DC}">
      <dgm:prSet/>
      <dgm:spPr/>
      <dgm:t>
        <a:bodyPr/>
        <a:lstStyle/>
        <a:p>
          <a:endParaRPr lang="en-US"/>
        </a:p>
      </dgm:t>
    </dgm:pt>
    <dgm:pt modelId="{87798E05-AD47-4F1E-A6CA-6C3F0C037562}" type="sibTrans" cxnId="{19189410-AC06-4BAD-B334-39F934B307DC}">
      <dgm:prSet/>
      <dgm:spPr/>
      <dgm:t>
        <a:bodyPr/>
        <a:lstStyle/>
        <a:p>
          <a:endParaRPr lang="en-US"/>
        </a:p>
      </dgm:t>
    </dgm:pt>
    <dgm:pt modelId="{AB87A542-4571-4539-8159-B6F9A16220EF}">
      <dgm:prSet/>
      <dgm:spPr/>
      <dgm:t>
        <a:bodyPr/>
        <a:lstStyle/>
        <a:p>
          <a:r>
            <a:rPr lang="en-US"/>
            <a:t>PowerSchool Transfer To Another School</a:t>
          </a:r>
        </a:p>
      </dgm:t>
    </dgm:pt>
    <dgm:pt modelId="{D4B5A798-D977-4A83-96E5-12EB68F2D98F}" type="parTrans" cxnId="{A532C43F-2634-4BD9-8190-0C0D460DBC86}">
      <dgm:prSet/>
      <dgm:spPr/>
      <dgm:t>
        <a:bodyPr/>
        <a:lstStyle/>
        <a:p>
          <a:endParaRPr lang="en-US"/>
        </a:p>
      </dgm:t>
    </dgm:pt>
    <dgm:pt modelId="{B22DF829-4054-4628-9A8C-D2B215F91D03}" type="sibTrans" cxnId="{A532C43F-2634-4BD9-8190-0C0D460DBC86}">
      <dgm:prSet/>
      <dgm:spPr/>
      <dgm:t>
        <a:bodyPr/>
        <a:lstStyle/>
        <a:p>
          <a:endParaRPr lang="en-US"/>
        </a:p>
      </dgm:t>
    </dgm:pt>
    <dgm:pt modelId="{C063CDB3-82FB-462A-84D6-1C1CE9EBA60C}" type="pres">
      <dgm:prSet presAssocID="{2077FB53-A75A-409B-873F-9BD8E59FED9B}" presName="linear" presStyleCnt="0">
        <dgm:presLayoutVars>
          <dgm:dir/>
          <dgm:animLvl val="lvl"/>
          <dgm:resizeHandles val="exact"/>
        </dgm:presLayoutVars>
      </dgm:prSet>
      <dgm:spPr/>
    </dgm:pt>
    <dgm:pt modelId="{42EB0A83-2D3F-4F3D-8D71-60F6A3C8F2DD}" type="pres">
      <dgm:prSet presAssocID="{0D8E794A-17A5-4D3E-B713-5724E348D633}" presName="parentLin" presStyleCnt="0"/>
      <dgm:spPr/>
    </dgm:pt>
    <dgm:pt modelId="{41B3FB3B-9B15-48BA-8D46-C4608319B80F}" type="pres">
      <dgm:prSet presAssocID="{0D8E794A-17A5-4D3E-B713-5724E348D633}" presName="parentLeftMargin" presStyleLbl="node1" presStyleIdx="0" presStyleCnt="4"/>
      <dgm:spPr/>
    </dgm:pt>
    <dgm:pt modelId="{B07658D9-4D00-4EB9-9C8F-97972353CE4A}" type="pres">
      <dgm:prSet presAssocID="{0D8E794A-17A5-4D3E-B713-5724E348D633}" presName="parentText" presStyleLbl="node1" presStyleIdx="0" presStyleCnt="4">
        <dgm:presLayoutVars>
          <dgm:chMax val="0"/>
          <dgm:bulletEnabled val="1"/>
        </dgm:presLayoutVars>
      </dgm:prSet>
      <dgm:spPr/>
    </dgm:pt>
    <dgm:pt modelId="{7F6A4E88-1273-4CAC-85C8-56BD14887FC8}" type="pres">
      <dgm:prSet presAssocID="{0D8E794A-17A5-4D3E-B713-5724E348D633}" presName="negativeSpace" presStyleCnt="0"/>
      <dgm:spPr/>
    </dgm:pt>
    <dgm:pt modelId="{554FF820-7E98-47F5-8E9A-ADB8E8DC91B5}" type="pres">
      <dgm:prSet presAssocID="{0D8E794A-17A5-4D3E-B713-5724E348D633}" presName="childText" presStyleLbl="conFgAcc1" presStyleIdx="0" presStyleCnt="4">
        <dgm:presLayoutVars>
          <dgm:bulletEnabled val="1"/>
        </dgm:presLayoutVars>
      </dgm:prSet>
      <dgm:spPr/>
    </dgm:pt>
    <dgm:pt modelId="{9DD8E8DA-DC41-48EE-A3B6-6FE518CFF964}" type="pres">
      <dgm:prSet presAssocID="{4925F93E-E631-4E99-86F7-65D1D480057F}" presName="spaceBetweenRectangles" presStyleCnt="0"/>
      <dgm:spPr/>
    </dgm:pt>
    <dgm:pt modelId="{2F15292C-FE81-413C-9C4E-6D6E32580736}" type="pres">
      <dgm:prSet presAssocID="{89436839-9BD7-408C-9F40-1CBB076903A1}" presName="parentLin" presStyleCnt="0"/>
      <dgm:spPr/>
    </dgm:pt>
    <dgm:pt modelId="{398D238C-C4BD-4F27-88C1-59A440978D1B}" type="pres">
      <dgm:prSet presAssocID="{89436839-9BD7-408C-9F40-1CBB076903A1}" presName="parentLeftMargin" presStyleLbl="node1" presStyleIdx="0" presStyleCnt="4"/>
      <dgm:spPr/>
    </dgm:pt>
    <dgm:pt modelId="{F6C35DB3-12E9-4E1D-8265-590DCAE265D2}" type="pres">
      <dgm:prSet presAssocID="{89436839-9BD7-408C-9F40-1CBB076903A1}" presName="parentText" presStyleLbl="node1" presStyleIdx="1" presStyleCnt="4">
        <dgm:presLayoutVars>
          <dgm:chMax val="0"/>
          <dgm:bulletEnabled val="1"/>
        </dgm:presLayoutVars>
      </dgm:prSet>
      <dgm:spPr/>
    </dgm:pt>
    <dgm:pt modelId="{0FC413A0-B5F7-4816-B27D-4C99BACA8000}" type="pres">
      <dgm:prSet presAssocID="{89436839-9BD7-408C-9F40-1CBB076903A1}" presName="negativeSpace" presStyleCnt="0"/>
      <dgm:spPr/>
    </dgm:pt>
    <dgm:pt modelId="{1102080F-4017-4491-BC7D-1DF6500E25A1}" type="pres">
      <dgm:prSet presAssocID="{89436839-9BD7-408C-9F40-1CBB076903A1}" presName="childText" presStyleLbl="conFgAcc1" presStyleIdx="1" presStyleCnt="4">
        <dgm:presLayoutVars>
          <dgm:bulletEnabled val="1"/>
        </dgm:presLayoutVars>
      </dgm:prSet>
      <dgm:spPr/>
    </dgm:pt>
    <dgm:pt modelId="{8BE576AD-E025-4000-A9D3-ED239E2FC62E}" type="pres">
      <dgm:prSet presAssocID="{3EDACEC4-8491-4870-9A16-7FCD16035D3C}" presName="spaceBetweenRectangles" presStyleCnt="0"/>
      <dgm:spPr/>
    </dgm:pt>
    <dgm:pt modelId="{484E2F0E-7125-4BF1-9DE9-74A2FEAFA178}" type="pres">
      <dgm:prSet presAssocID="{4A6433DF-9958-43E2-8E1A-FF866CD6D564}" presName="parentLin" presStyleCnt="0"/>
      <dgm:spPr/>
    </dgm:pt>
    <dgm:pt modelId="{1780A8F5-D4E5-431B-94C7-4EAB59FC3B6F}" type="pres">
      <dgm:prSet presAssocID="{4A6433DF-9958-43E2-8E1A-FF866CD6D564}" presName="parentLeftMargin" presStyleLbl="node1" presStyleIdx="1" presStyleCnt="4"/>
      <dgm:spPr/>
    </dgm:pt>
    <dgm:pt modelId="{14DB0AD7-AB7C-4FC8-974A-E24D843F2AC6}" type="pres">
      <dgm:prSet presAssocID="{4A6433DF-9958-43E2-8E1A-FF866CD6D564}" presName="parentText" presStyleLbl="node1" presStyleIdx="2" presStyleCnt="4">
        <dgm:presLayoutVars>
          <dgm:chMax val="0"/>
          <dgm:bulletEnabled val="1"/>
        </dgm:presLayoutVars>
      </dgm:prSet>
      <dgm:spPr/>
    </dgm:pt>
    <dgm:pt modelId="{DE46A452-05AB-4F46-B4F5-FD8ED0A84D27}" type="pres">
      <dgm:prSet presAssocID="{4A6433DF-9958-43E2-8E1A-FF866CD6D564}" presName="negativeSpace" presStyleCnt="0"/>
      <dgm:spPr/>
    </dgm:pt>
    <dgm:pt modelId="{F9BB195A-B44D-4C3C-9FA8-30B714550303}" type="pres">
      <dgm:prSet presAssocID="{4A6433DF-9958-43E2-8E1A-FF866CD6D564}" presName="childText" presStyleLbl="conFgAcc1" presStyleIdx="2" presStyleCnt="4">
        <dgm:presLayoutVars>
          <dgm:bulletEnabled val="1"/>
        </dgm:presLayoutVars>
      </dgm:prSet>
      <dgm:spPr/>
    </dgm:pt>
    <dgm:pt modelId="{18ABC84C-6974-4172-8645-3C6EFB415F4D}" type="pres">
      <dgm:prSet presAssocID="{87798E05-AD47-4F1E-A6CA-6C3F0C037562}" presName="spaceBetweenRectangles" presStyleCnt="0"/>
      <dgm:spPr/>
    </dgm:pt>
    <dgm:pt modelId="{56400EDD-FC23-4078-861F-34ED0AA874DA}" type="pres">
      <dgm:prSet presAssocID="{AB87A542-4571-4539-8159-B6F9A16220EF}" presName="parentLin" presStyleCnt="0"/>
      <dgm:spPr/>
    </dgm:pt>
    <dgm:pt modelId="{F4EF217F-32A4-460F-AEBD-C026676C1A6C}" type="pres">
      <dgm:prSet presAssocID="{AB87A542-4571-4539-8159-B6F9A16220EF}" presName="parentLeftMargin" presStyleLbl="node1" presStyleIdx="2" presStyleCnt="4"/>
      <dgm:spPr/>
    </dgm:pt>
    <dgm:pt modelId="{4AA62BD6-7438-4549-A73B-FE595776FCC4}" type="pres">
      <dgm:prSet presAssocID="{AB87A542-4571-4539-8159-B6F9A16220EF}" presName="parentText" presStyleLbl="node1" presStyleIdx="3" presStyleCnt="4">
        <dgm:presLayoutVars>
          <dgm:chMax val="0"/>
          <dgm:bulletEnabled val="1"/>
        </dgm:presLayoutVars>
      </dgm:prSet>
      <dgm:spPr/>
    </dgm:pt>
    <dgm:pt modelId="{4B0E375B-3E98-4E66-91A9-8EBE7D671DFB}" type="pres">
      <dgm:prSet presAssocID="{AB87A542-4571-4539-8159-B6F9A16220EF}" presName="negativeSpace" presStyleCnt="0"/>
      <dgm:spPr/>
    </dgm:pt>
    <dgm:pt modelId="{BB108950-CB2B-4B45-ABF5-F2E579B53A83}" type="pres">
      <dgm:prSet presAssocID="{AB87A542-4571-4539-8159-B6F9A16220EF}" presName="childText" presStyleLbl="conFgAcc1" presStyleIdx="3" presStyleCnt="4">
        <dgm:presLayoutVars>
          <dgm:bulletEnabled val="1"/>
        </dgm:presLayoutVars>
      </dgm:prSet>
      <dgm:spPr/>
    </dgm:pt>
  </dgm:ptLst>
  <dgm:cxnLst>
    <dgm:cxn modelId="{B06E1B0A-4509-4C67-9831-B9D8060ABB08}" srcId="{2077FB53-A75A-409B-873F-9BD8E59FED9B}" destId="{0D8E794A-17A5-4D3E-B713-5724E348D633}" srcOrd="0" destOrd="0" parTransId="{7A1AFC2E-CF3D-4138-B6E7-506996542380}" sibTransId="{4925F93E-E631-4E99-86F7-65D1D480057F}"/>
    <dgm:cxn modelId="{19189410-AC06-4BAD-B334-39F934B307DC}" srcId="{2077FB53-A75A-409B-873F-9BD8E59FED9B}" destId="{4A6433DF-9958-43E2-8E1A-FF866CD6D564}" srcOrd="2" destOrd="0" parTransId="{9C7E08F8-8AD7-4E01-B8FA-18B1D0F6318B}" sibTransId="{87798E05-AD47-4F1E-A6CA-6C3F0C037562}"/>
    <dgm:cxn modelId="{B5953D12-845C-49E5-8F71-6EC3D803D8FC}" type="presOf" srcId="{0D8E794A-17A5-4D3E-B713-5724E348D633}" destId="{41B3FB3B-9B15-48BA-8D46-C4608319B80F}" srcOrd="0" destOrd="0" presId="urn:microsoft.com/office/officeart/2005/8/layout/list1"/>
    <dgm:cxn modelId="{57B6561C-673B-4A3D-A015-26DEB48C12EC}" type="presOf" srcId="{2077FB53-A75A-409B-873F-9BD8E59FED9B}" destId="{C063CDB3-82FB-462A-84D6-1C1CE9EBA60C}" srcOrd="0" destOrd="0" presId="urn:microsoft.com/office/officeart/2005/8/layout/list1"/>
    <dgm:cxn modelId="{CFEA6823-DAF0-4AE1-A0D7-2DFA319728A4}" type="presOf" srcId="{89436839-9BD7-408C-9F40-1CBB076903A1}" destId="{398D238C-C4BD-4F27-88C1-59A440978D1B}" srcOrd="0" destOrd="0" presId="urn:microsoft.com/office/officeart/2005/8/layout/list1"/>
    <dgm:cxn modelId="{A532C43F-2634-4BD9-8190-0C0D460DBC86}" srcId="{2077FB53-A75A-409B-873F-9BD8E59FED9B}" destId="{AB87A542-4571-4539-8159-B6F9A16220EF}" srcOrd="3" destOrd="0" parTransId="{D4B5A798-D977-4A83-96E5-12EB68F2D98F}" sibTransId="{B22DF829-4054-4628-9A8C-D2B215F91D03}"/>
    <dgm:cxn modelId="{CB653E5C-BBC2-46AA-A495-F41390A92508}" type="presOf" srcId="{4A6433DF-9958-43E2-8E1A-FF866CD6D564}" destId="{1780A8F5-D4E5-431B-94C7-4EAB59FC3B6F}" srcOrd="0" destOrd="0" presId="urn:microsoft.com/office/officeart/2005/8/layout/list1"/>
    <dgm:cxn modelId="{06905D5C-7505-44C3-B77A-6DA9D7566B5A}" srcId="{2077FB53-A75A-409B-873F-9BD8E59FED9B}" destId="{89436839-9BD7-408C-9F40-1CBB076903A1}" srcOrd="1" destOrd="0" parTransId="{D062ED2B-F029-4EC8-B350-65FA251A15F3}" sibTransId="{3EDACEC4-8491-4870-9A16-7FCD16035D3C}"/>
    <dgm:cxn modelId="{F04B2B79-3F63-42EB-AF9C-63E109C2F85E}" type="presOf" srcId="{4A6433DF-9958-43E2-8E1A-FF866CD6D564}" destId="{14DB0AD7-AB7C-4FC8-974A-E24D843F2AC6}" srcOrd="1" destOrd="0" presId="urn:microsoft.com/office/officeart/2005/8/layout/list1"/>
    <dgm:cxn modelId="{1E616CA1-2415-4CD7-BCAE-4EA8506E76EE}" type="presOf" srcId="{AB87A542-4571-4539-8159-B6F9A16220EF}" destId="{4AA62BD6-7438-4549-A73B-FE595776FCC4}" srcOrd="1" destOrd="0" presId="urn:microsoft.com/office/officeart/2005/8/layout/list1"/>
    <dgm:cxn modelId="{6432ABB9-65AA-4F05-922D-0AAC8A909E06}" type="presOf" srcId="{AB87A542-4571-4539-8159-B6F9A16220EF}" destId="{F4EF217F-32A4-460F-AEBD-C026676C1A6C}" srcOrd="0" destOrd="0" presId="urn:microsoft.com/office/officeart/2005/8/layout/list1"/>
    <dgm:cxn modelId="{DC1625D2-C464-40D8-B3CA-5E47FA124DF8}" type="presOf" srcId="{0D8E794A-17A5-4D3E-B713-5724E348D633}" destId="{B07658D9-4D00-4EB9-9C8F-97972353CE4A}" srcOrd="1" destOrd="0" presId="urn:microsoft.com/office/officeart/2005/8/layout/list1"/>
    <dgm:cxn modelId="{FBB3F8D5-E844-4F9B-981F-3740A45F86CB}" type="presOf" srcId="{89436839-9BD7-408C-9F40-1CBB076903A1}" destId="{F6C35DB3-12E9-4E1D-8265-590DCAE265D2}" srcOrd="1" destOrd="0" presId="urn:microsoft.com/office/officeart/2005/8/layout/list1"/>
    <dgm:cxn modelId="{242420C9-66A1-4188-99C9-3ED2AAD8C728}" type="presParOf" srcId="{C063CDB3-82FB-462A-84D6-1C1CE9EBA60C}" destId="{42EB0A83-2D3F-4F3D-8D71-60F6A3C8F2DD}" srcOrd="0" destOrd="0" presId="urn:microsoft.com/office/officeart/2005/8/layout/list1"/>
    <dgm:cxn modelId="{227B06B4-6C05-4B39-8672-43A653317E53}" type="presParOf" srcId="{42EB0A83-2D3F-4F3D-8D71-60F6A3C8F2DD}" destId="{41B3FB3B-9B15-48BA-8D46-C4608319B80F}" srcOrd="0" destOrd="0" presId="urn:microsoft.com/office/officeart/2005/8/layout/list1"/>
    <dgm:cxn modelId="{ADCC7CEF-BF65-4A59-B66F-9174E1FE6B15}" type="presParOf" srcId="{42EB0A83-2D3F-4F3D-8D71-60F6A3C8F2DD}" destId="{B07658D9-4D00-4EB9-9C8F-97972353CE4A}" srcOrd="1" destOrd="0" presId="urn:microsoft.com/office/officeart/2005/8/layout/list1"/>
    <dgm:cxn modelId="{CDEC0041-C656-48DE-975F-2280EBA9AB74}" type="presParOf" srcId="{C063CDB3-82FB-462A-84D6-1C1CE9EBA60C}" destId="{7F6A4E88-1273-4CAC-85C8-56BD14887FC8}" srcOrd="1" destOrd="0" presId="urn:microsoft.com/office/officeart/2005/8/layout/list1"/>
    <dgm:cxn modelId="{656B1494-01FF-4579-87B5-C3B4B2457691}" type="presParOf" srcId="{C063CDB3-82FB-462A-84D6-1C1CE9EBA60C}" destId="{554FF820-7E98-47F5-8E9A-ADB8E8DC91B5}" srcOrd="2" destOrd="0" presId="urn:microsoft.com/office/officeart/2005/8/layout/list1"/>
    <dgm:cxn modelId="{1B6399CB-514F-4D33-8D84-F7420A66D27C}" type="presParOf" srcId="{C063CDB3-82FB-462A-84D6-1C1CE9EBA60C}" destId="{9DD8E8DA-DC41-48EE-A3B6-6FE518CFF964}" srcOrd="3" destOrd="0" presId="urn:microsoft.com/office/officeart/2005/8/layout/list1"/>
    <dgm:cxn modelId="{40A1291A-B437-45E5-8627-D4E373232534}" type="presParOf" srcId="{C063CDB3-82FB-462A-84D6-1C1CE9EBA60C}" destId="{2F15292C-FE81-413C-9C4E-6D6E32580736}" srcOrd="4" destOrd="0" presId="urn:microsoft.com/office/officeart/2005/8/layout/list1"/>
    <dgm:cxn modelId="{7A163B06-0D6A-493D-B512-9682E0CE1FE6}" type="presParOf" srcId="{2F15292C-FE81-413C-9C4E-6D6E32580736}" destId="{398D238C-C4BD-4F27-88C1-59A440978D1B}" srcOrd="0" destOrd="0" presId="urn:microsoft.com/office/officeart/2005/8/layout/list1"/>
    <dgm:cxn modelId="{448545DE-A87A-4D65-90B4-70D6F477E2C7}" type="presParOf" srcId="{2F15292C-FE81-413C-9C4E-6D6E32580736}" destId="{F6C35DB3-12E9-4E1D-8265-590DCAE265D2}" srcOrd="1" destOrd="0" presId="urn:microsoft.com/office/officeart/2005/8/layout/list1"/>
    <dgm:cxn modelId="{F86C3450-9534-4E3C-A171-52F7B3E14507}" type="presParOf" srcId="{C063CDB3-82FB-462A-84D6-1C1CE9EBA60C}" destId="{0FC413A0-B5F7-4816-B27D-4C99BACA8000}" srcOrd="5" destOrd="0" presId="urn:microsoft.com/office/officeart/2005/8/layout/list1"/>
    <dgm:cxn modelId="{2FBD70B9-11E8-43CC-8460-8D73EA62E3C0}" type="presParOf" srcId="{C063CDB3-82FB-462A-84D6-1C1CE9EBA60C}" destId="{1102080F-4017-4491-BC7D-1DF6500E25A1}" srcOrd="6" destOrd="0" presId="urn:microsoft.com/office/officeart/2005/8/layout/list1"/>
    <dgm:cxn modelId="{0C6DCA52-7B72-4067-9744-FFE70EA786B5}" type="presParOf" srcId="{C063CDB3-82FB-462A-84D6-1C1CE9EBA60C}" destId="{8BE576AD-E025-4000-A9D3-ED239E2FC62E}" srcOrd="7" destOrd="0" presId="urn:microsoft.com/office/officeart/2005/8/layout/list1"/>
    <dgm:cxn modelId="{1FC0B3CE-AD02-4FC5-8271-4A276C870CEB}" type="presParOf" srcId="{C063CDB3-82FB-462A-84D6-1C1CE9EBA60C}" destId="{484E2F0E-7125-4BF1-9DE9-74A2FEAFA178}" srcOrd="8" destOrd="0" presId="urn:microsoft.com/office/officeart/2005/8/layout/list1"/>
    <dgm:cxn modelId="{88FC5C64-EC16-4604-8014-C7B5823071CC}" type="presParOf" srcId="{484E2F0E-7125-4BF1-9DE9-74A2FEAFA178}" destId="{1780A8F5-D4E5-431B-94C7-4EAB59FC3B6F}" srcOrd="0" destOrd="0" presId="urn:microsoft.com/office/officeart/2005/8/layout/list1"/>
    <dgm:cxn modelId="{9964ABA3-4B36-43EA-89D0-153D8E8C0338}" type="presParOf" srcId="{484E2F0E-7125-4BF1-9DE9-74A2FEAFA178}" destId="{14DB0AD7-AB7C-4FC8-974A-E24D843F2AC6}" srcOrd="1" destOrd="0" presId="urn:microsoft.com/office/officeart/2005/8/layout/list1"/>
    <dgm:cxn modelId="{25AB8396-3BA3-4942-8577-061B3D392EB5}" type="presParOf" srcId="{C063CDB3-82FB-462A-84D6-1C1CE9EBA60C}" destId="{DE46A452-05AB-4F46-B4F5-FD8ED0A84D27}" srcOrd="9" destOrd="0" presId="urn:microsoft.com/office/officeart/2005/8/layout/list1"/>
    <dgm:cxn modelId="{C45266C3-7CAD-4E56-835B-0DF8BD9FD541}" type="presParOf" srcId="{C063CDB3-82FB-462A-84D6-1C1CE9EBA60C}" destId="{F9BB195A-B44D-4C3C-9FA8-30B714550303}" srcOrd="10" destOrd="0" presId="urn:microsoft.com/office/officeart/2005/8/layout/list1"/>
    <dgm:cxn modelId="{38C652C6-4452-47CF-A39F-64A206B36360}" type="presParOf" srcId="{C063CDB3-82FB-462A-84D6-1C1CE9EBA60C}" destId="{18ABC84C-6974-4172-8645-3C6EFB415F4D}" srcOrd="11" destOrd="0" presId="urn:microsoft.com/office/officeart/2005/8/layout/list1"/>
    <dgm:cxn modelId="{E7636C43-631B-4CD7-93E4-DD43051A6E9F}" type="presParOf" srcId="{C063CDB3-82FB-462A-84D6-1C1CE9EBA60C}" destId="{56400EDD-FC23-4078-861F-34ED0AA874DA}" srcOrd="12" destOrd="0" presId="urn:microsoft.com/office/officeart/2005/8/layout/list1"/>
    <dgm:cxn modelId="{72E732FA-7824-4A97-9654-682EC2EFADAE}" type="presParOf" srcId="{56400EDD-FC23-4078-861F-34ED0AA874DA}" destId="{F4EF217F-32A4-460F-AEBD-C026676C1A6C}" srcOrd="0" destOrd="0" presId="urn:microsoft.com/office/officeart/2005/8/layout/list1"/>
    <dgm:cxn modelId="{9B0A4263-4796-4D0A-9C39-9C454157E851}" type="presParOf" srcId="{56400EDD-FC23-4078-861F-34ED0AA874DA}" destId="{4AA62BD6-7438-4549-A73B-FE595776FCC4}" srcOrd="1" destOrd="0" presId="urn:microsoft.com/office/officeart/2005/8/layout/list1"/>
    <dgm:cxn modelId="{4D41615D-DF04-4CB4-B9EA-C3F757E9E35A}" type="presParOf" srcId="{C063CDB3-82FB-462A-84D6-1C1CE9EBA60C}" destId="{4B0E375B-3E98-4E66-91A9-8EBE7D671DFB}" srcOrd="13" destOrd="0" presId="urn:microsoft.com/office/officeart/2005/8/layout/list1"/>
    <dgm:cxn modelId="{20D12B6A-3595-46A3-8B4C-500A8EC951B3}" type="presParOf" srcId="{C063CDB3-82FB-462A-84D6-1C1CE9EBA60C}" destId="{BB108950-CB2B-4B45-ABF5-F2E579B53A8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A8BFCA4-7C0E-4B38-8462-28BB69F8B76E}"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2F52CCD8-378B-40FC-88CE-55283575D0E7}">
      <dgm:prSet/>
      <dgm:spPr/>
      <dgm:t>
        <a:bodyPr/>
        <a:lstStyle/>
        <a:p>
          <a:r>
            <a:rPr lang="en-US"/>
            <a:t>SC 40 Truancy Reports by Student</a:t>
          </a:r>
        </a:p>
      </dgm:t>
    </dgm:pt>
    <dgm:pt modelId="{5DFD9AC4-A039-4985-BE0B-A54C18ADD132}" type="parTrans" cxnId="{98AEC579-0FED-47EF-BB28-36F0ED5E2332}">
      <dgm:prSet/>
      <dgm:spPr/>
      <dgm:t>
        <a:bodyPr/>
        <a:lstStyle/>
        <a:p>
          <a:endParaRPr lang="en-US"/>
        </a:p>
      </dgm:t>
    </dgm:pt>
    <dgm:pt modelId="{8D0BC56F-1C22-424D-8E76-9FA2F50C9110}" type="sibTrans" cxnId="{98AEC579-0FED-47EF-BB28-36F0ED5E2332}">
      <dgm:prSet/>
      <dgm:spPr/>
      <dgm:t>
        <a:bodyPr/>
        <a:lstStyle/>
        <a:p>
          <a:endParaRPr lang="en-US"/>
        </a:p>
      </dgm:t>
    </dgm:pt>
    <dgm:pt modelId="{F25486F2-7452-4992-98EC-A357B6C957A6}">
      <dgm:prSet/>
      <dgm:spPr/>
      <dgm:t>
        <a:bodyPr/>
        <a:lstStyle/>
        <a:p>
          <a:r>
            <a:rPr lang="en-US"/>
            <a:t>SC 41 Truancy School Detail Report</a:t>
          </a:r>
        </a:p>
      </dgm:t>
    </dgm:pt>
    <dgm:pt modelId="{A436298E-B2EB-4237-BBE5-CAEE3F995B52}" type="parTrans" cxnId="{A913CE86-252B-4716-AE0E-AA93B356FED0}">
      <dgm:prSet/>
      <dgm:spPr/>
      <dgm:t>
        <a:bodyPr/>
        <a:lstStyle/>
        <a:p>
          <a:endParaRPr lang="en-US"/>
        </a:p>
      </dgm:t>
    </dgm:pt>
    <dgm:pt modelId="{5B8C9D7E-1FD3-444B-AB48-192541317660}" type="sibTrans" cxnId="{A913CE86-252B-4716-AE0E-AA93B356FED0}">
      <dgm:prSet/>
      <dgm:spPr/>
      <dgm:t>
        <a:bodyPr/>
        <a:lstStyle/>
        <a:p>
          <a:endParaRPr lang="en-US"/>
        </a:p>
      </dgm:t>
    </dgm:pt>
    <dgm:pt modelId="{8BFEACC8-24A7-4DAF-A0FD-0A6993CBBFEA}" type="pres">
      <dgm:prSet presAssocID="{1A8BFCA4-7C0E-4B38-8462-28BB69F8B76E}" presName="linear" presStyleCnt="0">
        <dgm:presLayoutVars>
          <dgm:animLvl val="lvl"/>
          <dgm:resizeHandles val="exact"/>
        </dgm:presLayoutVars>
      </dgm:prSet>
      <dgm:spPr/>
    </dgm:pt>
    <dgm:pt modelId="{4099D9DB-A92D-4A60-AA49-EC3BB471A75A}" type="pres">
      <dgm:prSet presAssocID="{2F52CCD8-378B-40FC-88CE-55283575D0E7}" presName="parentText" presStyleLbl="node1" presStyleIdx="0" presStyleCnt="2">
        <dgm:presLayoutVars>
          <dgm:chMax val="0"/>
          <dgm:bulletEnabled val="1"/>
        </dgm:presLayoutVars>
      </dgm:prSet>
      <dgm:spPr/>
    </dgm:pt>
    <dgm:pt modelId="{2753774D-836A-4D5E-BEA6-D26C377D3ACD}" type="pres">
      <dgm:prSet presAssocID="{8D0BC56F-1C22-424D-8E76-9FA2F50C9110}" presName="spacer" presStyleCnt="0"/>
      <dgm:spPr/>
    </dgm:pt>
    <dgm:pt modelId="{C9B320D9-D638-446F-A151-7CFD46559590}" type="pres">
      <dgm:prSet presAssocID="{F25486F2-7452-4992-98EC-A357B6C957A6}" presName="parentText" presStyleLbl="node1" presStyleIdx="1" presStyleCnt="2">
        <dgm:presLayoutVars>
          <dgm:chMax val="0"/>
          <dgm:bulletEnabled val="1"/>
        </dgm:presLayoutVars>
      </dgm:prSet>
      <dgm:spPr/>
    </dgm:pt>
  </dgm:ptLst>
  <dgm:cxnLst>
    <dgm:cxn modelId="{23A6AF39-515E-462E-8504-36B4A720FCA4}" type="presOf" srcId="{F25486F2-7452-4992-98EC-A357B6C957A6}" destId="{C9B320D9-D638-446F-A151-7CFD46559590}" srcOrd="0" destOrd="0" presId="urn:microsoft.com/office/officeart/2005/8/layout/vList2"/>
    <dgm:cxn modelId="{98AEC579-0FED-47EF-BB28-36F0ED5E2332}" srcId="{1A8BFCA4-7C0E-4B38-8462-28BB69F8B76E}" destId="{2F52CCD8-378B-40FC-88CE-55283575D0E7}" srcOrd="0" destOrd="0" parTransId="{5DFD9AC4-A039-4985-BE0B-A54C18ADD132}" sibTransId="{8D0BC56F-1C22-424D-8E76-9FA2F50C9110}"/>
    <dgm:cxn modelId="{A913CE86-252B-4716-AE0E-AA93B356FED0}" srcId="{1A8BFCA4-7C0E-4B38-8462-28BB69F8B76E}" destId="{F25486F2-7452-4992-98EC-A357B6C957A6}" srcOrd="1" destOrd="0" parTransId="{A436298E-B2EB-4237-BBE5-CAEE3F995B52}" sibTransId="{5B8C9D7E-1FD3-444B-AB48-192541317660}"/>
    <dgm:cxn modelId="{424F77D6-CB74-4493-9954-26027B5EE4D4}" type="presOf" srcId="{2F52CCD8-378B-40FC-88CE-55283575D0E7}" destId="{4099D9DB-A92D-4A60-AA49-EC3BB471A75A}" srcOrd="0" destOrd="0" presId="urn:microsoft.com/office/officeart/2005/8/layout/vList2"/>
    <dgm:cxn modelId="{CD283DF3-DE62-407D-882D-8B67A07D75B0}" type="presOf" srcId="{1A8BFCA4-7C0E-4B38-8462-28BB69F8B76E}" destId="{8BFEACC8-24A7-4DAF-A0FD-0A6993CBBFEA}" srcOrd="0" destOrd="0" presId="urn:microsoft.com/office/officeart/2005/8/layout/vList2"/>
    <dgm:cxn modelId="{5951B1DB-29CA-43CD-9402-C08DAEBBB272}" type="presParOf" srcId="{8BFEACC8-24A7-4DAF-A0FD-0A6993CBBFEA}" destId="{4099D9DB-A92D-4A60-AA49-EC3BB471A75A}" srcOrd="0" destOrd="0" presId="urn:microsoft.com/office/officeart/2005/8/layout/vList2"/>
    <dgm:cxn modelId="{6A701B3A-B9B7-43C6-8AD8-BC118C280192}" type="presParOf" srcId="{8BFEACC8-24A7-4DAF-A0FD-0A6993CBBFEA}" destId="{2753774D-836A-4D5E-BEA6-D26C377D3ACD}" srcOrd="1" destOrd="0" presId="urn:microsoft.com/office/officeart/2005/8/layout/vList2"/>
    <dgm:cxn modelId="{FCDAAC7F-2F75-42F1-B160-50B6F76F814C}" type="presParOf" srcId="{8BFEACC8-24A7-4DAF-A0FD-0A6993CBBFEA}" destId="{C9B320D9-D638-446F-A151-7CFD4655959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9CFFC5E-F6B8-435E-A544-A963554067C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6DAC180-0701-4339-A3AA-24758D87C110}">
      <dgm:prSet/>
      <dgm:spPr/>
      <dgm:t>
        <a:bodyPr/>
        <a:lstStyle/>
        <a:p>
          <a:r>
            <a:rPr lang="en-US"/>
            <a:t>1. Chronically absent: </a:t>
          </a:r>
          <a:r>
            <a:rPr lang="en-US" b="1" u="sng"/>
            <a:t>Any</a:t>
          </a:r>
          <a:r>
            <a:rPr lang="en-US"/>
            <a:t> student in grades K-12 who misses 50 percent or more of the instructional day for </a:t>
          </a:r>
          <a:r>
            <a:rPr lang="en-US" b="1" u="sng"/>
            <a:t>any</a:t>
          </a:r>
          <a:r>
            <a:rPr lang="en-US"/>
            <a:t> reason for 10 percent (or more) of the enrollment period </a:t>
          </a:r>
        </a:p>
      </dgm:t>
    </dgm:pt>
    <dgm:pt modelId="{36511F50-BF44-48B2-89E0-C3D127AF6EE8}" type="parTrans" cxnId="{4FA8582C-E33D-48FF-8763-7DBCBCB8D286}">
      <dgm:prSet/>
      <dgm:spPr/>
      <dgm:t>
        <a:bodyPr/>
        <a:lstStyle/>
        <a:p>
          <a:endParaRPr lang="en-US"/>
        </a:p>
      </dgm:t>
    </dgm:pt>
    <dgm:pt modelId="{CDCC9C89-5A92-408E-8384-B7E59EBC6038}" type="sibTrans" cxnId="{4FA8582C-E33D-48FF-8763-7DBCBCB8D286}">
      <dgm:prSet/>
      <dgm:spPr/>
      <dgm:t>
        <a:bodyPr/>
        <a:lstStyle/>
        <a:p>
          <a:endParaRPr lang="en-US"/>
        </a:p>
      </dgm:t>
    </dgm:pt>
    <dgm:pt modelId="{40CB6604-641A-4C09-8A23-7FFC558ED4BF}">
      <dgm:prSet/>
      <dgm:spPr/>
      <dgm:t>
        <a:bodyPr/>
        <a:lstStyle/>
        <a:p>
          <a:r>
            <a:rPr lang="en-US"/>
            <a:t>2.  A student is absent if he or she is not physically on school grounds and is not participating in instruction or instruction-related activities at an approved off-grounds location for the school day</a:t>
          </a:r>
        </a:p>
      </dgm:t>
    </dgm:pt>
    <dgm:pt modelId="{25C3B2B2-820E-4AA9-A05C-BC43B998D590}" type="parTrans" cxnId="{749D1A14-19B3-4634-B7B5-FC60B3EDF7C6}">
      <dgm:prSet/>
      <dgm:spPr/>
      <dgm:t>
        <a:bodyPr/>
        <a:lstStyle/>
        <a:p>
          <a:endParaRPr lang="en-US"/>
        </a:p>
      </dgm:t>
    </dgm:pt>
    <dgm:pt modelId="{E184196A-48AC-4969-8ED8-E641D4E9C26A}" type="sibTrans" cxnId="{749D1A14-19B3-4634-B7B5-FC60B3EDF7C6}">
      <dgm:prSet/>
      <dgm:spPr/>
      <dgm:t>
        <a:bodyPr/>
        <a:lstStyle/>
        <a:p>
          <a:endParaRPr lang="en-US"/>
        </a:p>
      </dgm:t>
    </dgm:pt>
    <dgm:pt modelId="{8F3D2203-B011-483B-A7CB-21809EDF48D3}" type="pres">
      <dgm:prSet presAssocID="{C9CFFC5E-F6B8-435E-A544-A963554067C9}" presName="linear" presStyleCnt="0">
        <dgm:presLayoutVars>
          <dgm:animLvl val="lvl"/>
          <dgm:resizeHandles val="exact"/>
        </dgm:presLayoutVars>
      </dgm:prSet>
      <dgm:spPr/>
    </dgm:pt>
    <dgm:pt modelId="{3C9184FF-04EE-4DCB-A23E-58057326C4A1}" type="pres">
      <dgm:prSet presAssocID="{86DAC180-0701-4339-A3AA-24758D87C110}" presName="parentText" presStyleLbl="node1" presStyleIdx="0" presStyleCnt="2">
        <dgm:presLayoutVars>
          <dgm:chMax val="0"/>
          <dgm:bulletEnabled val="1"/>
        </dgm:presLayoutVars>
      </dgm:prSet>
      <dgm:spPr/>
    </dgm:pt>
    <dgm:pt modelId="{418FF40E-423B-480B-8A87-45BC8F7C0C26}" type="pres">
      <dgm:prSet presAssocID="{CDCC9C89-5A92-408E-8384-B7E59EBC6038}" presName="spacer" presStyleCnt="0"/>
      <dgm:spPr/>
    </dgm:pt>
    <dgm:pt modelId="{AFB0F598-2668-4FE2-8D3B-DF9D084A92CD}" type="pres">
      <dgm:prSet presAssocID="{40CB6604-641A-4C09-8A23-7FFC558ED4BF}" presName="parentText" presStyleLbl="node1" presStyleIdx="1" presStyleCnt="2">
        <dgm:presLayoutVars>
          <dgm:chMax val="0"/>
          <dgm:bulletEnabled val="1"/>
        </dgm:presLayoutVars>
      </dgm:prSet>
      <dgm:spPr/>
    </dgm:pt>
  </dgm:ptLst>
  <dgm:cxnLst>
    <dgm:cxn modelId="{749D1A14-19B3-4634-B7B5-FC60B3EDF7C6}" srcId="{C9CFFC5E-F6B8-435E-A544-A963554067C9}" destId="{40CB6604-641A-4C09-8A23-7FFC558ED4BF}" srcOrd="1" destOrd="0" parTransId="{25C3B2B2-820E-4AA9-A05C-BC43B998D590}" sibTransId="{E184196A-48AC-4969-8ED8-E641D4E9C26A}"/>
    <dgm:cxn modelId="{4FA8582C-E33D-48FF-8763-7DBCBCB8D286}" srcId="{C9CFFC5E-F6B8-435E-A544-A963554067C9}" destId="{86DAC180-0701-4339-A3AA-24758D87C110}" srcOrd="0" destOrd="0" parTransId="{36511F50-BF44-48B2-89E0-C3D127AF6EE8}" sibTransId="{CDCC9C89-5A92-408E-8384-B7E59EBC6038}"/>
    <dgm:cxn modelId="{A1D73373-FB60-4547-968F-2C4B0540DA56}" type="presOf" srcId="{C9CFFC5E-F6B8-435E-A544-A963554067C9}" destId="{8F3D2203-B011-483B-A7CB-21809EDF48D3}" srcOrd="0" destOrd="0" presId="urn:microsoft.com/office/officeart/2005/8/layout/vList2"/>
    <dgm:cxn modelId="{1507F59B-9638-450B-A474-6297E8625FF6}" type="presOf" srcId="{86DAC180-0701-4339-A3AA-24758D87C110}" destId="{3C9184FF-04EE-4DCB-A23E-58057326C4A1}" srcOrd="0" destOrd="0" presId="urn:microsoft.com/office/officeart/2005/8/layout/vList2"/>
    <dgm:cxn modelId="{106ED6B4-97A5-4442-893F-32ACC54D8C0A}" type="presOf" srcId="{40CB6604-641A-4C09-8A23-7FFC558ED4BF}" destId="{AFB0F598-2668-4FE2-8D3B-DF9D084A92CD}" srcOrd="0" destOrd="0" presId="urn:microsoft.com/office/officeart/2005/8/layout/vList2"/>
    <dgm:cxn modelId="{B53A70E4-ECE9-41F7-A4AF-C46CE6E6E678}" type="presParOf" srcId="{8F3D2203-B011-483B-A7CB-21809EDF48D3}" destId="{3C9184FF-04EE-4DCB-A23E-58057326C4A1}" srcOrd="0" destOrd="0" presId="urn:microsoft.com/office/officeart/2005/8/layout/vList2"/>
    <dgm:cxn modelId="{54FE3990-05B9-4F78-BBD2-1916FC383525}" type="presParOf" srcId="{8F3D2203-B011-483B-A7CB-21809EDF48D3}" destId="{418FF40E-423B-480B-8A87-45BC8F7C0C26}" srcOrd="1" destOrd="0" presId="urn:microsoft.com/office/officeart/2005/8/layout/vList2"/>
    <dgm:cxn modelId="{8B36D8DC-5365-44BA-99B0-F5911243877B}" type="presParOf" srcId="{8F3D2203-B011-483B-A7CB-21809EDF48D3}" destId="{AFB0F598-2668-4FE2-8D3B-DF9D084A92C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ACA7CC9-20CB-4DFD-9A50-901C0315372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D5679F9-939D-425B-B2EC-417E2359AC0C}">
      <dgm:prSet/>
      <dgm:spPr/>
      <dgm:t>
        <a:bodyPr/>
        <a:lstStyle/>
        <a:p>
          <a:r>
            <a:rPr lang="en-US"/>
            <a:t>The 10 percent is based on the individual student’s enrollment.</a:t>
          </a:r>
        </a:p>
      </dgm:t>
    </dgm:pt>
    <dgm:pt modelId="{2A1EBF4A-FBDC-42CA-A93A-D579369C0D78}" type="parTrans" cxnId="{F3F0A544-848F-4320-A66C-4D1D477BA4EF}">
      <dgm:prSet/>
      <dgm:spPr/>
      <dgm:t>
        <a:bodyPr/>
        <a:lstStyle/>
        <a:p>
          <a:endParaRPr lang="en-US"/>
        </a:p>
      </dgm:t>
    </dgm:pt>
    <dgm:pt modelId="{5A746B48-E7B4-4FB6-A5B5-C9AB5A3C1D67}" type="sibTrans" cxnId="{F3F0A544-848F-4320-A66C-4D1D477BA4EF}">
      <dgm:prSet/>
      <dgm:spPr/>
      <dgm:t>
        <a:bodyPr/>
        <a:lstStyle/>
        <a:p>
          <a:endParaRPr lang="en-US"/>
        </a:p>
      </dgm:t>
    </dgm:pt>
    <dgm:pt modelId="{3B41D953-312C-4736-AEC7-C1CC1B6B54AB}">
      <dgm:prSet/>
      <dgm:spPr/>
      <dgm:t>
        <a:bodyPr/>
        <a:lstStyle/>
        <a:p>
          <a:r>
            <a:rPr lang="en-US"/>
            <a:t>Calculation:</a:t>
          </a:r>
          <a:br>
            <a:rPr lang="en-US"/>
          </a:br>
          <a:r>
            <a:rPr lang="en-US"/>
            <a:t>Total Days Absent </a:t>
          </a:r>
          <a:r>
            <a:rPr lang="en-US" b="1"/>
            <a:t>÷</a:t>
          </a:r>
          <a:r>
            <a:rPr lang="en-US"/>
            <a:t> Current Membership days </a:t>
          </a:r>
          <a:r>
            <a:rPr lang="en-US" b="1"/>
            <a:t>×</a:t>
          </a:r>
          <a:r>
            <a:rPr lang="en-US"/>
            <a:t> 100 = Absent Percentage </a:t>
          </a:r>
        </a:p>
      </dgm:t>
    </dgm:pt>
    <dgm:pt modelId="{F2E79027-C22C-4C83-B9EA-0F701376F972}" type="parTrans" cxnId="{F9A4D77A-D7A6-437C-8A0D-371ECEF5C113}">
      <dgm:prSet/>
      <dgm:spPr/>
      <dgm:t>
        <a:bodyPr/>
        <a:lstStyle/>
        <a:p>
          <a:endParaRPr lang="en-US"/>
        </a:p>
      </dgm:t>
    </dgm:pt>
    <dgm:pt modelId="{076114C2-778F-4B23-8612-77B746BD2EC6}" type="sibTrans" cxnId="{F9A4D77A-D7A6-437C-8A0D-371ECEF5C113}">
      <dgm:prSet/>
      <dgm:spPr/>
      <dgm:t>
        <a:bodyPr/>
        <a:lstStyle/>
        <a:p>
          <a:endParaRPr lang="en-US"/>
        </a:p>
      </dgm:t>
    </dgm:pt>
    <dgm:pt modelId="{DB12DDAF-9533-4DA2-B0E3-9387093E515F}">
      <dgm:prSet/>
      <dgm:spPr/>
      <dgm:t>
        <a:bodyPr/>
        <a:lstStyle/>
        <a:p>
          <a:r>
            <a:rPr lang="en-US"/>
            <a:t>4 days absent </a:t>
          </a:r>
          <a:r>
            <a:rPr lang="en-US" b="1"/>
            <a:t>÷ </a:t>
          </a:r>
          <a:r>
            <a:rPr lang="en-US"/>
            <a:t>37 days enrolled </a:t>
          </a:r>
          <a:r>
            <a:rPr lang="en-US" b="1"/>
            <a:t>× </a:t>
          </a:r>
          <a:r>
            <a:rPr lang="en-US"/>
            <a:t>100 = 10.81%	 Chronically Absent</a:t>
          </a:r>
        </a:p>
      </dgm:t>
    </dgm:pt>
    <dgm:pt modelId="{32BBEB8D-2BEE-46BF-9843-5B8560CEE61A}" type="parTrans" cxnId="{C12E1303-DE6B-45F0-AF03-76DE43FA2E92}">
      <dgm:prSet/>
      <dgm:spPr/>
      <dgm:t>
        <a:bodyPr/>
        <a:lstStyle/>
        <a:p>
          <a:endParaRPr lang="en-US"/>
        </a:p>
      </dgm:t>
    </dgm:pt>
    <dgm:pt modelId="{5ACD1518-ADCF-4ECA-A572-3B725E009819}" type="sibTrans" cxnId="{C12E1303-DE6B-45F0-AF03-76DE43FA2E92}">
      <dgm:prSet/>
      <dgm:spPr/>
      <dgm:t>
        <a:bodyPr/>
        <a:lstStyle/>
        <a:p>
          <a:endParaRPr lang="en-US"/>
        </a:p>
      </dgm:t>
    </dgm:pt>
    <dgm:pt modelId="{37B079A7-9A1F-4D68-B27E-567AEEB72826}">
      <dgm:prSet/>
      <dgm:spPr/>
      <dgm:t>
        <a:bodyPr/>
        <a:lstStyle/>
        <a:p>
          <a:r>
            <a:rPr lang="en-US"/>
            <a:t>4 days absent </a:t>
          </a:r>
          <a:r>
            <a:rPr lang="en-US" b="1"/>
            <a:t>÷ </a:t>
          </a:r>
          <a:r>
            <a:rPr lang="en-US"/>
            <a:t>41 days enrolled </a:t>
          </a:r>
          <a:r>
            <a:rPr lang="en-US" b="1"/>
            <a:t>× </a:t>
          </a:r>
          <a:r>
            <a:rPr lang="en-US"/>
            <a:t>100 = 9.76%        Not Chronically Absent                 </a:t>
          </a:r>
        </a:p>
      </dgm:t>
    </dgm:pt>
    <dgm:pt modelId="{94D03D51-939B-450A-8579-5ADE3001C5E5}" type="parTrans" cxnId="{601795A2-9ABE-484E-9FF2-84D587E2D6BC}">
      <dgm:prSet/>
      <dgm:spPr/>
      <dgm:t>
        <a:bodyPr/>
        <a:lstStyle/>
        <a:p>
          <a:endParaRPr lang="en-US"/>
        </a:p>
      </dgm:t>
    </dgm:pt>
    <dgm:pt modelId="{CE5CC2D8-8444-4D87-B0BA-103B629F57AA}" type="sibTrans" cxnId="{601795A2-9ABE-484E-9FF2-84D587E2D6BC}">
      <dgm:prSet/>
      <dgm:spPr/>
      <dgm:t>
        <a:bodyPr/>
        <a:lstStyle/>
        <a:p>
          <a:endParaRPr lang="en-US"/>
        </a:p>
      </dgm:t>
    </dgm:pt>
    <dgm:pt modelId="{52DDEF80-A550-43E5-AA66-9226FB442C91}">
      <dgm:prSet/>
      <dgm:spPr/>
      <dgm:t>
        <a:bodyPr/>
        <a:lstStyle/>
        <a:p>
          <a:r>
            <a:rPr lang="en-US"/>
            <a:t>21 days absent </a:t>
          </a:r>
          <a:r>
            <a:rPr lang="en-US" b="1"/>
            <a:t>÷ </a:t>
          </a:r>
          <a:r>
            <a:rPr lang="en-US"/>
            <a:t>180 days enrolled </a:t>
          </a:r>
          <a:r>
            <a:rPr lang="en-US" b="1"/>
            <a:t>× </a:t>
          </a:r>
          <a:r>
            <a:rPr lang="en-US"/>
            <a:t>100 = 11.66%	 Chronically Absent</a:t>
          </a:r>
        </a:p>
      </dgm:t>
    </dgm:pt>
    <dgm:pt modelId="{2874621F-AF73-4F34-A93A-DFC3A62D61C9}" type="parTrans" cxnId="{EFD7FFD5-64DB-46E5-BFEA-60BA8F3759B7}">
      <dgm:prSet/>
      <dgm:spPr/>
      <dgm:t>
        <a:bodyPr/>
        <a:lstStyle/>
        <a:p>
          <a:endParaRPr lang="en-US"/>
        </a:p>
      </dgm:t>
    </dgm:pt>
    <dgm:pt modelId="{396D837A-997D-425C-B6C7-0565F6B2CD69}" type="sibTrans" cxnId="{EFD7FFD5-64DB-46E5-BFEA-60BA8F3759B7}">
      <dgm:prSet/>
      <dgm:spPr/>
      <dgm:t>
        <a:bodyPr/>
        <a:lstStyle/>
        <a:p>
          <a:endParaRPr lang="en-US"/>
        </a:p>
      </dgm:t>
    </dgm:pt>
    <dgm:pt modelId="{CFAFF1ED-DC6F-44F5-B5D6-DF6762F6F55A}" type="pres">
      <dgm:prSet presAssocID="{DACA7CC9-20CB-4DFD-9A50-901C0315372B}" presName="linear" presStyleCnt="0">
        <dgm:presLayoutVars>
          <dgm:animLvl val="lvl"/>
          <dgm:resizeHandles val="exact"/>
        </dgm:presLayoutVars>
      </dgm:prSet>
      <dgm:spPr/>
    </dgm:pt>
    <dgm:pt modelId="{7E15BFCE-6D55-45C1-80C9-A840FDE1ECA9}" type="pres">
      <dgm:prSet presAssocID="{BD5679F9-939D-425B-B2EC-417E2359AC0C}" presName="parentText" presStyleLbl="node1" presStyleIdx="0" presStyleCnt="5" custLinFactNeighborY="-27226">
        <dgm:presLayoutVars>
          <dgm:chMax val="0"/>
          <dgm:bulletEnabled val="1"/>
        </dgm:presLayoutVars>
      </dgm:prSet>
      <dgm:spPr/>
    </dgm:pt>
    <dgm:pt modelId="{9EE37FB1-DC86-46F2-89CA-3F461CF41990}" type="pres">
      <dgm:prSet presAssocID="{5A746B48-E7B4-4FB6-A5B5-C9AB5A3C1D67}" presName="spacer" presStyleCnt="0"/>
      <dgm:spPr/>
    </dgm:pt>
    <dgm:pt modelId="{2CFBE1CE-716C-417A-9952-C93224522582}" type="pres">
      <dgm:prSet presAssocID="{3B41D953-312C-4736-AEC7-C1CC1B6B54AB}" presName="parentText" presStyleLbl="node1" presStyleIdx="1" presStyleCnt="5">
        <dgm:presLayoutVars>
          <dgm:chMax val="0"/>
          <dgm:bulletEnabled val="1"/>
        </dgm:presLayoutVars>
      </dgm:prSet>
      <dgm:spPr/>
    </dgm:pt>
    <dgm:pt modelId="{06B0B8A8-A2B5-419F-9B6E-29B26AB43F62}" type="pres">
      <dgm:prSet presAssocID="{076114C2-778F-4B23-8612-77B746BD2EC6}" presName="spacer" presStyleCnt="0"/>
      <dgm:spPr/>
    </dgm:pt>
    <dgm:pt modelId="{968273B3-38BC-4EA6-B447-9063E4FE8BA1}" type="pres">
      <dgm:prSet presAssocID="{DB12DDAF-9533-4DA2-B0E3-9387093E515F}" presName="parentText" presStyleLbl="node1" presStyleIdx="2" presStyleCnt="5">
        <dgm:presLayoutVars>
          <dgm:chMax val="0"/>
          <dgm:bulletEnabled val="1"/>
        </dgm:presLayoutVars>
      </dgm:prSet>
      <dgm:spPr/>
    </dgm:pt>
    <dgm:pt modelId="{6D733E84-543C-4BDC-9C83-5E43C1D71575}" type="pres">
      <dgm:prSet presAssocID="{5ACD1518-ADCF-4ECA-A572-3B725E009819}" presName="spacer" presStyleCnt="0"/>
      <dgm:spPr/>
    </dgm:pt>
    <dgm:pt modelId="{D6C38D92-3308-44A4-AAE6-7DF952F51ED2}" type="pres">
      <dgm:prSet presAssocID="{37B079A7-9A1F-4D68-B27E-567AEEB72826}" presName="parentText" presStyleLbl="node1" presStyleIdx="3" presStyleCnt="5">
        <dgm:presLayoutVars>
          <dgm:chMax val="0"/>
          <dgm:bulletEnabled val="1"/>
        </dgm:presLayoutVars>
      </dgm:prSet>
      <dgm:spPr/>
    </dgm:pt>
    <dgm:pt modelId="{C6CE10BE-6DE9-4EDC-A43E-00E5D403FC0D}" type="pres">
      <dgm:prSet presAssocID="{CE5CC2D8-8444-4D87-B0BA-103B629F57AA}" presName="spacer" presStyleCnt="0"/>
      <dgm:spPr/>
    </dgm:pt>
    <dgm:pt modelId="{7D2A6DF3-25D2-4283-88C4-4D63D84EEBAF}" type="pres">
      <dgm:prSet presAssocID="{52DDEF80-A550-43E5-AA66-9226FB442C91}" presName="parentText" presStyleLbl="node1" presStyleIdx="4" presStyleCnt="5">
        <dgm:presLayoutVars>
          <dgm:chMax val="0"/>
          <dgm:bulletEnabled val="1"/>
        </dgm:presLayoutVars>
      </dgm:prSet>
      <dgm:spPr/>
    </dgm:pt>
  </dgm:ptLst>
  <dgm:cxnLst>
    <dgm:cxn modelId="{C12E1303-DE6B-45F0-AF03-76DE43FA2E92}" srcId="{DACA7CC9-20CB-4DFD-9A50-901C0315372B}" destId="{DB12DDAF-9533-4DA2-B0E3-9387093E515F}" srcOrd="2" destOrd="0" parTransId="{32BBEB8D-2BEE-46BF-9843-5B8560CEE61A}" sibTransId="{5ACD1518-ADCF-4ECA-A572-3B725E009819}"/>
    <dgm:cxn modelId="{7B29181C-FF12-45F8-B6B7-B50E2F5FF20F}" type="presOf" srcId="{BD5679F9-939D-425B-B2EC-417E2359AC0C}" destId="{7E15BFCE-6D55-45C1-80C9-A840FDE1ECA9}" srcOrd="0" destOrd="0" presId="urn:microsoft.com/office/officeart/2005/8/layout/vList2"/>
    <dgm:cxn modelId="{A0DD2130-DBAE-4BD0-913D-D1647EB9719A}" type="presOf" srcId="{52DDEF80-A550-43E5-AA66-9226FB442C91}" destId="{7D2A6DF3-25D2-4283-88C4-4D63D84EEBAF}" srcOrd="0" destOrd="0" presId="urn:microsoft.com/office/officeart/2005/8/layout/vList2"/>
    <dgm:cxn modelId="{F3F0A544-848F-4320-A66C-4D1D477BA4EF}" srcId="{DACA7CC9-20CB-4DFD-9A50-901C0315372B}" destId="{BD5679F9-939D-425B-B2EC-417E2359AC0C}" srcOrd="0" destOrd="0" parTransId="{2A1EBF4A-FBDC-42CA-A93A-D579369C0D78}" sibTransId="{5A746B48-E7B4-4FB6-A5B5-C9AB5A3C1D67}"/>
    <dgm:cxn modelId="{47F8D049-7EC9-48C7-A58E-F6A834A499AD}" type="presOf" srcId="{DACA7CC9-20CB-4DFD-9A50-901C0315372B}" destId="{CFAFF1ED-DC6F-44F5-B5D6-DF6762F6F55A}" srcOrd="0" destOrd="0" presId="urn:microsoft.com/office/officeart/2005/8/layout/vList2"/>
    <dgm:cxn modelId="{F9A4D77A-D7A6-437C-8A0D-371ECEF5C113}" srcId="{DACA7CC9-20CB-4DFD-9A50-901C0315372B}" destId="{3B41D953-312C-4736-AEC7-C1CC1B6B54AB}" srcOrd="1" destOrd="0" parTransId="{F2E79027-C22C-4C83-B9EA-0F701376F972}" sibTransId="{076114C2-778F-4B23-8612-77B746BD2EC6}"/>
    <dgm:cxn modelId="{F7A4307C-5EA5-4925-A9B6-10D746B2CC8B}" type="presOf" srcId="{DB12DDAF-9533-4DA2-B0E3-9387093E515F}" destId="{968273B3-38BC-4EA6-B447-9063E4FE8BA1}" srcOrd="0" destOrd="0" presId="urn:microsoft.com/office/officeart/2005/8/layout/vList2"/>
    <dgm:cxn modelId="{601795A2-9ABE-484E-9FF2-84D587E2D6BC}" srcId="{DACA7CC9-20CB-4DFD-9A50-901C0315372B}" destId="{37B079A7-9A1F-4D68-B27E-567AEEB72826}" srcOrd="3" destOrd="0" parTransId="{94D03D51-939B-450A-8579-5ADE3001C5E5}" sibTransId="{CE5CC2D8-8444-4D87-B0BA-103B629F57AA}"/>
    <dgm:cxn modelId="{56FEDBA6-9CF8-47EC-B745-50F27EB47D9B}" type="presOf" srcId="{37B079A7-9A1F-4D68-B27E-567AEEB72826}" destId="{D6C38D92-3308-44A4-AAE6-7DF952F51ED2}" srcOrd="0" destOrd="0" presId="urn:microsoft.com/office/officeart/2005/8/layout/vList2"/>
    <dgm:cxn modelId="{CC561CCE-9A8D-4A48-955D-BE96D83D14A3}" type="presOf" srcId="{3B41D953-312C-4736-AEC7-C1CC1B6B54AB}" destId="{2CFBE1CE-716C-417A-9952-C93224522582}" srcOrd="0" destOrd="0" presId="urn:microsoft.com/office/officeart/2005/8/layout/vList2"/>
    <dgm:cxn modelId="{EFD7FFD5-64DB-46E5-BFEA-60BA8F3759B7}" srcId="{DACA7CC9-20CB-4DFD-9A50-901C0315372B}" destId="{52DDEF80-A550-43E5-AA66-9226FB442C91}" srcOrd="4" destOrd="0" parTransId="{2874621F-AF73-4F34-A93A-DFC3A62D61C9}" sibTransId="{396D837A-997D-425C-B6C7-0565F6B2CD69}"/>
    <dgm:cxn modelId="{5C81ADEE-9CEB-4973-8318-4F823311DE93}" type="presParOf" srcId="{CFAFF1ED-DC6F-44F5-B5D6-DF6762F6F55A}" destId="{7E15BFCE-6D55-45C1-80C9-A840FDE1ECA9}" srcOrd="0" destOrd="0" presId="urn:microsoft.com/office/officeart/2005/8/layout/vList2"/>
    <dgm:cxn modelId="{FBA2E97D-2F22-44C0-BAF2-808FA0CC9927}" type="presParOf" srcId="{CFAFF1ED-DC6F-44F5-B5D6-DF6762F6F55A}" destId="{9EE37FB1-DC86-46F2-89CA-3F461CF41990}" srcOrd="1" destOrd="0" presId="urn:microsoft.com/office/officeart/2005/8/layout/vList2"/>
    <dgm:cxn modelId="{D86C998F-20D6-47A7-8BBA-815371F0EF63}" type="presParOf" srcId="{CFAFF1ED-DC6F-44F5-B5D6-DF6762F6F55A}" destId="{2CFBE1CE-716C-417A-9952-C93224522582}" srcOrd="2" destOrd="0" presId="urn:microsoft.com/office/officeart/2005/8/layout/vList2"/>
    <dgm:cxn modelId="{9FEFEA3A-3CCC-4015-95AA-696B20D6493A}" type="presParOf" srcId="{CFAFF1ED-DC6F-44F5-B5D6-DF6762F6F55A}" destId="{06B0B8A8-A2B5-419F-9B6E-29B26AB43F62}" srcOrd="3" destOrd="0" presId="urn:microsoft.com/office/officeart/2005/8/layout/vList2"/>
    <dgm:cxn modelId="{AB65E593-051B-4BB3-825A-32203EEDED8C}" type="presParOf" srcId="{CFAFF1ED-DC6F-44F5-B5D6-DF6762F6F55A}" destId="{968273B3-38BC-4EA6-B447-9063E4FE8BA1}" srcOrd="4" destOrd="0" presId="urn:microsoft.com/office/officeart/2005/8/layout/vList2"/>
    <dgm:cxn modelId="{08466161-EE6B-4B7B-9C01-43799F17DA51}" type="presParOf" srcId="{CFAFF1ED-DC6F-44F5-B5D6-DF6762F6F55A}" destId="{6D733E84-543C-4BDC-9C83-5E43C1D71575}" srcOrd="5" destOrd="0" presId="urn:microsoft.com/office/officeart/2005/8/layout/vList2"/>
    <dgm:cxn modelId="{F5B811CA-3F10-443C-AF44-3ABC9D94D97E}" type="presParOf" srcId="{CFAFF1ED-DC6F-44F5-B5D6-DF6762F6F55A}" destId="{D6C38D92-3308-44A4-AAE6-7DF952F51ED2}" srcOrd="6" destOrd="0" presId="urn:microsoft.com/office/officeart/2005/8/layout/vList2"/>
    <dgm:cxn modelId="{31FC8631-AC24-4B8A-B7FD-C56128BE3F25}" type="presParOf" srcId="{CFAFF1ED-DC6F-44F5-B5D6-DF6762F6F55A}" destId="{C6CE10BE-6DE9-4EDC-A43E-00E5D403FC0D}" srcOrd="7" destOrd="0" presId="urn:microsoft.com/office/officeart/2005/8/layout/vList2"/>
    <dgm:cxn modelId="{EADC9EFF-628A-4E26-9906-416833F3E748}" type="presParOf" srcId="{CFAFF1ED-DC6F-44F5-B5D6-DF6762F6F55A}" destId="{7D2A6DF3-25D2-4283-88C4-4D63D84EEBA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1BF23A-2707-4CBE-962C-881AB0CCD56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559C850-432A-4A01-90D0-39A972840E73}">
      <dgm:prSet/>
      <dgm:spPr/>
      <dgm:t>
        <a:bodyPr/>
        <a:lstStyle/>
        <a:p>
          <a:r>
            <a:rPr lang="en-US" b="0" i="0" baseline="0"/>
            <a:t>The Chronic Absenteeism School Report displays the total number of absences per student broken down by attendance code category.</a:t>
          </a:r>
          <a:endParaRPr lang="en-US"/>
        </a:p>
      </dgm:t>
    </dgm:pt>
    <dgm:pt modelId="{CCC26CDC-2880-4BAF-AF6F-81999D63E9E8}" type="parTrans" cxnId="{C6CF1360-F494-4D40-8D9C-99681AFB1D92}">
      <dgm:prSet/>
      <dgm:spPr/>
      <dgm:t>
        <a:bodyPr/>
        <a:lstStyle/>
        <a:p>
          <a:endParaRPr lang="en-US"/>
        </a:p>
      </dgm:t>
    </dgm:pt>
    <dgm:pt modelId="{D6011882-08F5-4409-8656-75BB7D2E5B54}" type="sibTrans" cxnId="{C6CF1360-F494-4D40-8D9C-99681AFB1D92}">
      <dgm:prSet/>
      <dgm:spPr/>
      <dgm:t>
        <a:bodyPr/>
        <a:lstStyle/>
        <a:p>
          <a:endParaRPr lang="en-US"/>
        </a:p>
      </dgm:t>
    </dgm:pt>
    <dgm:pt modelId="{66328FCF-0EF1-425B-A267-6A7854186AA7}">
      <dgm:prSet/>
      <dgm:spPr/>
      <dgm:t>
        <a:bodyPr/>
        <a:lstStyle/>
        <a:p>
          <a:r>
            <a:rPr lang="en-US" b="0" i="0" baseline="0"/>
            <a:t>The student’s name, student number, membership days, absence categories, total number of absences and absence percentage will be listed on the report.  </a:t>
          </a:r>
          <a:endParaRPr lang="en-US"/>
        </a:p>
      </dgm:t>
    </dgm:pt>
    <dgm:pt modelId="{FD3CEB89-F2C8-47E0-BC68-1A6AD433686C}" type="parTrans" cxnId="{B070FB5E-A4D3-47D3-B32D-F8517BE1FE09}">
      <dgm:prSet/>
      <dgm:spPr/>
      <dgm:t>
        <a:bodyPr/>
        <a:lstStyle/>
        <a:p>
          <a:endParaRPr lang="en-US"/>
        </a:p>
      </dgm:t>
    </dgm:pt>
    <dgm:pt modelId="{4B823D91-92BF-4B42-8F29-9F4E8A8253DB}" type="sibTrans" cxnId="{B070FB5E-A4D3-47D3-B32D-F8517BE1FE09}">
      <dgm:prSet/>
      <dgm:spPr/>
      <dgm:t>
        <a:bodyPr/>
        <a:lstStyle/>
        <a:p>
          <a:endParaRPr lang="en-US"/>
        </a:p>
      </dgm:t>
    </dgm:pt>
    <dgm:pt modelId="{920A94EC-1568-406D-ABEB-CC091D7C106D}">
      <dgm:prSet/>
      <dgm:spPr/>
      <dgm:t>
        <a:bodyPr/>
        <a:lstStyle/>
        <a:p>
          <a:r>
            <a:rPr lang="en-US" b="0" i="0" baseline="0"/>
            <a:t>This report will only include students who were flagged at one point in the current school year as chronically absent. </a:t>
          </a:r>
          <a:endParaRPr lang="en-US"/>
        </a:p>
      </dgm:t>
    </dgm:pt>
    <dgm:pt modelId="{E28C8C14-C440-454E-B492-B1DF2E8749F7}" type="parTrans" cxnId="{9B08546B-6069-42E6-92BD-E7C13358C291}">
      <dgm:prSet/>
      <dgm:spPr/>
      <dgm:t>
        <a:bodyPr/>
        <a:lstStyle/>
        <a:p>
          <a:endParaRPr lang="en-US"/>
        </a:p>
      </dgm:t>
    </dgm:pt>
    <dgm:pt modelId="{AA4E62CC-048B-49D0-8DA6-892D34CCA88F}" type="sibTrans" cxnId="{9B08546B-6069-42E6-92BD-E7C13358C291}">
      <dgm:prSet/>
      <dgm:spPr/>
      <dgm:t>
        <a:bodyPr/>
        <a:lstStyle/>
        <a:p>
          <a:endParaRPr lang="en-US"/>
        </a:p>
      </dgm:t>
    </dgm:pt>
    <dgm:pt modelId="{FC3D5508-0CB0-4C6B-943C-1F62477F9F22}">
      <dgm:prSet/>
      <dgm:spPr/>
      <dgm:t>
        <a:bodyPr/>
        <a:lstStyle/>
        <a:p>
          <a:r>
            <a:rPr lang="en-US" b="1" i="0" baseline="0"/>
            <a:t>Note:</a:t>
          </a:r>
          <a:r>
            <a:rPr lang="en-US" b="0" i="0" baseline="0"/>
            <a:t>  Inactive students will still display on the report, but their names will be enclosed inside parentheses.</a:t>
          </a:r>
          <a:endParaRPr lang="en-US"/>
        </a:p>
      </dgm:t>
    </dgm:pt>
    <dgm:pt modelId="{938FD741-EE52-4491-BFBB-E67FD031785F}" type="parTrans" cxnId="{A6F7ED55-8766-447F-AC59-82BE43AF8914}">
      <dgm:prSet/>
      <dgm:spPr/>
      <dgm:t>
        <a:bodyPr/>
        <a:lstStyle/>
        <a:p>
          <a:endParaRPr lang="en-US"/>
        </a:p>
      </dgm:t>
    </dgm:pt>
    <dgm:pt modelId="{3FF4BC00-E808-48AE-8DD8-64E2C8A022D7}" type="sibTrans" cxnId="{A6F7ED55-8766-447F-AC59-82BE43AF8914}">
      <dgm:prSet/>
      <dgm:spPr/>
      <dgm:t>
        <a:bodyPr/>
        <a:lstStyle/>
        <a:p>
          <a:endParaRPr lang="en-US"/>
        </a:p>
      </dgm:t>
    </dgm:pt>
    <dgm:pt modelId="{F294D724-19ED-4FA4-9730-442BDBF3219A}" type="pres">
      <dgm:prSet presAssocID="{241BF23A-2707-4CBE-962C-881AB0CCD561}" presName="vert0" presStyleCnt="0">
        <dgm:presLayoutVars>
          <dgm:dir/>
          <dgm:animOne val="branch"/>
          <dgm:animLvl val="lvl"/>
        </dgm:presLayoutVars>
      </dgm:prSet>
      <dgm:spPr/>
    </dgm:pt>
    <dgm:pt modelId="{7879EC6B-4E15-44EA-B9F7-8A33E2B32A63}" type="pres">
      <dgm:prSet presAssocID="{1559C850-432A-4A01-90D0-39A972840E73}" presName="thickLine" presStyleLbl="alignNode1" presStyleIdx="0" presStyleCnt="4"/>
      <dgm:spPr/>
    </dgm:pt>
    <dgm:pt modelId="{76A89ECF-F8B6-4331-BB40-CD704937971C}" type="pres">
      <dgm:prSet presAssocID="{1559C850-432A-4A01-90D0-39A972840E73}" presName="horz1" presStyleCnt="0"/>
      <dgm:spPr/>
    </dgm:pt>
    <dgm:pt modelId="{204B48FC-2C21-40E0-A847-DB4DBD1CF031}" type="pres">
      <dgm:prSet presAssocID="{1559C850-432A-4A01-90D0-39A972840E73}" presName="tx1" presStyleLbl="revTx" presStyleIdx="0" presStyleCnt="4"/>
      <dgm:spPr/>
    </dgm:pt>
    <dgm:pt modelId="{F68B2534-6FF5-41AC-80E5-57268372A707}" type="pres">
      <dgm:prSet presAssocID="{1559C850-432A-4A01-90D0-39A972840E73}" presName="vert1" presStyleCnt="0"/>
      <dgm:spPr/>
    </dgm:pt>
    <dgm:pt modelId="{3BB36938-0166-40C2-955C-FF01996F1471}" type="pres">
      <dgm:prSet presAssocID="{66328FCF-0EF1-425B-A267-6A7854186AA7}" presName="thickLine" presStyleLbl="alignNode1" presStyleIdx="1" presStyleCnt="4"/>
      <dgm:spPr/>
    </dgm:pt>
    <dgm:pt modelId="{60B4AC08-0FC9-4C62-B5A3-332605C3448A}" type="pres">
      <dgm:prSet presAssocID="{66328FCF-0EF1-425B-A267-6A7854186AA7}" presName="horz1" presStyleCnt="0"/>
      <dgm:spPr/>
    </dgm:pt>
    <dgm:pt modelId="{18B9C7D8-5EC4-45D1-A68E-D50E6BA06815}" type="pres">
      <dgm:prSet presAssocID="{66328FCF-0EF1-425B-A267-6A7854186AA7}" presName="tx1" presStyleLbl="revTx" presStyleIdx="1" presStyleCnt="4"/>
      <dgm:spPr/>
    </dgm:pt>
    <dgm:pt modelId="{288B3AA6-CE15-4131-BB46-AB5912C02505}" type="pres">
      <dgm:prSet presAssocID="{66328FCF-0EF1-425B-A267-6A7854186AA7}" presName="vert1" presStyleCnt="0"/>
      <dgm:spPr/>
    </dgm:pt>
    <dgm:pt modelId="{6B43D6FB-BA72-4495-8AEB-98C3F22E14E4}" type="pres">
      <dgm:prSet presAssocID="{920A94EC-1568-406D-ABEB-CC091D7C106D}" presName="thickLine" presStyleLbl="alignNode1" presStyleIdx="2" presStyleCnt="4"/>
      <dgm:spPr/>
    </dgm:pt>
    <dgm:pt modelId="{BFD6C10E-B966-47EC-9991-4DC0BE00C97E}" type="pres">
      <dgm:prSet presAssocID="{920A94EC-1568-406D-ABEB-CC091D7C106D}" presName="horz1" presStyleCnt="0"/>
      <dgm:spPr/>
    </dgm:pt>
    <dgm:pt modelId="{4E33A8C5-90FE-4932-88A2-0F5C95E651C1}" type="pres">
      <dgm:prSet presAssocID="{920A94EC-1568-406D-ABEB-CC091D7C106D}" presName="tx1" presStyleLbl="revTx" presStyleIdx="2" presStyleCnt="4"/>
      <dgm:spPr/>
    </dgm:pt>
    <dgm:pt modelId="{64C685D5-1160-425F-8FB2-D6105B6AF784}" type="pres">
      <dgm:prSet presAssocID="{920A94EC-1568-406D-ABEB-CC091D7C106D}" presName="vert1" presStyleCnt="0"/>
      <dgm:spPr/>
    </dgm:pt>
    <dgm:pt modelId="{981908AD-4370-4BC6-AD1D-791C440EE98C}" type="pres">
      <dgm:prSet presAssocID="{FC3D5508-0CB0-4C6B-943C-1F62477F9F22}" presName="thickLine" presStyleLbl="alignNode1" presStyleIdx="3" presStyleCnt="4"/>
      <dgm:spPr/>
    </dgm:pt>
    <dgm:pt modelId="{28350AE6-07E2-4B21-A738-406DE1F30237}" type="pres">
      <dgm:prSet presAssocID="{FC3D5508-0CB0-4C6B-943C-1F62477F9F22}" presName="horz1" presStyleCnt="0"/>
      <dgm:spPr/>
    </dgm:pt>
    <dgm:pt modelId="{5FE66C93-10E7-41C9-9082-F00CF5499440}" type="pres">
      <dgm:prSet presAssocID="{FC3D5508-0CB0-4C6B-943C-1F62477F9F22}" presName="tx1" presStyleLbl="revTx" presStyleIdx="3" presStyleCnt="4"/>
      <dgm:spPr/>
    </dgm:pt>
    <dgm:pt modelId="{10E2D88C-6CFA-4288-B016-947DA1B5C89F}" type="pres">
      <dgm:prSet presAssocID="{FC3D5508-0CB0-4C6B-943C-1F62477F9F22}" presName="vert1" presStyleCnt="0"/>
      <dgm:spPr/>
    </dgm:pt>
  </dgm:ptLst>
  <dgm:cxnLst>
    <dgm:cxn modelId="{B070FB5E-A4D3-47D3-B32D-F8517BE1FE09}" srcId="{241BF23A-2707-4CBE-962C-881AB0CCD561}" destId="{66328FCF-0EF1-425B-A267-6A7854186AA7}" srcOrd="1" destOrd="0" parTransId="{FD3CEB89-F2C8-47E0-BC68-1A6AD433686C}" sibTransId="{4B823D91-92BF-4B42-8F29-9F4E8A8253DB}"/>
    <dgm:cxn modelId="{C6CF1360-F494-4D40-8D9C-99681AFB1D92}" srcId="{241BF23A-2707-4CBE-962C-881AB0CCD561}" destId="{1559C850-432A-4A01-90D0-39A972840E73}" srcOrd="0" destOrd="0" parTransId="{CCC26CDC-2880-4BAF-AF6F-81999D63E9E8}" sibTransId="{D6011882-08F5-4409-8656-75BB7D2E5B54}"/>
    <dgm:cxn modelId="{8C0A6943-FE4A-40E5-AAED-79DB249C12EB}" type="presOf" srcId="{66328FCF-0EF1-425B-A267-6A7854186AA7}" destId="{18B9C7D8-5EC4-45D1-A68E-D50E6BA06815}" srcOrd="0" destOrd="0" presId="urn:microsoft.com/office/officeart/2008/layout/LinedList"/>
    <dgm:cxn modelId="{9B08546B-6069-42E6-92BD-E7C13358C291}" srcId="{241BF23A-2707-4CBE-962C-881AB0CCD561}" destId="{920A94EC-1568-406D-ABEB-CC091D7C106D}" srcOrd="2" destOrd="0" parTransId="{E28C8C14-C440-454E-B492-B1DF2E8749F7}" sibTransId="{AA4E62CC-048B-49D0-8DA6-892D34CCA88F}"/>
    <dgm:cxn modelId="{A6F7ED55-8766-447F-AC59-82BE43AF8914}" srcId="{241BF23A-2707-4CBE-962C-881AB0CCD561}" destId="{FC3D5508-0CB0-4C6B-943C-1F62477F9F22}" srcOrd="3" destOrd="0" parTransId="{938FD741-EE52-4491-BFBB-E67FD031785F}" sibTransId="{3FF4BC00-E808-48AE-8DD8-64E2C8A022D7}"/>
    <dgm:cxn modelId="{6EA67DA1-60EC-4E01-8904-864866D51D82}" type="presOf" srcId="{241BF23A-2707-4CBE-962C-881AB0CCD561}" destId="{F294D724-19ED-4FA4-9730-442BDBF3219A}" srcOrd="0" destOrd="0" presId="urn:microsoft.com/office/officeart/2008/layout/LinedList"/>
    <dgm:cxn modelId="{AD9171AE-D3FD-4419-AA08-AFBF18263A97}" type="presOf" srcId="{FC3D5508-0CB0-4C6B-943C-1F62477F9F22}" destId="{5FE66C93-10E7-41C9-9082-F00CF5499440}" srcOrd="0" destOrd="0" presId="urn:microsoft.com/office/officeart/2008/layout/LinedList"/>
    <dgm:cxn modelId="{C2DFB8B1-4E8D-4853-A958-4B1EE011A8C6}" type="presOf" srcId="{920A94EC-1568-406D-ABEB-CC091D7C106D}" destId="{4E33A8C5-90FE-4932-88A2-0F5C95E651C1}" srcOrd="0" destOrd="0" presId="urn:microsoft.com/office/officeart/2008/layout/LinedList"/>
    <dgm:cxn modelId="{75C330EE-4CCF-4A46-A880-533121DCBEB6}" type="presOf" srcId="{1559C850-432A-4A01-90D0-39A972840E73}" destId="{204B48FC-2C21-40E0-A847-DB4DBD1CF031}" srcOrd="0" destOrd="0" presId="urn:microsoft.com/office/officeart/2008/layout/LinedList"/>
    <dgm:cxn modelId="{68613373-4D56-4579-A663-39076CF2DD9D}" type="presParOf" srcId="{F294D724-19ED-4FA4-9730-442BDBF3219A}" destId="{7879EC6B-4E15-44EA-B9F7-8A33E2B32A63}" srcOrd="0" destOrd="0" presId="urn:microsoft.com/office/officeart/2008/layout/LinedList"/>
    <dgm:cxn modelId="{B442EE83-E56F-4655-8BD5-C980D2523127}" type="presParOf" srcId="{F294D724-19ED-4FA4-9730-442BDBF3219A}" destId="{76A89ECF-F8B6-4331-BB40-CD704937971C}" srcOrd="1" destOrd="0" presId="urn:microsoft.com/office/officeart/2008/layout/LinedList"/>
    <dgm:cxn modelId="{0DD0E153-0317-4E2C-B87D-D30E2CACAC62}" type="presParOf" srcId="{76A89ECF-F8B6-4331-BB40-CD704937971C}" destId="{204B48FC-2C21-40E0-A847-DB4DBD1CF031}" srcOrd="0" destOrd="0" presId="urn:microsoft.com/office/officeart/2008/layout/LinedList"/>
    <dgm:cxn modelId="{411A345C-6957-498F-9601-68D91280F224}" type="presParOf" srcId="{76A89ECF-F8B6-4331-BB40-CD704937971C}" destId="{F68B2534-6FF5-41AC-80E5-57268372A707}" srcOrd="1" destOrd="0" presId="urn:microsoft.com/office/officeart/2008/layout/LinedList"/>
    <dgm:cxn modelId="{036254E5-6738-4632-BAD9-12BE01731679}" type="presParOf" srcId="{F294D724-19ED-4FA4-9730-442BDBF3219A}" destId="{3BB36938-0166-40C2-955C-FF01996F1471}" srcOrd="2" destOrd="0" presId="urn:microsoft.com/office/officeart/2008/layout/LinedList"/>
    <dgm:cxn modelId="{794BC785-CD7D-4395-BBE3-F4E14FE08AC1}" type="presParOf" srcId="{F294D724-19ED-4FA4-9730-442BDBF3219A}" destId="{60B4AC08-0FC9-4C62-B5A3-332605C3448A}" srcOrd="3" destOrd="0" presId="urn:microsoft.com/office/officeart/2008/layout/LinedList"/>
    <dgm:cxn modelId="{26A64BDC-EF6E-45E3-8889-C1E909617CEF}" type="presParOf" srcId="{60B4AC08-0FC9-4C62-B5A3-332605C3448A}" destId="{18B9C7D8-5EC4-45D1-A68E-D50E6BA06815}" srcOrd="0" destOrd="0" presId="urn:microsoft.com/office/officeart/2008/layout/LinedList"/>
    <dgm:cxn modelId="{63B1CE1E-0E92-47A8-BF33-3B4E920ADD94}" type="presParOf" srcId="{60B4AC08-0FC9-4C62-B5A3-332605C3448A}" destId="{288B3AA6-CE15-4131-BB46-AB5912C02505}" srcOrd="1" destOrd="0" presId="urn:microsoft.com/office/officeart/2008/layout/LinedList"/>
    <dgm:cxn modelId="{B9DC4B69-17E7-4F67-8C52-6B2B4C64E111}" type="presParOf" srcId="{F294D724-19ED-4FA4-9730-442BDBF3219A}" destId="{6B43D6FB-BA72-4495-8AEB-98C3F22E14E4}" srcOrd="4" destOrd="0" presId="urn:microsoft.com/office/officeart/2008/layout/LinedList"/>
    <dgm:cxn modelId="{3145322B-EF1C-425B-81C5-4EAF60220CAC}" type="presParOf" srcId="{F294D724-19ED-4FA4-9730-442BDBF3219A}" destId="{BFD6C10E-B966-47EC-9991-4DC0BE00C97E}" srcOrd="5" destOrd="0" presId="urn:microsoft.com/office/officeart/2008/layout/LinedList"/>
    <dgm:cxn modelId="{2F17418E-4A17-4686-BF94-2A109BF8EA59}" type="presParOf" srcId="{BFD6C10E-B966-47EC-9991-4DC0BE00C97E}" destId="{4E33A8C5-90FE-4932-88A2-0F5C95E651C1}" srcOrd="0" destOrd="0" presId="urn:microsoft.com/office/officeart/2008/layout/LinedList"/>
    <dgm:cxn modelId="{CEB300C0-0384-4C00-AF60-330E5CF80D15}" type="presParOf" srcId="{BFD6C10E-B966-47EC-9991-4DC0BE00C97E}" destId="{64C685D5-1160-425F-8FB2-D6105B6AF784}" srcOrd="1" destOrd="0" presId="urn:microsoft.com/office/officeart/2008/layout/LinedList"/>
    <dgm:cxn modelId="{3066557C-8681-4C0F-892A-E6D7FF05782C}" type="presParOf" srcId="{F294D724-19ED-4FA4-9730-442BDBF3219A}" destId="{981908AD-4370-4BC6-AD1D-791C440EE98C}" srcOrd="6" destOrd="0" presId="urn:microsoft.com/office/officeart/2008/layout/LinedList"/>
    <dgm:cxn modelId="{FA365666-7D42-4237-A669-DC279665D550}" type="presParOf" srcId="{F294D724-19ED-4FA4-9730-442BDBF3219A}" destId="{28350AE6-07E2-4B21-A738-406DE1F30237}" srcOrd="7" destOrd="0" presId="urn:microsoft.com/office/officeart/2008/layout/LinedList"/>
    <dgm:cxn modelId="{3FBE5CF5-DAA6-4D67-89C1-EE6D210FF976}" type="presParOf" srcId="{28350AE6-07E2-4B21-A738-406DE1F30237}" destId="{5FE66C93-10E7-41C9-9082-F00CF5499440}" srcOrd="0" destOrd="0" presId="urn:microsoft.com/office/officeart/2008/layout/LinedList"/>
    <dgm:cxn modelId="{254F1DC6-65D4-418E-801A-E2DE1ACCF9A5}" type="presParOf" srcId="{28350AE6-07E2-4B21-A738-406DE1F30237}" destId="{10E2D88C-6CFA-4288-B016-947DA1B5C89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9BC4740-ADB0-43AB-8669-62307A5C6D3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6696CEE-0CA5-407A-811B-6E5D1D99C107}">
      <dgm:prSet custT="1"/>
      <dgm:spPr/>
      <dgm:t>
        <a:bodyPr/>
        <a:lstStyle/>
        <a:p>
          <a:r>
            <a:rPr lang="en-US" sz="3600"/>
            <a:t>Jason Jones</a:t>
          </a:r>
        </a:p>
      </dgm:t>
    </dgm:pt>
    <dgm:pt modelId="{EEC68EFC-14FF-4532-BC03-12936057FF35}" type="parTrans" cxnId="{F8A733B7-7CC7-47C5-970A-CF2F19DA682E}">
      <dgm:prSet/>
      <dgm:spPr/>
      <dgm:t>
        <a:bodyPr/>
        <a:lstStyle/>
        <a:p>
          <a:endParaRPr lang="en-US" sz="1200"/>
        </a:p>
      </dgm:t>
    </dgm:pt>
    <dgm:pt modelId="{8119AABC-BA83-4875-85F1-9F97AB074EFB}" type="sibTrans" cxnId="{F8A733B7-7CC7-47C5-970A-CF2F19DA682E}">
      <dgm:prSet/>
      <dgm:spPr/>
      <dgm:t>
        <a:bodyPr/>
        <a:lstStyle/>
        <a:p>
          <a:endParaRPr lang="en-US" sz="1200"/>
        </a:p>
      </dgm:t>
    </dgm:pt>
    <dgm:pt modelId="{E7BA3D10-6A5B-4F02-B143-15F512B3DAA1}">
      <dgm:prSet custT="1"/>
      <dgm:spPr/>
      <dgm:t>
        <a:bodyPr/>
        <a:lstStyle/>
        <a:p>
          <a:r>
            <a:rPr lang="en-US" sz="3600"/>
            <a:t>Executive Director of PowerSchool and It</a:t>
          </a:r>
        </a:p>
      </dgm:t>
    </dgm:pt>
    <dgm:pt modelId="{74BA1CDC-032B-4142-B010-07B6ABA35338}" type="parTrans" cxnId="{09CE044D-5296-4B94-9F87-5DB27CCCE758}">
      <dgm:prSet/>
      <dgm:spPr/>
      <dgm:t>
        <a:bodyPr/>
        <a:lstStyle/>
        <a:p>
          <a:endParaRPr lang="en-US" sz="1200"/>
        </a:p>
      </dgm:t>
    </dgm:pt>
    <dgm:pt modelId="{E5DECA43-D0B3-4688-8107-A13A9A54A9E8}" type="sibTrans" cxnId="{09CE044D-5296-4B94-9F87-5DB27CCCE758}">
      <dgm:prSet/>
      <dgm:spPr/>
      <dgm:t>
        <a:bodyPr/>
        <a:lstStyle/>
        <a:p>
          <a:endParaRPr lang="en-US" sz="1200"/>
        </a:p>
      </dgm:t>
    </dgm:pt>
    <dgm:pt modelId="{FD4814B1-830F-4FAD-9736-BCEBAAA26EC6}">
      <dgm:prSet custT="1"/>
      <dgm:spPr/>
      <dgm:t>
        <a:bodyPr/>
        <a:lstStyle/>
        <a:p>
          <a:r>
            <a:rPr lang="en-US" sz="3600"/>
            <a:t>Phone: 803-849-2354</a:t>
          </a:r>
        </a:p>
      </dgm:t>
    </dgm:pt>
    <dgm:pt modelId="{9EBA3525-807E-406C-A712-46ED0F276F05}" type="parTrans" cxnId="{5FD0D827-DCF3-4F9D-BF39-072385C96E6E}">
      <dgm:prSet/>
      <dgm:spPr/>
      <dgm:t>
        <a:bodyPr/>
        <a:lstStyle/>
        <a:p>
          <a:endParaRPr lang="en-US" sz="1200"/>
        </a:p>
      </dgm:t>
    </dgm:pt>
    <dgm:pt modelId="{55254BD9-B02D-40CE-B14C-569B0EDB7909}" type="sibTrans" cxnId="{5FD0D827-DCF3-4F9D-BF39-072385C96E6E}">
      <dgm:prSet/>
      <dgm:spPr/>
      <dgm:t>
        <a:bodyPr/>
        <a:lstStyle/>
        <a:p>
          <a:endParaRPr lang="en-US" sz="1200"/>
        </a:p>
      </dgm:t>
    </dgm:pt>
    <dgm:pt modelId="{D798AFB2-BBCA-4C62-AFBB-3F76966EAB73}">
      <dgm:prSet custT="1"/>
      <dgm:spPr/>
      <dgm:t>
        <a:bodyPr/>
        <a:lstStyle/>
        <a:p>
          <a:r>
            <a:rPr lang="en-US" sz="3600">
              <a:hlinkClick xmlns:r="http://schemas.openxmlformats.org/officeDocument/2006/relationships" r:id="rId1"/>
            </a:rPr>
            <a:t>jjones@erskinecharters.org</a:t>
          </a:r>
          <a:r>
            <a:rPr lang="en-US" sz="3600"/>
            <a:t> </a:t>
          </a:r>
        </a:p>
      </dgm:t>
    </dgm:pt>
    <dgm:pt modelId="{01F381A7-B00A-42FB-BE55-5732C1C1D860}" type="parTrans" cxnId="{68FD5344-B04D-40BD-9AB9-1570938EC6C5}">
      <dgm:prSet/>
      <dgm:spPr/>
      <dgm:t>
        <a:bodyPr/>
        <a:lstStyle/>
        <a:p>
          <a:endParaRPr lang="en-US" sz="1200"/>
        </a:p>
      </dgm:t>
    </dgm:pt>
    <dgm:pt modelId="{3820724F-815D-4DCD-BB3C-8FCAA809CFE0}" type="sibTrans" cxnId="{68FD5344-B04D-40BD-9AB9-1570938EC6C5}">
      <dgm:prSet/>
      <dgm:spPr/>
      <dgm:t>
        <a:bodyPr/>
        <a:lstStyle/>
        <a:p>
          <a:endParaRPr lang="en-US" sz="1200"/>
        </a:p>
      </dgm:t>
    </dgm:pt>
    <dgm:pt modelId="{4F8697B1-E70B-4D6B-9E4E-87F010C9F50B}" type="pres">
      <dgm:prSet presAssocID="{D9BC4740-ADB0-43AB-8669-62307A5C6D3F}" presName="vert0" presStyleCnt="0">
        <dgm:presLayoutVars>
          <dgm:dir/>
          <dgm:animOne val="branch"/>
          <dgm:animLvl val="lvl"/>
        </dgm:presLayoutVars>
      </dgm:prSet>
      <dgm:spPr/>
    </dgm:pt>
    <dgm:pt modelId="{A391F16E-2BF5-48D6-B6AF-27C88C56C7C8}" type="pres">
      <dgm:prSet presAssocID="{86696CEE-0CA5-407A-811B-6E5D1D99C107}" presName="thickLine" presStyleLbl="alignNode1" presStyleIdx="0" presStyleCnt="4"/>
      <dgm:spPr/>
    </dgm:pt>
    <dgm:pt modelId="{5B9479C9-4A28-4E2A-A95F-09560B61B418}" type="pres">
      <dgm:prSet presAssocID="{86696CEE-0CA5-407A-811B-6E5D1D99C107}" presName="horz1" presStyleCnt="0"/>
      <dgm:spPr/>
    </dgm:pt>
    <dgm:pt modelId="{BB66FE4F-8AFA-4082-9027-22E9C84DD106}" type="pres">
      <dgm:prSet presAssocID="{86696CEE-0CA5-407A-811B-6E5D1D99C107}" presName="tx1" presStyleLbl="revTx" presStyleIdx="0" presStyleCnt="4"/>
      <dgm:spPr/>
    </dgm:pt>
    <dgm:pt modelId="{2407DA50-FED4-4466-9966-056C3CA4AC5D}" type="pres">
      <dgm:prSet presAssocID="{86696CEE-0CA5-407A-811B-6E5D1D99C107}" presName="vert1" presStyleCnt="0"/>
      <dgm:spPr/>
    </dgm:pt>
    <dgm:pt modelId="{54448B13-97E5-4E39-AAF0-72FCE810F79B}" type="pres">
      <dgm:prSet presAssocID="{E7BA3D10-6A5B-4F02-B143-15F512B3DAA1}" presName="thickLine" presStyleLbl="alignNode1" presStyleIdx="1" presStyleCnt="4"/>
      <dgm:spPr/>
    </dgm:pt>
    <dgm:pt modelId="{E74EE0F4-4AF6-470B-A3A5-1256042BE845}" type="pres">
      <dgm:prSet presAssocID="{E7BA3D10-6A5B-4F02-B143-15F512B3DAA1}" presName="horz1" presStyleCnt="0"/>
      <dgm:spPr/>
    </dgm:pt>
    <dgm:pt modelId="{8667195E-2242-4241-899D-216292715A0A}" type="pres">
      <dgm:prSet presAssocID="{E7BA3D10-6A5B-4F02-B143-15F512B3DAA1}" presName="tx1" presStyleLbl="revTx" presStyleIdx="1" presStyleCnt="4"/>
      <dgm:spPr/>
    </dgm:pt>
    <dgm:pt modelId="{3CCA99DC-5236-4432-90BB-EE7E2AAB4E09}" type="pres">
      <dgm:prSet presAssocID="{E7BA3D10-6A5B-4F02-B143-15F512B3DAA1}" presName="vert1" presStyleCnt="0"/>
      <dgm:spPr/>
    </dgm:pt>
    <dgm:pt modelId="{9324040B-365A-4952-BB2E-36B8AB293BDE}" type="pres">
      <dgm:prSet presAssocID="{FD4814B1-830F-4FAD-9736-BCEBAAA26EC6}" presName="thickLine" presStyleLbl="alignNode1" presStyleIdx="2" presStyleCnt="4"/>
      <dgm:spPr/>
    </dgm:pt>
    <dgm:pt modelId="{0B9F3E87-B2C4-4BF5-A8D7-29F0F8B36CAF}" type="pres">
      <dgm:prSet presAssocID="{FD4814B1-830F-4FAD-9736-BCEBAAA26EC6}" presName="horz1" presStyleCnt="0"/>
      <dgm:spPr/>
    </dgm:pt>
    <dgm:pt modelId="{13513F2E-B2BE-4240-A790-B56FCE1D2A42}" type="pres">
      <dgm:prSet presAssocID="{FD4814B1-830F-4FAD-9736-BCEBAAA26EC6}" presName="tx1" presStyleLbl="revTx" presStyleIdx="2" presStyleCnt="4"/>
      <dgm:spPr/>
    </dgm:pt>
    <dgm:pt modelId="{701B06C2-C984-40DF-A7C4-310CA40A8592}" type="pres">
      <dgm:prSet presAssocID="{FD4814B1-830F-4FAD-9736-BCEBAAA26EC6}" presName="vert1" presStyleCnt="0"/>
      <dgm:spPr/>
    </dgm:pt>
    <dgm:pt modelId="{542FA3C9-5290-4882-86E2-8418684F7FFF}" type="pres">
      <dgm:prSet presAssocID="{D798AFB2-BBCA-4C62-AFBB-3F76966EAB73}" presName="thickLine" presStyleLbl="alignNode1" presStyleIdx="3" presStyleCnt="4"/>
      <dgm:spPr/>
    </dgm:pt>
    <dgm:pt modelId="{F8D7ACF2-5D22-4B7B-BA97-22549C3E629A}" type="pres">
      <dgm:prSet presAssocID="{D798AFB2-BBCA-4C62-AFBB-3F76966EAB73}" presName="horz1" presStyleCnt="0"/>
      <dgm:spPr/>
    </dgm:pt>
    <dgm:pt modelId="{779E328D-FF90-4B96-8C6B-F35EE5F83314}" type="pres">
      <dgm:prSet presAssocID="{D798AFB2-BBCA-4C62-AFBB-3F76966EAB73}" presName="tx1" presStyleLbl="revTx" presStyleIdx="3" presStyleCnt="4"/>
      <dgm:spPr/>
    </dgm:pt>
    <dgm:pt modelId="{941D31B1-7199-4CC2-B193-457674555A6D}" type="pres">
      <dgm:prSet presAssocID="{D798AFB2-BBCA-4C62-AFBB-3F76966EAB73}" presName="vert1" presStyleCnt="0"/>
      <dgm:spPr/>
    </dgm:pt>
  </dgm:ptLst>
  <dgm:cxnLst>
    <dgm:cxn modelId="{F6092500-F3FA-44E7-9987-CBF3EE979247}" type="presOf" srcId="{86696CEE-0CA5-407A-811B-6E5D1D99C107}" destId="{BB66FE4F-8AFA-4082-9027-22E9C84DD106}" srcOrd="0" destOrd="0" presId="urn:microsoft.com/office/officeart/2008/layout/LinedList"/>
    <dgm:cxn modelId="{48196215-BC8D-4C92-8EB0-A9053BA2C0C0}" type="presOf" srcId="{D9BC4740-ADB0-43AB-8669-62307A5C6D3F}" destId="{4F8697B1-E70B-4D6B-9E4E-87F010C9F50B}" srcOrd="0" destOrd="0" presId="urn:microsoft.com/office/officeart/2008/layout/LinedList"/>
    <dgm:cxn modelId="{5FD0D827-DCF3-4F9D-BF39-072385C96E6E}" srcId="{D9BC4740-ADB0-43AB-8669-62307A5C6D3F}" destId="{FD4814B1-830F-4FAD-9736-BCEBAAA26EC6}" srcOrd="2" destOrd="0" parTransId="{9EBA3525-807E-406C-A712-46ED0F276F05}" sibTransId="{55254BD9-B02D-40CE-B14C-569B0EDB7909}"/>
    <dgm:cxn modelId="{68FD5344-B04D-40BD-9AB9-1570938EC6C5}" srcId="{D9BC4740-ADB0-43AB-8669-62307A5C6D3F}" destId="{D798AFB2-BBCA-4C62-AFBB-3F76966EAB73}" srcOrd="3" destOrd="0" parTransId="{01F381A7-B00A-42FB-BE55-5732C1C1D860}" sibTransId="{3820724F-815D-4DCD-BB3C-8FCAA809CFE0}"/>
    <dgm:cxn modelId="{09CE044D-5296-4B94-9F87-5DB27CCCE758}" srcId="{D9BC4740-ADB0-43AB-8669-62307A5C6D3F}" destId="{E7BA3D10-6A5B-4F02-B143-15F512B3DAA1}" srcOrd="1" destOrd="0" parTransId="{74BA1CDC-032B-4142-B010-07B6ABA35338}" sibTransId="{E5DECA43-D0B3-4688-8107-A13A9A54A9E8}"/>
    <dgm:cxn modelId="{61467459-B35F-4BFD-84F3-7147E8EDD275}" type="presOf" srcId="{FD4814B1-830F-4FAD-9736-BCEBAAA26EC6}" destId="{13513F2E-B2BE-4240-A790-B56FCE1D2A42}" srcOrd="0" destOrd="0" presId="urn:microsoft.com/office/officeart/2008/layout/LinedList"/>
    <dgm:cxn modelId="{0C368A79-4950-4A70-BAB4-0FA613956760}" type="presOf" srcId="{D798AFB2-BBCA-4C62-AFBB-3F76966EAB73}" destId="{779E328D-FF90-4B96-8C6B-F35EE5F83314}" srcOrd="0" destOrd="0" presId="urn:microsoft.com/office/officeart/2008/layout/LinedList"/>
    <dgm:cxn modelId="{991C1180-5FD5-4A77-8031-7265F8B146A2}" type="presOf" srcId="{E7BA3D10-6A5B-4F02-B143-15F512B3DAA1}" destId="{8667195E-2242-4241-899D-216292715A0A}" srcOrd="0" destOrd="0" presId="urn:microsoft.com/office/officeart/2008/layout/LinedList"/>
    <dgm:cxn modelId="{F8A733B7-7CC7-47C5-970A-CF2F19DA682E}" srcId="{D9BC4740-ADB0-43AB-8669-62307A5C6D3F}" destId="{86696CEE-0CA5-407A-811B-6E5D1D99C107}" srcOrd="0" destOrd="0" parTransId="{EEC68EFC-14FF-4532-BC03-12936057FF35}" sibTransId="{8119AABC-BA83-4875-85F1-9F97AB074EFB}"/>
    <dgm:cxn modelId="{83839468-13DD-425F-8CCB-C3CE8A2AFDB4}" type="presParOf" srcId="{4F8697B1-E70B-4D6B-9E4E-87F010C9F50B}" destId="{A391F16E-2BF5-48D6-B6AF-27C88C56C7C8}" srcOrd="0" destOrd="0" presId="urn:microsoft.com/office/officeart/2008/layout/LinedList"/>
    <dgm:cxn modelId="{B7816C1C-E832-4E51-BF10-B672C0414E9B}" type="presParOf" srcId="{4F8697B1-E70B-4D6B-9E4E-87F010C9F50B}" destId="{5B9479C9-4A28-4E2A-A95F-09560B61B418}" srcOrd="1" destOrd="0" presId="urn:microsoft.com/office/officeart/2008/layout/LinedList"/>
    <dgm:cxn modelId="{7D3B31EA-EBB2-4B4F-95A2-0DCAA770BB06}" type="presParOf" srcId="{5B9479C9-4A28-4E2A-A95F-09560B61B418}" destId="{BB66FE4F-8AFA-4082-9027-22E9C84DD106}" srcOrd="0" destOrd="0" presId="urn:microsoft.com/office/officeart/2008/layout/LinedList"/>
    <dgm:cxn modelId="{65201A8B-6209-48FC-B09F-5B2662F7B14A}" type="presParOf" srcId="{5B9479C9-4A28-4E2A-A95F-09560B61B418}" destId="{2407DA50-FED4-4466-9966-056C3CA4AC5D}" srcOrd="1" destOrd="0" presId="urn:microsoft.com/office/officeart/2008/layout/LinedList"/>
    <dgm:cxn modelId="{7E3AA0B8-60AD-4698-A579-1DA18F68744B}" type="presParOf" srcId="{4F8697B1-E70B-4D6B-9E4E-87F010C9F50B}" destId="{54448B13-97E5-4E39-AAF0-72FCE810F79B}" srcOrd="2" destOrd="0" presId="urn:microsoft.com/office/officeart/2008/layout/LinedList"/>
    <dgm:cxn modelId="{932BB7A9-D78B-463E-B582-4B1E51743EB8}" type="presParOf" srcId="{4F8697B1-E70B-4D6B-9E4E-87F010C9F50B}" destId="{E74EE0F4-4AF6-470B-A3A5-1256042BE845}" srcOrd="3" destOrd="0" presId="urn:microsoft.com/office/officeart/2008/layout/LinedList"/>
    <dgm:cxn modelId="{0E7D648E-183F-4FE4-B779-A0847648F9EC}" type="presParOf" srcId="{E74EE0F4-4AF6-470B-A3A5-1256042BE845}" destId="{8667195E-2242-4241-899D-216292715A0A}" srcOrd="0" destOrd="0" presId="urn:microsoft.com/office/officeart/2008/layout/LinedList"/>
    <dgm:cxn modelId="{93BE50E7-E9A8-450A-92D7-C85DD7BC41C2}" type="presParOf" srcId="{E74EE0F4-4AF6-470B-A3A5-1256042BE845}" destId="{3CCA99DC-5236-4432-90BB-EE7E2AAB4E09}" srcOrd="1" destOrd="0" presId="urn:microsoft.com/office/officeart/2008/layout/LinedList"/>
    <dgm:cxn modelId="{B68A59E2-679F-4856-9DEC-326044DA4C74}" type="presParOf" srcId="{4F8697B1-E70B-4D6B-9E4E-87F010C9F50B}" destId="{9324040B-365A-4952-BB2E-36B8AB293BDE}" srcOrd="4" destOrd="0" presId="urn:microsoft.com/office/officeart/2008/layout/LinedList"/>
    <dgm:cxn modelId="{DB83630D-4CE7-425A-AC4C-B9035F3807DD}" type="presParOf" srcId="{4F8697B1-E70B-4D6B-9E4E-87F010C9F50B}" destId="{0B9F3E87-B2C4-4BF5-A8D7-29F0F8B36CAF}" srcOrd="5" destOrd="0" presId="urn:microsoft.com/office/officeart/2008/layout/LinedList"/>
    <dgm:cxn modelId="{F6ABE0D8-35A6-47C9-A08C-9B20C50C8294}" type="presParOf" srcId="{0B9F3E87-B2C4-4BF5-A8D7-29F0F8B36CAF}" destId="{13513F2E-B2BE-4240-A790-B56FCE1D2A42}" srcOrd="0" destOrd="0" presId="urn:microsoft.com/office/officeart/2008/layout/LinedList"/>
    <dgm:cxn modelId="{9A4A852E-EE5A-4120-9B46-034BD32579D2}" type="presParOf" srcId="{0B9F3E87-B2C4-4BF5-A8D7-29F0F8B36CAF}" destId="{701B06C2-C984-40DF-A7C4-310CA40A8592}" srcOrd="1" destOrd="0" presId="urn:microsoft.com/office/officeart/2008/layout/LinedList"/>
    <dgm:cxn modelId="{843AF9C5-C2BF-40FA-A723-4D2DFB679A52}" type="presParOf" srcId="{4F8697B1-E70B-4D6B-9E4E-87F010C9F50B}" destId="{542FA3C9-5290-4882-86E2-8418684F7FFF}" srcOrd="6" destOrd="0" presId="urn:microsoft.com/office/officeart/2008/layout/LinedList"/>
    <dgm:cxn modelId="{E5EB0D9B-975A-4896-9FEB-A2F01CC5DA3B}" type="presParOf" srcId="{4F8697B1-E70B-4D6B-9E4E-87F010C9F50B}" destId="{F8D7ACF2-5D22-4B7B-BA97-22549C3E629A}" srcOrd="7" destOrd="0" presId="urn:microsoft.com/office/officeart/2008/layout/LinedList"/>
    <dgm:cxn modelId="{593218A3-089A-42A3-9D5E-7E4E96E7184F}" type="presParOf" srcId="{F8D7ACF2-5D22-4B7B-BA97-22549C3E629A}" destId="{779E328D-FF90-4B96-8C6B-F35EE5F83314}" srcOrd="0" destOrd="0" presId="urn:microsoft.com/office/officeart/2008/layout/LinedList"/>
    <dgm:cxn modelId="{9DBA6222-9ACB-4C3B-8986-98FB9CF029CE}" type="presParOf" srcId="{F8D7ACF2-5D22-4B7B-BA97-22549C3E629A}" destId="{941D31B1-7199-4CC2-B193-457674555A6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9BC4740-ADB0-43AB-8669-62307A5C6D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6696CEE-0CA5-407A-811B-6E5D1D99C107}">
      <dgm:prSet/>
      <dgm:spPr/>
      <dgm:t>
        <a:bodyPr/>
        <a:lstStyle/>
        <a:p>
          <a:pPr>
            <a:lnSpc>
              <a:spcPct val="100000"/>
            </a:lnSpc>
          </a:pPr>
          <a:r>
            <a:rPr lang="en-US"/>
            <a:t>Cantey EDU</a:t>
          </a:r>
        </a:p>
      </dgm:t>
    </dgm:pt>
    <dgm:pt modelId="{EEC68EFC-14FF-4532-BC03-12936057FF35}" type="parTrans" cxnId="{F8A733B7-7CC7-47C5-970A-CF2F19DA682E}">
      <dgm:prSet/>
      <dgm:spPr/>
      <dgm:t>
        <a:bodyPr/>
        <a:lstStyle/>
        <a:p>
          <a:endParaRPr lang="en-US" sz="1200"/>
        </a:p>
      </dgm:t>
    </dgm:pt>
    <dgm:pt modelId="{8119AABC-BA83-4875-85F1-9F97AB074EFB}" type="sibTrans" cxnId="{F8A733B7-7CC7-47C5-970A-CF2F19DA682E}">
      <dgm:prSet/>
      <dgm:spPr/>
      <dgm:t>
        <a:bodyPr/>
        <a:lstStyle/>
        <a:p>
          <a:endParaRPr lang="en-US"/>
        </a:p>
      </dgm:t>
    </dgm:pt>
    <dgm:pt modelId="{FD4814B1-830F-4FAD-9736-BCEBAAA26EC6}">
      <dgm:prSet/>
      <dgm:spPr/>
      <dgm:t>
        <a:bodyPr/>
        <a:lstStyle/>
        <a:p>
          <a:pPr>
            <a:lnSpc>
              <a:spcPct val="100000"/>
            </a:lnSpc>
          </a:pPr>
          <a:r>
            <a:rPr lang="en-US"/>
            <a:t>Phone: 843-278-1827</a:t>
          </a:r>
        </a:p>
      </dgm:t>
    </dgm:pt>
    <dgm:pt modelId="{9EBA3525-807E-406C-A712-46ED0F276F05}" type="parTrans" cxnId="{5FD0D827-DCF3-4F9D-BF39-072385C96E6E}">
      <dgm:prSet/>
      <dgm:spPr/>
      <dgm:t>
        <a:bodyPr/>
        <a:lstStyle/>
        <a:p>
          <a:endParaRPr lang="en-US" sz="1200"/>
        </a:p>
      </dgm:t>
    </dgm:pt>
    <dgm:pt modelId="{55254BD9-B02D-40CE-B14C-569B0EDB7909}" type="sibTrans" cxnId="{5FD0D827-DCF3-4F9D-BF39-072385C96E6E}">
      <dgm:prSet/>
      <dgm:spPr/>
      <dgm:t>
        <a:bodyPr/>
        <a:lstStyle/>
        <a:p>
          <a:endParaRPr lang="en-US"/>
        </a:p>
      </dgm:t>
    </dgm:pt>
    <dgm:pt modelId="{D798AFB2-BBCA-4C62-AFBB-3F76966EAB73}">
      <dgm:prSet/>
      <dgm:spPr/>
      <dgm:t>
        <a:bodyPr/>
        <a:lstStyle/>
        <a:p>
          <a:pPr>
            <a:lnSpc>
              <a:spcPct val="100000"/>
            </a:lnSpc>
          </a:pPr>
          <a:r>
            <a:rPr lang="en-US">
              <a:hlinkClick xmlns:r="http://schemas.openxmlformats.org/officeDocument/2006/relationships" r:id="rId1"/>
            </a:rPr>
            <a:t>help@canteytech.com</a:t>
          </a:r>
          <a:r>
            <a:rPr lang="en-US"/>
            <a:t> </a:t>
          </a:r>
        </a:p>
      </dgm:t>
    </dgm:pt>
    <dgm:pt modelId="{01F381A7-B00A-42FB-BE55-5732C1C1D860}" type="parTrans" cxnId="{68FD5344-B04D-40BD-9AB9-1570938EC6C5}">
      <dgm:prSet/>
      <dgm:spPr/>
      <dgm:t>
        <a:bodyPr/>
        <a:lstStyle/>
        <a:p>
          <a:endParaRPr lang="en-US" sz="1200"/>
        </a:p>
      </dgm:t>
    </dgm:pt>
    <dgm:pt modelId="{3820724F-815D-4DCD-BB3C-8FCAA809CFE0}" type="sibTrans" cxnId="{68FD5344-B04D-40BD-9AB9-1570938EC6C5}">
      <dgm:prSet/>
      <dgm:spPr/>
      <dgm:t>
        <a:bodyPr/>
        <a:lstStyle/>
        <a:p>
          <a:endParaRPr lang="en-US"/>
        </a:p>
      </dgm:t>
    </dgm:pt>
    <dgm:pt modelId="{841359AC-5DA6-4B99-88DE-E8453F116999}" type="pres">
      <dgm:prSet presAssocID="{D9BC4740-ADB0-43AB-8669-62307A5C6D3F}" presName="root" presStyleCnt="0">
        <dgm:presLayoutVars>
          <dgm:dir/>
          <dgm:resizeHandles val="exact"/>
        </dgm:presLayoutVars>
      </dgm:prSet>
      <dgm:spPr/>
    </dgm:pt>
    <dgm:pt modelId="{E4A7AAA9-047D-44A9-A28F-67B47FF86C9F}" type="pres">
      <dgm:prSet presAssocID="{86696CEE-0CA5-407A-811B-6E5D1D99C107}" presName="compNode" presStyleCnt="0"/>
      <dgm:spPr/>
    </dgm:pt>
    <dgm:pt modelId="{D3558D92-6E7E-4EDB-B0E0-9AD71804D48E}" type="pres">
      <dgm:prSet presAssocID="{86696CEE-0CA5-407A-811B-6E5D1D99C107}" presName="bgRect" presStyleLbl="bgShp" presStyleIdx="0" presStyleCnt="3"/>
      <dgm:spPr/>
    </dgm:pt>
    <dgm:pt modelId="{DBEECB7E-E5F8-478B-89BD-E78D588D2670}" type="pres">
      <dgm:prSet presAssocID="{86696CEE-0CA5-407A-811B-6E5D1D99C107}"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47B5DF1F-37DF-4A67-B513-4BA5B039456E}" type="pres">
      <dgm:prSet presAssocID="{86696CEE-0CA5-407A-811B-6E5D1D99C107}" presName="spaceRect" presStyleCnt="0"/>
      <dgm:spPr/>
    </dgm:pt>
    <dgm:pt modelId="{68A28642-D922-4D22-AA1E-43ADFF601C84}" type="pres">
      <dgm:prSet presAssocID="{86696CEE-0CA5-407A-811B-6E5D1D99C107}" presName="parTx" presStyleLbl="revTx" presStyleIdx="0" presStyleCnt="3">
        <dgm:presLayoutVars>
          <dgm:chMax val="0"/>
          <dgm:chPref val="0"/>
        </dgm:presLayoutVars>
      </dgm:prSet>
      <dgm:spPr/>
    </dgm:pt>
    <dgm:pt modelId="{7A7582E2-6942-480E-9CA8-0B6C707F87EF}" type="pres">
      <dgm:prSet presAssocID="{8119AABC-BA83-4875-85F1-9F97AB074EFB}" presName="sibTrans" presStyleCnt="0"/>
      <dgm:spPr/>
    </dgm:pt>
    <dgm:pt modelId="{2E98F9CD-01C2-4D31-BB97-1D8E65431821}" type="pres">
      <dgm:prSet presAssocID="{FD4814B1-830F-4FAD-9736-BCEBAAA26EC6}" presName="compNode" presStyleCnt="0"/>
      <dgm:spPr/>
    </dgm:pt>
    <dgm:pt modelId="{ECB0C892-F211-43FB-863A-60D78B06F0E1}" type="pres">
      <dgm:prSet presAssocID="{FD4814B1-830F-4FAD-9736-BCEBAAA26EC6}" presName="bgRect" presStyleLbl="bgShp" presStyleIdx="1" presStyleCnt="3"/>
      <dgm:spPr/>
    </dgm:pt>
    <dgm:pt modelId="{6B94FDAA-7012-4D7A-8FBD-81B7D343E1EC}" type="pres">
      <dgm:prSet presAssocID="{FD4814B1-830F-4FAD-9736-BCEBAAA26EC6}" presName="iconRect" presStyleLbl="nod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Telephone with solid fill"/>
        </a:ext>
      </dgm:extLst>
    </dgm:pt>
    <dgm:pt modelId="{CC936E56-0874-46A3-A7A8-691792DECB5A}" type="pres">
      <dgm:prSet presAssocID="{FD4814B1-830F-4FAD-9736-BCEBAAA26EC6}" presName="spaceRect" presStyleCnt="0"/>
      <dgm:spPr/>
    </dgm:pt>
    <dgm:pt modelId="{EF967284-2553-4294-A8B5-2C18A0570BFC}" type="pres">
      <dgm:prSet presAssocID="{FD4814B1-830F-4FAD-9736-BCEBAAA26EC6}" presName="parTx" presStyleLbl="revTx" presStyleIdx="1" presStyleCnt="3">
        <dgm:presLayoutVars>
          <dgm:chMax val="0"/>
          <dgm:chPref val="0"/>
        </dgm:presLayoutVars>
      </dgm:prSet>
      <dgm:spPr/>
    </dgm:pt>
    <dgm:pt modelId="{2103121C-DFD9-4B8F-B3C9-8FC2C3229161}" type="pres">
      <dgm:prSet presAssocID="{55254BD9-B02D-40CE-B14C-569B0EDB7909}" presName="sibTrans" presStyleCnt="0"/>
      <dgm:spPr/>
    </dgm:pt>
    <dgm:pt modelId="{73B744D4-03CE-4FA9-AEFB-36D929F12144}" type="pres">
      <dgm:prSet presAssocID="{D798AFB2-BBCA-4C62-AFBB-3F76966EAB73}" presName="compNode" presStyleCnt="0"/>
      <dgm:spPr/>
    </dgm:pt>
    <dgm:pt modelId="{6CA649BB-65AA-44F2-A9D2-E6CA04D1C6A4}" type="pres">
      <dgm:prSet presAssocID="{D798AFB2-BBCA-4C62-AFBB-3F76966EAB73}" presName="bgRect" presStyleLbl="bgShp" presStyleIdx="2" presStyleCnt="3"/>
      <dgm:spPr/>
    </dgm:pt>
    <dgm:pt modelId="{CA5171AD-B797-44CD-B35A-799FE083E541}" type="pres">
      <dgm:prSet presAssocID="{D798AFB2-BBCA-4C62-AFBB-3F76966EAB73}"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mail"/>
        </a:ext>
      </dgm:extLst>
    </dgm:pt>
    <dgm:pt modelId="{B4372FFB-C333-4226-AE42-E3B906D7CFC5}" type="pres">
      <dgm:prSet presAssocID="{D798AFB2-BBCA-4C62-AFBB-3F76966EAB73}" presName="spaceRect" presStyleCnt="0"/>
      <dgm:spPr/>
    </dgm:pt>
    <dgm:pt modelId="{E6EDBAD3-27F2-4A28-8834-326E8A961EA5}" type="pres">
      <dgm:prSet presAssocID="{D798AFB2-BBCA-4C62-AFBB-3F76966EAB73}" presName="parTx" presStyleLbl="revTx" presStyleIdx="2" presStyleCnt="3">
        <dgm:presLayoutVars>
          <dgm:chMax val="0"/>
          <dgm:chPref val="0"/>
        </dgm:presLayoutVars>
      </dgm:prSet>
      <dgm:spPr/>
    </dgm:pt>
  </dgm:ptLst>
  <dgm:cxnLst>
    <dgm:cxn modelId="{5FD0D827-DCF3-4F9D-BF39-072385C96E6E}" srcId="{D9BC4740-ADB0-43AB-8669-62307A5C6D3F}" destId="{FD4814B1-830F-4FAD-9736-BCEBAAA26EC6}" srcOrd="1" destOrd="0" parTransId="{9EBA3525-807E-406C-A712-46ED0F276F05}" sibTransId="{55254BD9-B02D-40CE-B14C-569B0EDB7909}"/>
    <dgm:cxn modelId="{68FD5344-B04D-40BD-9AB9-1570938EC6C5}" srcId="{D9BC4740-ADB0-43AB-8669-62307A5C6D3F}" destId="{D798AFB2-BBCA-4C62-AFBB-3F76966EAB73}" srcOrd="2" destOrd="0" parTransId="{01F381A7-B00A-42FB-BE55-5732C1C1D860}" sibTransId="{3820724F-815D-4DCD-BB3C-8FCAA809CFE0}"/>
    <dgm:cxn modelId="{9AAC5E48-D540-45CD-B043-70F1449A2E45}" type="presOf" srcId="{D798AFB2-BBCA-4C62-AFBB-3F76966EAB73}" destId="{E6EDBAD3-27F2-4A28-8834-326E8A961EA5}" srcOrd="0" destOrd="0" presId="urn:microsoft.com/office/officeart/2018/2/layout/IconVerticalSolidList"/>
    <dgm:cxn modelId="{EEE27E9C-4031-4AF9-AA32-E3C1B8EB7190}" type="presOf" srcId="{FD4814B1-830F-4FAD-9736-BCEBAAA26EC6}" destId="{EF967284-2553-4294-A8B5-2C18A0570BFC}" srcOrd="0" destOrd="0" presId="urn:microsoft.com/office/officeart/2018/2/layout/IconVerticalSolidList"/>
    <dgm:cxn modelId="{F8A733B7-7CC7-47C5-970A-CF2F19DA682E}" srcId="{D9BC4740-ADB0-43AB-8669-62307A5C6D3F}" destId="{86696CEE-0CA5-407A-811B-6E5D1D99C107}" srcOrd="0" destOrd="0" parTransId="{EEC68EFC-14FF-4532-BC03-12936057FF35}" sibTransId="{8119AABC-BA83-4875-85F1-9F97AB074EFB}"/>
    <dgm:cxn modelId="{F327BCBA-4E3C-48DA-8577-618042437438}" type="presOf" srcId="{86696CEE-0CA5-407A-811B-6E5D1D99C107}" destId="{68A28642-D922-4D22-AA1E-43ADFF601C84}" srcOrd="0" destOrd="0" presId="urn:microsoft.com/office/officeart/2018/2/layout/IconVerticalSolidList"/>
    <dgm:cxn modelId="{E2BDECCA-A659-4BD7-B091-B76C238AF212}" type="presOf" srcId="{D9BC4740-ADB0-43AB-8669-62307A5C6D3F}" destId="{841359AC-5DA6-4B99-88DE-E8453F116999}" srcOrd="0" destOrd="0" presId="urn:microsoft.com/office/officeart/2018/2/layout/IconVerticalSolidList"/>
    <dgm:cxn modelId="{2A7265B5-4EC5-481C-900B-7CD4DA6D8070}" type="presParOf" srcId="{841359AC-5DA6-4B99-88DE-E8453F116999}" destId="{E4A7AAA9-047D-44A9-A28F-67B47FF86C9F}" srcOrd="0" destOrd="0" presId="urn:microsoft.com/office/officeart/2018/2/layout/IconVerticalSolidList"/>
    <dgm:cxn modelId="{E3D9D48D-C9CC-4BB9-9873-1962551BE5D9}" type="presParOf" srcId="{E4A7AAA9-047D-44A9-A28F-67B47FF86C9F}" destId="{D3558D92-6E7E-4EDB-B0E0-9AD71804D48E}" srcOrd="0" destOrd="0" presId="urn:microsoft.com/office/officeart/2018/2/layout/IconVerticalSolidList"/>
    <dgm:cxn modelId="{F8006C03-CE59-4D17-A13D-5C16D13B6842}" type="presParOf" srcId="{E4A7AAA9-047D-44A9-A28F-67B47FF86C9F}" destId="{DBEECB7E-E5F8-478B-89BD-E78D588D2670}" srcOrd="1" destOrd="0" presId="urn:microsoft.com/office/officeart/2018/2/layout/IconVerticalSolidList"/>
    <dgm:cxn modelId="{07E50241-85EE-413C-8699-FDE320DA18E4}" type="presParOf" srcId="{E4A7AAA9-047D-44A9-A28F-67B47FF86C9F}" destId="{47B5DF1F-37DF-4A67-B513-4BA5B039456E}" srcOrd="2" destOrd="0" presId="urn:microsoft.com/office/officeart/2018/2/layout/IconVerticalSolidList"/>
    <dgm:cxn modelId="{B9EACA02-8791-4A1F-A6C4-27887EE5ABD5}" type="presParOf" srcId="{E4A7AAA9-047D-44A9-A28F-67B47FF86C9F}" destId="{68A28642-D922-4D22-AA1E-43ADFF601C84}" srcOrd="3" destOrd="0" presId="urn:microsoft.com/office/officeart/2018/2/layout/IconVerticalSolidList"/>
    <dgm:cxn modelId="{9CF3A039-F94C-4046-B24C-95CA765AAEEB}" type="presParOf" srcId="{841359AC-5DA6-4B99-88DE-E8453F116999}" destId="{7A7582E2-6942-480E-9CA8-0B6C707F87EF}" srcOrd="1" destOrd="0" presId="urn:microsoft.com/office/officeart/2018/2/layout/IconVerticalSolidList"/>
    <dgm:cxn modelId="{7C3F4E34-995F-44EA-AE56-557266227375}" type="presParOf" srcId="{841359AC-5DA6-4B99-88DE-E8453F116999}" destId="{2E98F9CD-01C2-4D31-BB97-1D8E65431821}" srcOrd="2" destOrd="0" presId="urn:microsoft.com/office/officeart/2018/2/layout/IconVerticalSolidList"/>
    <dgm:cxn modelId="{8E68EBAC-9897-42D3-A342-1116DFCB7397}" type="presParOf" srcId="{2E98F9CD-01C2-4D31-BB97-1D8E65431821}" destId="{ECB0C892-F211-43FB-863A-60D78B06F0E1}" srcOrd="0" destOrd="0" presId="urn:microsoft.com/office/officeart/2018/2/layout/IconVerticalSolidList"/>
    <dgm:cxn modelId="{00FDBF70-96D8-41AC-911E-A88809D7C50F}" type="presParOf" srcId="{2E98F9CD-01C2-4D31-BB97-1D8E65431821}" destId="{6B94FDAA-7012-4D7A-8FBD-81B7D343E1EC}" srcOrd="1" destOrd="0" presId="urn:microsoft.com/office/officeart/2018/2/layout/IconVerticalSolidList"/>
    <dgm:cxn modelId="{9B54E851-FC60-46B8-A082-43D63EFDF025}" type="presParOf" srcId="{2E98F9CD-01C2-4D31-BB97-1D8E65431821}" destId="{CC936E56-0874-46A3-A7A8-691792DECB5A}" srcOrd="2" destOrd="0" presId="urn:microsoft.com/office/officeart/2018/2/layout/IconVerticalSolidList"/>
    <dgm:cxn modelId="{967A4857-C975-4AD9-B5F7-27B7C6A09810}" type="presParOf" srcId="{2E98F9CD-01C2-4D31-BB97-1D8E65431821}" destId="{EF967284-2553-4294-A8B5-2C18A0570BFC}" srcOrd="3" destOrd="0" presId="urn:microsoft.com/office/officeart/2018/2/layout/IconVerticalSolidList"/>
    <dgm:cxn modelId="{EFA9570A-FD4D-4E9C-91C0-8F013CA9AB7B}" type="presParOf" srcId="{841359AC-5DA6-4B99-88DE-E8453F116999}" destId="{2103121C-DFD9-4B8F-B3C9-8FC2C3229161}" srcOrd="3" destOrd="0" presId="urn:microsoft.com/office/officeart/2018/2/layout/IconVerticalSolidList"/>
    <dgm:cxn modelId="{EEF113D5-82ED-4937-B05A-31905EFDFE86}" type="presParOf" srcId="{841359AC-5DA6-4B99-88DE-E8453F116999}" destId="{73B744D4-03CE-4FA9-AEFB-36D929F12144}" srcOrd="4" destOrd="0" presId="urn:microsoft.com/office/officeart/2018/2/layout/IconVerticalSolidList"/>
    <dgm:cxn modelId="{3377B510-4620-44AD-9C79-A940ECB57DE6}" type="presParOf" srcId="{73B744D4-03CE-4FA9-AEFB-36D929F12144}" destId="{6CA649BB-65AA-44F2-A9D2-E6CA04D1C6A4}" srcOrd="0" destOrd="0" presId="urn:microsoft.com/office/officeart/2018/2/layout/IconVerticalSolidList"/>
    <dgm:cxn modelId="{F071D456-28C3-42EA-8BBB-7ADBFA5E0686}" type="presParOf" srcId="{73B744D4-03CE-4FA9-AEFB-36D929F12144}" destId="{CA5171AD-B797-44CD-B35A-799FE083E541}" srcOrd="1" destOrd="0" presId="urn:microsoft.com/office/officeart/2018/2/layout/IconVerticalSolidList"/>
    <dgm:cxn modelId="{F89A1D20-4555-424F-B664-571037C6B310}" type="presParOf" srcId="{73B744D4-03CE-4FA9-AEFB-36D929F12144}" destId="{B4372FFB-C333-4226-AE42-E3B906D7CFC5}" srcOrd="2" destOrd="0" presId="urn:microsoft.com/office/officeart/2018/2/layout/IconVerticalSolidList"/>
    <dgm:cxn modelId="{F26B31F1-94EE-4B51-A646-1E620B9C9A9A}" type="presParOf" srcId="{73B744D4-03CE-4FA9-AEFB-36D929F12144}" destId="{E6EDBAD3-27F2-4A28-8834-326E8A961EA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F57BD6-C4D5-487B-9247-2EE83690A3EB}"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FADAB608-B0EE-49C7-86D7-0EC09BEBFB17}">
      <dgm:prSet/>
      <dgm:spPr/>
      <dgm:t>
        <a:bodyPr/>
        <a:lstStyle/>
        <a:p>
          <a:r>
            <a:rPr lang="en-US"/>
            <a:t>SIS Administrator</a:t>
          </a:r>
        </a:p>
      </dgm:t>
    </dgm:pt>
    <dgm:pt modelId="{1B1C877F-2970-4D3D-9381-EA7CCE5AE2F0}" type="parTrans" cxnId="{705B1AA2-4BB0-42CD-BFAE-4AB4D55F3875}">
      <dgm:prSet/>
      <dgm:spPr/>
      <dgm:t>
        <a:bodyPr/>
        <a:lstStyle/>
        <a:p>
          <a:endParaRPr lang="en-US"/>
        </a:p>
      </dgm:t>
    </dgm:pt>
    <dgm:pt modelId="{A33BF854-052F-4B0C-9E54-D6FE09DB1A98}" type="sibTrans" cxnId="{705B1AA2-4BB0-42CD-BFAE-4AB4D55F3875}">
      <dgm:prSet/>
      <dgm:spPr/>
      <dgm:t>
        <a:bodyPr/>
        <a:lstStyle/>
        <a:p>
          <a:endParaRPr lang="en-US"/>
        </a:p>
      </dgm:t>
    </dgm:pt>
    <dgm:pt modelId="{1724F0D8-1FDA-4932-A786-B3033ABC845B}">
      <dgm:prSet/>
      <dgm:spPr/>
      <dgm:t>
        <a:bodyPr/>
        <a:lstStyle/>
        <a:p>
          <a:r>
            <a:rPr lang="en-US"/>
            <a:t>20 Years Technology Support K-12</a:t>
          </a:r>
        </a:p>
      </dgm:t>
    </dgm:pt>
    <dgm:pt modelId="{52311250-AF9B-46D7-B49E-80BFDE53685C}" type="parTrans" cxnId="{DF48A4B0-978F-4515-A942-F443390F8794}">
      <dgm:prSet/>
      <dgm:spPr/>
      <dgm:t>
        <a:bodyPr/>
        <a:lstStyle/>
        <a:p>
          <a:endParaRPr lang="en-US"/>
        </a:p>
      </dgm:t>
    </dgm:pt>
    <dgm:pt modelId="{64B5C842-294E-423E-8BEB-2643ECE203CC}" type="sibTrans" cxnId="{DF48A4B0-978F-4515-A942-F443390F8794}">
      <dgm:prSet/>
      <dgm:spPr/>
      <dgm:t>
        <a:bodyPr/>
        <a:lstStyle/>
        <a:p>
          <a:endParaRPr lang="en-US"/>
        </a:p>
      </dgm:t>
    </dgm:pt>
    <dgm:pt modelId="{089CC4A0-D47F-4AFF-BAB1-8D914CE46516}">
      <dgm:prSet/>
      <dgm:spPr/>
      <dgm:t>
        <a:bodyPr/>
        <a:lstStyle/>
        <a:p>
          <a:r>
            <a:rPr lang="en-US"/>
            <a:t>8 Years District Technology Coordinator &amp; PowerSchool Administrator for K-12</a:t>
          </a:r>
        </a:p>
      </dgm:t>
    </dgm:pt>
    <dgm:pt modelId="{E93F9744-53F6-4778-AE9A-002C9D61AD70}" type="parTrans" cxnId="{32C03108-CA35-41D5-A7D2-A41B7C42A083}">
      <dgm:prSet/>
      <dgm:spPr/>
      <dgm:t>
        <a:bodyPr/>
        <a:lstStyle/>
        <a:p>
          <a:endParaRPr lang="en-US"/>
        </a:p>
      </dgm:t>
    </dgm:pt>
    <dgm:pt modelId="{A3ECF4DD-5CD9-48E2-8289-08742B9B1193}" type="sibTrans" cxnId="{32C03108-CA35-41D5-A7D2-A41B7C42A083}">
      <dgm:prSet/>
      <dgm:spPr/>
      <dgm:t>
        <a:bodyPr/>
        <a:lstStyle/>
        <a:p>
          <a:endParaRPr lang="en-US"/>
        </a:p>
      </dgm:t>
    </dgm:pt>
    <dgm:pt modelId="{62160EC6-8623-4260-A22B-A4BD6413F6F8}">
      <dgm:prSet/>
      <dgm:spPr/>
      <dgm:t>
        <a:bodyPr/>
        <a:lstStyle/>
        <a:p>
          <a:r>
            <a:rPr lang="en-US"/>
            <a:t>Joined Cantey in July 2022</a:t>
          </a:r>
        </a:p>
      </dgm:t>
    </dgm:pt>
    <dgm:pt modelId="{F5CAAAB0-2C54-4E8B-8304-B6BBCCB9A304}" type="parTrans" cxnId="{2C01620A-0E9A-4B49-9627-AFC1A2D3E5CA}">
      <dgm:prSet/>
      <dgm:spPr/>
      <dgm:t>
        <a:bodyPr/>
        <a:lstStyle/>
        <a:p>
          <a:endParaRPr lang="en-US"/>
        </a:p>
      </dgm:t>
    </dgm:pt>
    <dgm:pt modelId="{973B65FD-D555-49CC-9DB2-1B8B17E25EE9}" type="sibTrans" cxnId="{2C01620A-0E9A-4B49-9627-AFC1A2D3E5CA}">
      <dgm:prSet/>
      <dgm:spPr/>
      <dgm:t>
        <a:bodyPr/>
        <a:lstStyle/>
        <a:p>
          <a:endParaRPr lang="en-US"/>
        </a:p>
      </dgm:t>
    </dgm:pt>
    <dgm:pt modelId="{115EA45B-BECE-4103-8643-313E2437FB0A}" type="pres">
      <dgm:prSet presAssocID="{D8F57BD6-C4D5-487B-9247-2EE83690A3EB}" presName="vert0" presStyleCnt="0">
        <dgm:presLayoutVars>
          <dgm:dir/>
          <dgm:animOne val="branch"/>
          <dgm:animLvl val="lvl"/>
        </dgm:presLayoutVars>
      </dgm:prSet>
      <dgm:spPr/>
    </dgm:pt>
    <dgm:pt modelId="{5788B497-F3F7-439F-8A9A-563AB8683050}" type="pres">
      <dgm:prSet presAssocID="{FADAB608-B0EE-49C7-86D7-0EC09BEBFB17}" presName="thickLine" presStyleLbl="alignNode1" presStyleIdx="0" presStyleCnt="4"/>
      <dgm:spPr/>
    </dgm:pt>
    <dgm:pt modelId="{5B48F3B2-4624-4615-887D-F3015A1D76BB}" type="pres">
      <dgm:prSet presAssocID="{FADAB608-B0EE-49C7-86D7-0EC09BEBFB17}" presName="horz1" presStyleCnt="0"/>
      <dgm:spPr/>
    </dgm:pt>
    <dgm:pt modelId="{6214FF83-95C1-44C8-9200-976E71AB533D}" type="pres">
      <dgm:prSet presAssocID="{FADAB608-B0EE-49C7-86D7-0EC09BEBFB17}" presName="tx1" presStyleLbl="revTx" presStyleIdx="0" presStyleCnt="4"/>
      <dgm:spPr/>
    </dgm:pt>
    <dgm:pt modelId="{A5235D14-AB36-4DA8-B1E7-9CBEC921D3A3}" type="pres">
      <dgm:prSet presAssocID="{FADAB608-B0EE-49C7-86D7-0EC09BEBFB17}" presName="vert1" presStyleCnt="0"/>
      <dgm:spPr/>
    </dgm:pt>
    <dgm:pt modelId="{D2014ABA-463B-4368-AD5F-3AD44764FB60}" type="pres">
      <dgm:prSet presAssocID="{1724F0D8-1FDA-4932-A786-B3033ABC845B}" presName="thickLine" presStyleLbl="alignNode1" presStyleIdx="1" presStyleCnt="4"/>
      <dgm:spPr/>
    </dgm:pt>
    <dgm:pt modelId="{B31EA43D-6918-4B65-9737-457369CE9A74}" type="pres">
      <dgm:prSet presAssocID="{1724F0D8-1FDA-4932-A786-B3033ABC845B}" presName="horz1" presStyleCnt="0"/>
      <dgm:spPr/>
    </dgm:pt>
    <dgm:pt modelId="{B5CF5915-B8A6-453E-870B-0C73E1F2886E}" type="pres">
      <dgm:prSet presAssocID="{1724F0D8-1FDA-4932-A786-B3033ABC845B}" presName="tx1" presStyleLbl="revTx" presStyleIdx="1" presStyleCnt="4"/>
      <dgm:spPr/>
    </dgm:pt>
    <dgm:pt modelId="{A3C7838E-9140-43F6-9328-06AB4024DAA5}" type="pres">
      <dgm:prSet presAssocID="{1724F0D8-1FDA-4932-A786-B3033ABC845B}" presName="vert1" presStyleCnt="0"/>
      <dgm:spPr/>
    </dgm:pt>
    <dgm:pt modelId="{E546CE91-1A91-434A-A4F7-28CD264B124E}" type="pres">
      <dgm:prSet presAssocID="{089CC4A0-D47F-4AFF-BAB1-8D914CE46516}" presName="thickLine" presStyleLbl="alignNode1" presStyleIdx="2" presStyleCnt="4"/>
      <dgm:spPr/>
    </dgm:pt>
    <dgm:pt modelId="{C969D147-921E-4CDA-9816-A3E78217F855}" type="pres">
      <dgm:prSet presAssocID="{089CC4A0-D47F-4AFF-BAB1-8D914CE46516}" presName="horz1" presStyleCnt="0"/>
      <dgm:spPr/>
    </dgm:pt>
    <dgm:pt modelId="{A9A49897-F92E-4E15-BDA7-BBEF6CB9A4AE}" type="pres">
      <dgm:prSet presAssocID="{089CC4A0-D47F-4AFF-BAB1-8D914CE46516}" presName="tx1" presStyleLbl="revTx" presStyleIdx="2" presStyleCnt="4"/>
      <dgm:spPr/>
    </dgm:pt>
    <dgm:pt modelId="{3EAD42FE-04C3-4B74-92CB-2E1011D8A7D0}" type="pres">
      <dgm:prSet presAssocID="{089CC4A0-D47F-4AFF-BAB1-8D914CE46516}" presName="vert1" presStyleCnt="0"/>
      <dgm:spPr/>
    </dgm:pt>
    <dgm:pt modelId="{E35DF8AC-417B-4275-99F9-3B9F951E4177}" type="pres">
      <dgm:prSet presAssocID="{62160EC6-8623-4260-A22B-A4BD6413F6F8}" presName="thickLine" presStyleLbl="alignNode1" presStyleIdx="3" presStyleCnt="4"/>
      <dgm:spPr/>
    </dgm:pt>
    <dgm:pt modelId="{2BC38412-3614-46AF-9400-937EE352F034}" type="pres">
      <dgm:prSet presAssocID="{62160EC6-8623-4260-A22B-A4BD6413F6F8}" presName="horz1" presStyleCnt="0"/>
      <dgm:spPr/>
    </dgm:pt>
    <dgm:pt modelId="{854629E8-F7B7-4C4F-B148-CC6FEF636031}" type="pres">
      <dgm:prSet presAssocID="{62160EC6-8623-4260-A22B-A4BD6413F6F8}" presName="tx1" presStyleLbl="revTx" presStyleIdx="3" presStyleCnt="4"/>
      <dgm:spPr/>
    </dgm:pt>
    <dgm:pt modelId="{082FA9DE-3BE6-41BE-8D51-F12B4E954F68}" type="pres">
      <dgm:prSet presAssocID="{62160EC6-8623-4260-A22B-A4BD6413F6F8}" presName="vert1" presStyleCnt="0"/>
      <dgm:spPr/>
    </dgm:pt>
  </dgm:ptLst>
  <dgm:cxnLst>
    <dgm:cxn modelId="{32C03108-CA35-41D5-A7D2-A41B7C42A083}" srcId="{D8F57BD6-C4D5-487B-9247-2EE83690A3EB}" destId="{089CC4A0-D47F-4AFF-BAB1-8D914CE46516}" srcOrd="2" destOrd="0" parTransId="{E93F9744-53F6-4778-AE9A-002C9D61AD70}" sibTransId="{A3ECF4DD-5CD9-48E2-8289-08742B9B1193}"/>
    <dgm:cxn modelId="{2C01620A-0E9A-4B49-9627-AFC1A2D3E5CA}" srcId="{D8F57BD6-C4D5-487B-9247-2EE83690A3EB}" destId="{62160EC6-8623-4260-A22B-A4BD6413F6F8}" srcOrd="3" destOrd="0" parTransId="{F5CAAAB0-2C54-4E8B-8304-B6BBCCB9A304}" sibTransId="{973B65FD-D555-49CC-9DB2-1B8B17E25EE9}"/>
    <dgm:cxn modelId="{B29F391F-69D7-4420-B5E8-DA62EEC10222}" type="presOf" srcId="{089CC4A0-D47F-4AFF-BAB1-8D914CE46516}" destId="{A9A49897-F92E-4E15-BDA7-BBEF6CB9A4AE}" srcOrd="0" destOrd="0" presId="urn:microsoft.com/office/officeart/2008/layout/LinedList"/>
    <dgm:cxn modelId="{92E0559B-2811-4431-803C-8435DD517064}" type="presOf" srcId="{FADAB608-B0EE-49C7-86D7-0EC09BEBFB17}" destId="{6214FF83-95C1-44C8-9200-976E71AB533D}" srcOrd="0" destOrd="0" presId="urn:microsoft.com/office/officeart/2008/layout/LinedList"/>
    <dgm:cxn modelId="{705B1AA2-4BB0-42CD-BFAE-4AB4D55F3875}" srcId="{D8F57BD6-C4D5-487B-9247-2EE83690A3EB}" destId="{FADAB608-B0EE-49C7-86D7-0EC09BEBFB17}" srcOrd="0" destOrd="0" parTransId="{1B1C877F-2970-4D3D-9381-EA7CCE5AE2F0}" sibTransId="{A33BF854-052F-4B0C-9E54-D6FE09DB1A98}"/>
    <dgm:cxn modelId="{8637D1A6-102C-4B95-A427-C64F55325154}" type="presOf" srcId="{D8F57BD6-C4D5-487B-9247-2EE83690A3EB}" destId="{115EA45B-BECE-4103-8643-313E2437FB0A}" srcOrd="0" destOrd="0" presId="urn:microsoft.com/office/officeart/2008/layout/LinedList"/>
    <dgm:cxn modelId="{DF48A4B0-978F-4515-A942-F443390F8794}" srcId="{D8F57BD6-C4D5-487B-9247-2EE83690A3EB}" destId="{1724F0D8-1FDA-4932-A786-B3033ABC845B}" srcOrd="1" destOrd="0" parTransId="{52311250-AF9B-46D7-B49E-80BFDE53685C}" sibTransId="{64B5C842-294E-423E-8BEB-2643ECE203CC}"/>
    <dgm:cxn modelId="{AB3F5FCE-4F94-4384-BAB0-446F2372BB35}" type="presOf" srcId="{62160EC6-8623-4260-A22B-A4BD6413F6F8}" destId="{854629E8-F7B7-4C4F-B148-CC6FEF636031}" srcOrd="0" destOrd="0" presId="urn:microsoft.com/office/officeart/2008/layout/LinedList"/>
    <dgm:cxn modelId="{F23110F4-3640-44AE-93F5-BDB1C51E0AAD}" type="presOf" srcId="{1724F0D8-1FDA-4932-A786-B3033ABC845B}" destId="{B5CF5915-B8A6-453E-870B-0C73E1F2886E}" srcOrd="0" destOrd="0" presId="urn:microsoft.com/office/officeart/2008/layout/LinedList"/>
    <dgm:cxn modelId="{5ADB72E9-806C-4134-8F98-7B82846CC107}" type="presParOf" srcId="{115EA45B-BECE-4103-8643-313E2437FB0A}" destId="{5788B497-F3F7-439F-8A9A-563AB8683050}" srcOrd="0" destOrd="0" presId="urn:microsoft.com/office/officeart/2008/layout/LinedList"/>
    <dgm:cxn modelId="{A0FF2259-AD71-4CD4-A266-C76D8ECD10B2}" type="presParOf" srcId="{115EA45B-BECE-4103-8643-313E2437FB0A}" destId="{5B48F3B2-4624-4615-887D-F3015A1D76BB}" srcOrd="1" destOrd="0" presId="urn:microsoft.com/office/officeart/2008/layout/LinedList"/>
    <dgm:cxn modelId="{02692054-7F97-4B3E-AE01-6D21C39873D2}" type="presParOf" srcId="{5B48F3B2-4624-4615-887D-F3015A1D76BB}" destId="{6214FF83-95C1-44C8-9200-976E71AB533D}" srcOrd="0" destOrd="0" presId="urn:microsoft.com/office/officeart/2008/layout/LinedList"/>
    <dgm:cxn modelId="{DD6E3CD1-3BC7-4720-8B2F-160E32C3CF16}" type="presParOf" srcId="{5B48F3B2-4624-4615-887D-F3015A1D76BB}" destId="{A5235D14-AB36-4DA8-B1E7-9CBEC921D3A3}" srcOrd="1" destOrd="0" presId="urn:microsoft.com/office/officeart/2008/layout/LinedList"/>
    <dgm:cxn modelId="{67B04F7D-BAD8-4F89-8EEC-7AE8508B5357}" type="presParOf" srcId="{115EA45B-BECE-4103-8643-313E2437FB0A}" destId="{D2014ABA-463B-4368-AD5F-3AD44764FB60}" srcOrd="2" destOrd="0" presId="urn:microsoft.com/office/officeart/2008/layout/LinedList"/>
    <dgm:cxn modelId="{C0AFAC09-2D62-4518-BDA8-4D69F37A3103}" type="presParOf" srcId="{115EA45B-BECE-4103-8643-313E2437FB0A}" destId="{B31EA43D-6918-4B65-9737-457369CE9A74}" srcOrd="3" destOrd="0" presId="urn:microsoft.com/office/officeart/2008/layout/LinedList"/>
    <dgm:cxn modelId="{24EDB810-2245-4EA2-8655-58CDC9A9B724}" type="presParOf" srcId="{B31EA43D-6918-4B65-9737-457369CE9A74}" destId="{B5CF5915-B8A6-453E-870B-0C73E1F2886E}" srcOrd="0" destOrd="0" presId="urn:microsoft.com/office/officeart/2008/layout/LinedList"/>
    <dgm:cxn modelId="{716A7625-AFB9-4E4F-857B-62CDDCD5A703}" type="presParOf" srcId="{B31EA43D-6918-4B65-9737-457369CE9A74}" destId="{A3C7838E-9140-43F6-9328-06AB4024DAA5}" srcOrd="1" destOrd="0" presId="urn:microsoft.com/office/officeart/2008/layout/LinedList"/>
    <dgm:cxn modelId="{BECCF703-D341-45CA-9899-3EBE797D7B94}" type="presParOf" srcId="{115EA45B-BECE-4103-8643-313E2437FB0A}" destId="{E546CE91-1A91-434A-A4F7-28CD264B124E}" srcOrd="4" destOrd="0" presId="urn:microsoft.com/office/officeart/2008/layout/LinedList"/>
    <dgm:cxn modelId="{1562D1CE-853C-4F64-8C8F-D57F1A03DEBF}" type="presParOf" srcId="{115EA45B-BECE-4103-8643-313E2437FB0A}" destId="{C969D147-921E-4CDA-9816-A3E78217F855}" srcOrd="5" destOrd="0" presId="urn:microsoft.com/office/officeart/2008/layout/LinedList"/>
    <dgm:cxn modelId="{ED9DBCED-CDDF-4ECD-99AD-4C5886AC8807}" type="presParOf" srcId="{C969D147-921E-4CDA-9816-A3E78217F855}" destId="{A9A49897-F92E-4E15-BDA7-BBEF6CB9A4AE}" srcOrd="0" destOrd="0" presId="urn:microsoft.com/office/officeart/2008/layout/LinedList"/>
    <dgm:cxn modelId="{DF4F81DD-9F01-4F5C-8016-D46447FB11C0}" type="presParOf" srcId="{C969D147-921E-4CDA-9816-A3E78217F855}" destId="{3EAD42FE-04C3-4B74-92CB-2E1011D8A7D0}" srcOrd="1" destOrd="0" presId="urn:microsoft.com/office/officeart/2008/layout/LinedList"/>
    <dgm:cxn modelId="{1670AEE4-6A35-4939-8948-20B22FA375B5}" type="presParOf" srcId="{115EA45B-BECE-4103-8643-313E2437FB0A}" destId="{E35DF8AC-417B-4275-99F9-3B9F951E4177}" srcOrd="6" destOrd="0" presId="urn:microsoft.com/office/officeart/2008/layout/LinedList"/>
    <dgm:cxn modelId="{19F87591-789C-49F7-B0E5-B238526EAB08}" type="presParOf" srcId="{115EA45B-BECE-4103-8643-313E2437FB0A}" destId="{2BC38412-3614-46AF-9400-937EE352F034}" srcOrd="7" destOrd="0" presId="urn:microsoft.com/office/officeart/2008/layout/LinedList"/>
    <dgm:cxn modelId="{0CB70A41-3C12-468E-BCBD-F64B8C15D874}" type="presParOf" srcId="{2BC38412-3614-46AF-9400-937EE352F034}" destId="{854629E8-F7B7-4C4F-B148-CC6FEF636031}" srcOrd="0" destOrd="0" presId="urn:microsoft.com/office/officeart/2008/layout/LinedList"/>
    <dgm:cxn modelId="{1DB9D7C4-D529-4FFD-BA16-4605256D3876}" type="presParOf" srcId="{2BC38412-3614-46AF-9400-937EE352F034}" destId="{082FA9DE-3BE6-41BE-8D51-F12B4E954F6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999B9B-ADB0-48CB-8FAB-F48B39DA891E}"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1654C6CC-D6E0-40ED-847E-573BFBB46D40}">
      <dgm:prSet custT="1"/>
      <dgm:spPr/>
      <dgm:t>
        <a:bodyPr/>
        <a:lstStyle/>
        <a:p>
          <a:r>
            <a:rPr lang="en-US" sz="2000" b="1" i="1">
              <a:latin typeface="Arial" panose="020B0604020202020204" pitchFamily="34" charset="0"/>
              <a:cs typeface="Arial" panose="020B0604020202020204" pitchFamily="34" charset="0"/>
            </a:rPr>
            <a:t>A pupil shall be dropped from membership on the day when the number of unlawful days absent exceeds ten consecutive days or when the pupil leaves school because of transfer, death, expulsion, graduation, legal withdrawal, or for any other reason. </a:t>
          </a:r>
          <a:endParaRPr lang="en-US" sz="2000">
            <a:latin typeface="Arial" panose="020B0604020202020204" pitchFamily="34" charset="0"/>
            <a:cs typeface="Arial" panose="020B0604020202020204" pitchFamily="34" charset="0"/>
          </a:endParaRPr>
        </a:p>
      </dgm:t>
    </dgm:pt>
    <dgm:pt modelId="{F9A0F898-8129-47BC-AAEE-D96459BC614B}" type="parTrans" cxnId="{A645B028-50FF-4B40-8FF1-1212F4FF97A0}">
      <dgm:prSet/>
      <dgm:spPr/>
      <dgm:t>
        <a:bodyPr/>
        <a:lstStyle/>
        <a:p>
          <a:endParaRPr lang="en-US" sz="1600">
            <a:latin typeface="Arial" panose="020B0604020202020204" pitchFamily="34" charset="0"/>
            <a:cs typeface="Arial" panose="020B0604020202020204" pitchFamily="34" charset="0"/>
          </a:endParaRPr>
        </a:p>
      </dgm:t>
    </dgm:pt>
    <dgm:pt modelId="{8C07B270-CAC3-4B68-80E1-8F6CF8957843}" type="sibTrans" cxnId="{A645B028-50FF-4B40-8FF1-1212F4FF97A0}">
      <dgm:prSet/>
      <dgm:spPr/>
      <dgm:t>
        <a:bodyPr/>
        <a:lstStyle/>
        <a:p>
          <a:endParaRPr lang="en-US" sz="1600">
            <a:latin typeface="Arial" panose="020B0604020202020204" pitchFamily="34" charset="0"/>
            <a:cs typeface="Arial" panose="020B0604020202020204" pitchFamily="34" charset="0"/>
          </a:endParaRPr>
        </a:p>
      </dgm:t>
    </dgm:pt>
    <dgm:pt modelId="{8D2CEABD-A832-4A6B-9118-AB55B6591524}">
      <dgm:prSet custT="1"/>
      <dgm:spPr/>
      <dgm:t>
        <a:bodyPr/>
        <a:lstStyle/>
        <a:p>
          <a:r>
            <a:rPr lang="en-US" sz="2000" b="1">
              <a:latin typeface="Arial" panose="020B0604020202020204" pitchFamily="34" charset="0"/>
              <a:cs typeface="Arial" panose="020B0604020202020204" pitchFamily="34" charset="0"/>
            </a:rPr>
            <a:t>Notwithstanding any other provision, students with disabilities who have been expelled and continue to receive educational services pursuant to Regulation 43-279 (Section V, Part D) shall not be dropped from membership.</a:t>
          </a:r>
          <a:endParaRPr lang="en-US" sz="2000">
            <a:latin typeface="Arial" panose="020B0604020202020204" pitchFamily="34" charset="0"/>
            <a:cs typeface="Arial" panose="020B0604020202020204" pitchFamily="34" charset="0"/>
          </a:endParaRPr>
        </a:p>
      </dgm:t>
    </dgm:pt>
    <dgm:pt modelId="{B4A4C39D-3CC5-4DAB-BB38-DF21DE5703C4}" type="parTrans" cxnId="{9FA513CB-D945-46B3-BE07-5D86230C2BEB}">
      <dgm:prSet/>
      <dgm:spPr/>
      <dgm:t>
        <a:bodyPr/>
        <a:lstStyle/>
        <a:p>
          <a:endParaRPr lang="en-US" sz="1600">
            <a:latin typeface="Arial" panose="020B0604020202020204" pitchFamily="34" charset="0"/>
            <a:cs typeface="Arial" panose="020B0604020202020204" pitchFamily="34" charset="0"/>
          </a:endParaRPr>
        </a:p>
      </dgm:t>
    </dgm:pt>
    <dgm:pt modelId="{6DCDD27A-031D-4805-A9F4-BA12059BD2B2}" type="sibTrans" cxnId="{9FA513CB-D945-46B3-BE07-5D86230C2BEB}">
      <dgm:prSet/>
      <dgm:spPr/>
      <dgm:t>
        <a:bodyPr/>
        <a:lstStyle/>
        <a:p>
          <a:endParaRPr lang="en-US" sz="1600">
            <a:latin typeface="Arial" panose="020B0604020202020204" pitchFamily="34" charset="0"/>
            <a:cs typeface="Arial" panose="020B0604020202020204" pitchFamily="34" charset="0"/>
          </a:endParaRPr>
        </a:p>
      </dgm:t>
    </dgm:pt>
    <dgm:pt modelId="{587B4298-80E0-4FD4-9E04-B49D1A250964}" type="pres">
      <dgm:prSet presAssocID="{8F999B9B-ADB0-48CB-8FAB-F48B39DA891E}" presName="hierChild1" presStyleCnt="0">
        <dgm:presLayoutVars>
          <dgm:chPref val="1"/>
          <dgm:dir/>
          <dgm:animOne val="branch"/>
          <dgm:animLvl val="lvl"/>
          <dgm:resizeHandles/>
        </dgm:presLayoutVars>
      </dgm:prSet>
      <dgm:spPr/>
    </dgm:pt>
    <dgm:pt modelId="{1389D0D1-8EB2-4E16-92DA-2EF7C9145C70}" type="pres">
      <dgm:prSet presAssocID="{1654C6CC-D6E0-40ED-847E-573BFBB46D40}" presName="hierRoot1" presStyleCnt="0"/>
      <dgm:spPr/>
    </dgm:pt>
    <dgm:pt modelId="{8A163969-006C-40D9-9E61-0C31BD594AF2}" type="pres">
      <dgm:prSet presAssocID="{1654C6CC-D6E0-40ED-847E-573BFBB46D40}" presName="composite" presStyleCnt="0"/>
      <dgm:spPr/>
    </dgm:pt>
    <dgm:pt modelId="{1F5D7FD6-2E91-4CA3-B926-6C27996A0AE6}" type="pres">
      <dgm:prSet presAssocID="{1654C6CC-D6E0-40ED-847E-573BFBB46D40}" presName="background" presStyleLbl="node0" presStyleIdx="0" presStyleCnt="2"/>
      <dgm:spPr/>
    </dgm:pt>
    <dgm:pt modelId="{13CAC20E-F845-48EE-AF7F-EF401E1045FE}" type="pres">
      <dgm:prSet presAssocID="{1654C6CC-D6E0-40ED-847E-573BFBB46D40}" presName="text" presStyleLbl="fgAcc0" presStyleIdx="0" presStyleCnt="2">
        <dgm:presLayoutVars>
          <dgm:chPref val="3"/>
        </dgm:presLayoutVars>
      </dgm:prSet>
      <dgm:spPr/>
    </dgm:pt>
    <dgm:pt modelId="{96EB3093-6666-461D-A612-56B7D58B9DF5}" type="pres">
      <dgm:prSet presAssocID="{1654C6CC-D6E0-40ED-847E-573BFBB46D40}" presName="hierChild2" presStyleCnt="0"/>
      <dgm:spPr/>
    </dgm:pt>
    <dgm:pt modelId="{A0933AE3-C5F2-4D51-9A68-91B38BF73BBA}" type="pres">
      <dgm:prSet presAssocID="{8D2CEABD-A832-4A6B-9118-AB55B6591524}" presName="hierRoot1" presStyleCnt="0"/>
      <dgm:spPr/>
    </dgm:pt>
    <dgm:pt modelId="{599BC53D-A0B9-4D32-B668-D11A2FFA3581}" type="pres">
      <dgm:prSet presAssocID="{8D2CEABD-A832-4A6B-9118-AB55B6591524}" presName="composite" presStyleCnt="0"/>
      <dgm:spPr/>
    </dgm:pt>
    <dgm:pt modelId="{E3CFE70F-915D-436D-8B19-61141E3F4494}" type="pres">
      <dgm:prSet presAssocID="{8D2CEABD-A832-4A6B-9118-AB55B6591524}" presName="background" presStyleLbl="node0" presStyleIdx="1" presStyleCnt="2"/>
      <dgm:spPr/>
    </dgm:pt>
    <dgm:pt modelId="{0868EC42-F1FB-4EAF-AB1C-5B0D04AD8BBC}" type="pres">
      <dgm:prSet presAssocID="{8D2CEABD-A832-4A6B-9118-AB55B6591524}" presName="text" presStyleLbl="fgAcc0" presStyleIdx="1" presStyleCnt="2">
        <dgm:presLayoutVars>
          <dgm:chPref val="3"/>
        </dgm:presLayoutVars>
      </dgm:prSet>
      <dgm:spPr/>
    </dgm:pt>
    <dgm:pt modelId="{CAB89FAF-DA97-48EC-875A-1C1AE55CA229}" type="pres">
      <dgm:prSet presAssocID="{8D2CEABD-A832-4A6B-9118-AB55B6591524}" presName="hierChild2" presStyleCnt="0"/>
      <dgm:spPr/>
    </dgm:pt>
  </dgm:ptLst>
  <dgm:cxnLst>
    <dgm:cxn modelId="{A645B028-50FF-4B40-8FF1-1212F4FF97A0}" srcId="{8F999B9B-ADB0-48CB-8FAB-F48B39DA891E}" destId="{1654C6CC-D6E0-40ED-847E-573BFBB46D40}" srcOrd="0" destOrd="0" parTransId="{F9A0F898-8129-47BC-AAEE-D96459BC614B}" sibTransId="{8C07B270-CAC3-4B68-80E1-8F6CF8957843}"/>
    <dgm:cxn modelId="{334D5292-C207-421F-AE28-6C12058E40EC}" type="presOf" srcId="{1654C6CC-D6E0-40ED-847E-573BFBB46D40}" destId="{13CAC20E-F845-48EE-AF7F-EF401E1045FE}" srcOrd="0" destOrd="0" presId="urn:microsoft.com/office/officeart/2005/8/layout/hierarchy1"/>
    <dgm:cxn modelId="{7BD4B4BF-D9A3-47F0-B15D-A141DBD6DB1B}" type="presOf" srcId="{8D2CEABD-A832-4A6B-9118-AB55B6591524}" destId="{0868EC42-F1FB-4EAF-AB1C-5B0D04AD8BBC}" srcOrd="0" destOrd="0" presId="urn:microsoft.com/office/officeart/2005/8/layout/hierarchy1"/>
    <dgm:cxn modelId="{549EC0C3-275B-4632-86DC-E7785FCC45C4}" type="presOf" srcId="{8F999B9B-ADB0-48CB-8FAB-F48B39DA891E}" destId="{587B4298-80E0-4FD4-9E04-B49D1A250964}" srcOrd="0" destOrd="0" presId="urn:microsoft.com/office/officeart/2005/8/layout/hierarchy1"/>
    <dgm:cxn modelId="{9FA513CB-D945-46B3-BE07-5D86230C2BEB}" srcId="{8F999B9B-ADB0-48CB-8FAB-F48B39DA891E}" destId="{8D2CEABD-A832-4A6B-9118-AB55B6591524}" srcOrd="1" destOrd="0" parTransId="{B4A4C39D-3CC5-4DAB-BB38-DF21DE5703C4}" sibTransId="{6DCDD27A-031D-4805-A9F4-BA12059BD2B2}"/>
    <dgm:cxn modelId="{B5B60C72-A030-4FAA-8072-D7637854B828}" type="presParOf" srcId="{587B4298-80E0-4FD4-9E04-B49D1A250964}" destId="{1389D0D1-8EB2-4E16-92DA-2EF7C9145C70}" srcOrd="0" destOrd="0" presId="urn:microsoft.com/office/officeart/2005/8/layout/hierarchy1"/>
    <dgm:cxn modelId="{C2546C2F-B996-4D7B-BB09-C8AC3FC3E348}" type="presParOf" srcId="{1389D0D1-8EB2-4E16-92DA-2EF7C9145C70}" destId="{8A163969-006C-40D9-9E61-0C31BD594AF2}" srcOrd="0" destOrd="0" presId="urn:microsoft.com/office/officeart/2005/8/layout/hierarchy1"/>
    <dgm:cxn modelId="{D9509F95-8C0B-4FC8-B66C-5C196F7FC78E}" type="presParOf" srcId="{8A163969-006C-40D9-9E61-0C31BD594AF2}" destId="{1F5D7FD6-2E91-4CA3-B926-6C27996A0AE6}" srcOrd="0" destOrd="0" presId="urn:microsoft.com/office/officeart/2005/8/layout/hierarchy1"/>
    <dgm:cxn modelId="{E972E101-4976-48CC-9BD7-DEB3284782D9}" type="presParOf" srcId="{8A163969-006C-40D9-9E61-0C31BD594AF2}" destId="{13CAC20E-F845-48EE-AF7F-EF401E1045FE}" srcOrd="1" destOrd="0" presId="urn:microsoft.com/office/officeart/2005/8/layout/hierarchy1"/>
    <dgm:cxn modelId="{51A002BE-4243-48C1-87BF-570110227F69}" type="presParOf" srcId="{1389D0D1-8EB2-4E16-92DA-2EF7C9145C70}" destId="{96EB3093-6666-461D-A612-56B7D58B9DF5}" srcOrd="1" destOrd="0" presId="urn:microsoft.com/office/officeart/2005/8/layout/hierarchy1"/>
    <dgm:cxn modelId="{D5F613DA-8D16-4650-B08E-B9802992315F}" type="presParOf" srcId="{587B4298-80E0-4FD4-9E04-B49D1A250964}" destId="{A0933AE3-C5F2-4D51-9A68-91B38BF73BBA}" srcOrd="1" destOrd="0" presId="urn:microsoft.com/office/officeart/2005/8/layout/hierarchy1"/>
    <dgm:cxn modelId="{DB1F4BF3-3944-4378-994C-08597EBD1DFB}" type="presParOf" srcId="{A0933AE3-C5F2-4D51-9A68-91B38BF73BBA}" destId="{599BC53D-A0B9-4D32-B668-D11A2FFA3581}" srcOrd="0" destOrd="0" presId="urn:microsoft.com/office/officeart/2005/8/layout/hierarchy1"/>
    <dgm:cxn modelId="{63BDE1CE-1809-43AF-93A8-C1262133A037}" type="presParOf" srcId="{599BC53D-A0B9-4D32-B668-D11A2FFA3581}" destId="{E3CFE70F-915D-436D-8B19-61141E3F4494}" srcOrd="0" destOrd="0" presId="urn:microsoft.com/office/officeart/2005/8/layout/hierarchy1"/>
    <dgm:cxn modelId="{6EF57A83-4ABD-422F-97FE-D8F2987C99FD}" type="presParOf" srcId="{599BC53D-A0B9-4D32-B668-D11A2FFA3581}" destId="{0868EC42-F1FB-4EAF-AB1C-5B0D04AD8BBC}" srcOrd="1" destOrd="0" presId="urn:microsoft.com/office/officeart/2005/8/layout/hierarchy1"/>
    <dgm:cxn modelId="{BEA25C9F-1672-4C15-815B-7D2C09ECC5D7}" type="presParOf" srcId="{A0933AE3-C5F2-4D51-9A68-91B38BF73BBA}" destId="{CAB89FAF-DA97-48EC-875A-1C1AE55CA22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F7C787-8981-410B-AF84-EB9A7E998A0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41988BF-5DDB-42A6-ADE3-6ADF220E2BE5}">
      <dgm:prSet custT="1"/>
      <dgm:spPr/>
      <dgm:t>
        <a:bodyPr/>
        <a:lstStyle/>
        <a:p>
          <a:r>
            <a:rPr lang="en-US" sz="2000" b="1">
              <a:latin typeface="Arial" panose="020B0604020202020204" pitchFamily="34" charset="0"/>
              <a:cs typeface="Arial" panose="020B0604020202020204" pitchFamily="34" charset="0"/>
            </a:rPr>
            <a:t>A pupil shall be five years old or older on or before September 1 of the current school year to be admitted in a kindergarten program.</a:t>
          </a:r>
          <a:endParaRPr lang="en-US" sz="2000">
            <a:latin typeface="Arial" panose="020B0604020202020204" pitchFamily="34" charset="0"/>
            <a:cs typeface="Arial" panose="020B0604020202020204" pitchFamily="34" charset="0"/>
          </a:endParaRPr>
        </a:p>
      </dgm:t>
    </dgm:pt>
    <dgm:pt modelId="{72C4CC84-1804-4E7C-9E71-1D0E20291D7F}" type="parTrans" cxnId="{21949756-8071-4A2B-AA20-F2FD50D2648E}">
      <dgm:prSet/>
      <dgm:spPr/>
      <dgm:t>
        <a:bodyPr/>
        <a:lstStyle/>
        <a:p>
          <a:endParaRPr lang="en-US" sz="1600">
            <a:latin typeface="Arial" panose="020B0604020202020204" pitchFamily="34" charset="0"/>
            <a:cs typeface="Arial" panose="020B0604020202020204" pitchFamily="34" charset="0"/>
          </a:endParaRPr>
        </a:p>
      </dgm:t>
    </dgm:pt>
    <dgm:pt modelId="{607F9E00-0F08-4E27-955F-AD6C6554EBEB}" type="sibTrans" cxnId="{21949756-8071-4A2B-AA20-F2FD50D2648E}">
      <dgm:prSet/>
      <dgm:spPr/>
      <dgm:t>
        <a:bodyPr/>
        <a:lstStyle/>
        <a:p>
          <a:endParaRPr lang="en-US" sz="1600">
            <a:latin typeface="Arial" panose="020B0604020202020204" pitchFamily="34" charset="0"/>
            <a:cs typeface="Arial" panose="020B0604020202020204" pitchFamily="34" charset="0"/>
          </a:endParaRPr>
        </a:p>
      </dgm:t>
    </dgm:pt>
    <dgm:pt modelId="{0CF9685F-BB6B-4BAE-893C-A468719291BF}">
      <dgm:prSet custT="1"/>
      <dgm:spPr/>
      <dgm:t>
        <a:bodyPr/>
        <a:lstStyle/>
        <a:p>
          <a:r>
            <a:rPr lang="en-US" sz="2000" b="1" u="sng">
              <a:latin typeface="Arial" panose="020B0604020202020204" pitchFamily="34" charset="0"/>
              <a:cs typeface="Arial" panose="020B0604020202020204" pitchFamily="34" charset="0"/>
            </a:rPr>
            <a:t>A kindergarten pupil shall maintain membership in a minimum of 150 minutes of daily instruction </a:t>
          </a:r>
          <a:r>
            <a:rPr lang="en-US" sz="2000" b="1">
              <a:latin typeface="Arial" panose="020B0604020202020204" pitchFamily="34" charset="0"/>
              <a:cs typeface="Arial" panose="020B0604020202020204" pitchFamily="34" charset="0"/>
            </a:rPr>
            <a:t>or its equivalency for an annual accumulation of 27,000 minutes.</a:t>
          </a:r>
          <a:endParaRPr lang="en-US" sz="2000">
            <a:latin typeface="Arial" panose="020B0604020202020204" pitchFamily="34" charset="0"/>
            <a:cs typeface="Arial" panose="020B0604020202020204" pitchFamily="34" charset="0"/>
          </a:endParaRPr>
        </a:p>
      </dgm:t>
    </dgm:pt>
    <dgm:pt modelId="{D202AE98-23DD-42D5-9B2C-DD9C5E7AD064}" type="parTrans" cxnId="{86BEABF9-C11B-4229-929D-FB6A289C30E1}">
      <dgm:prSet/>
      <dgm:spPr/>
      <dgm:t>
        <a:bodyPr/>
        <a:lstStyle/>
        <a:p>
          <a:endParaRPr lang="en-US" sz="1600">
            <a:latin typeface="Arial" panose="020B0604020202020204" pitchFamily="34" charset="0"/>
            <a:cs typeface="Arial" panose="020B0604020202020204" pitchFamily="34" charset="0"/>
          </a:endParaRPr>
        </a:p>
      </dgm:t>
    </dgm:pt>
    <dgm:pt modelId="{B7ACF62F-78B4-4BFA-9A71-7405A3C322B6}" type="sibTrans" cxnId="{86BEABF9-C11B-4229-929D-FB6A289C30E1}">
      <dgm:prSet/>
      <dgm:spPr/>
      <dgm:t>
        <a:bodyPr/>
        <a:lstStyle/>
        <a:p>
          <a:endParaRPr lang="en-US" sz="1600">
            <a:latin typeface="Arial" panose="020B0604020202020204" pitchFamily="34" charset="0"/>
            <a:cs typeface="Arial" panose="020B0604020202020204" pitchFamily="34" charset="0"/>
          </a:endParaRPr>
        </a:p>
      </dgm:t>
    </dgm:pt>
    <dgm:pt modelId="{B5D4D8CC-4311-4908-9F08-A991286815A6}">
      <dgm:prSet custT="1"/>
      <dgm:spPr/>
      <dgm:t>
        <a:bodyPr/>
        <a:lstStyle/>
        <a:p>
          <a:r>
            <a:rPr lang="en-US" sz="2000" b="1">
              <a:latin typeface="Arial" panose="020B0604020202020204" pitchFamily="34" charset="0"/>
              <a:cs typeface="Arial" panose="020B0604020202020204" pitchFamily="34" charset="0"/>
            </a:rPr>
            <a:t>A pupil shall be six years old or older on or before September 1 of the current school year to be admitted to the first grade.</a:t>
          </a:r>
          <a:endParaRPr lang="en-US" sz="2000">
            <a:latin typeface="Arial" panose="020B0604020202020204" pitchFamily="34" charset="0"/>
            <a:cs typeface="Arial" panose="020B0604020202020204" pitchFamily="34" charset="0"/>
          </a:endParaRPr>
        </a:p>
      </dgm:t>
    </dgm:pt>
    <dgm:pt modelId="{60158F65-4232-410C-9B0E-8FBAB1D7E1F0}" type="parTrans" cxnId="{70A2E5C6-6372-415F-8F16-B2AA4C87A3EB}">
      <dgm:prSet/>
      <dgm:spPr/>
      <dgm:t>
        <a:bodyPr/>
        <a:lstStyle/>
        <a:p>
          <a:endParaRPr lang="en-US" sz="1600">
            <a:latin typeface="Arial" panose="020B0604020202020204" pitchFamily="34" charset="0"/>
            <a:cs typeface="Arial" panose="020B0604020202020204" pitchFamily="34" charset="0"/>
          </a:endParaRPr>
        </a:p>
      </dgm:t>
    </dgm:pt>
    <dgm:pt modelId="{5BD9C65B-7FDA-4DD2-8DDE-C561333B7F58}" type="sibTrans" cxnId="{70A2E5C6-6372-415F-8F16-B2AA4C87A3EB}">
      <dgm:prSet/>
      <dgm:spPr/>
      <dgm:t>
        <a:bodyPr/>
        <a:lstStyle/>
        <a:p>
          <a:endParaRPr lang="en-US" sz="1600">
            <a:latin typeface="Arial" panose="020B0604020202020204" pitchFamily="34" charset="0"/>
            <a:cs typeface="Arial" panose="020B0604020202020204" pitchFamily="34" charset="0"/>
          </a:endParaRPr>
        </a:p>
      </dgm:t>
    </dgm:pt>
    <dgm:pt modelId="{A07B44E0-E6B9-4881-B207-B5C81422B99F}">
      <dgm:prSet custT="1"/>
      <dgm:spPr/>
      <dgm:t>
        <a:bodyPr/>
        <a:lstStyle/>
        <a:p>
          <a:r>
            <a:rPr lang="en-US" sz="2000" b="1">
              <a:latin typeface="Arial" panose="020B0604020202020204" pitchFamily="34" charset="0"/>
              <a:cs typeface="Arial" panose="020B0604020202020204" pitchFamily="34" charset="0"/>
            </a:rPr>
            <a:t>A </a:t>
          </a:r>
          <a:r>
            <a:rPr lang="en-US" sz="2000" b="1" u="sng">
              <a:latin typeface="Arial" panose="020B0604020202020204" pitchFamily="34" charset="0"/>
              <a:cs typeface="Arial" panose="020B0604020202020204" pitchFamily="34" charset="0"/>
            </a:rPr>
            <a:t>pupil in grade 1 - 12 shall maintain membership in a minimum of 200 minutes of daily instruction</a:t>
          </a:r>
          <a:r>
            <a:rPr lang="en-US" sz="2000" b="1">
              <a:latin typeface="Arial" panose="020B0604020202020204" pitchFamily="34" charset="0"/>
              <a:cs typeface="Arial" panose="020B0604020202020204" pitchFamily="34" charset="0"/>
            </a:rPr>
            <a:t> or its equivalency for an annual accumulation of 36,000 minutes.</a:t>
          </a:r>
          <a:endParaRPr lang="en-US" sz="2000">
            <a:latin typeface="Arial" panose="020B0604020202020204" pitchFamily="34" charset="0"/>
            <a:cs typeface="Arial" panose="020B0604020202020204" pitchFamily="34" charset="0"/>
          </a:endParaRPr>
        </a:p>
      </dgm:t>
    </dgm:pt>
    <dgm:pt modelId="{74E0F952-2F17-47C2-9DB8-6505F27785A7}" type="parTrans" cxnId="{95F288EC-AF3E-4D19-BAF7-318E76A9A467}">
      <dgm:prSet/>
      <dgm:spPr/>
      <dgm:t>
        <a:bodyPr/>
        <a:lstStyle/>
        <a:p>
          <a:endParaRPr lang="en-US" sz="1600">
            <a:latin typeface="Arial" panose="020B0604020202020204" pitchFamily="34" charset="0"/>
            <a:cs typeface="Arial" panose="020B0604020202020204" pitchFamily="34" charset="0"/>
          </a:endParaRPr>
        </a:p>
      </dgm:t>
    </dgm:pt>
    <dgm:pt modelId="{02026138-3C01-475C-8D9F-59A51F5B7550}" type="sibTrans" cxnId="{95F288EC-AF3E-4D19-BAF7-318E76A9A467}">
      <dgm:prSet/>
      <dgm:spPr/>
      <dgm:t>
        <a:bodyPr/>
        <a:lstStyle/>
        <a:p>
          <a:endParaRPr lang="en-US" sz="1600">
            <a:latin typeface="Arial" panose="020B0604020202020204" pitchFamily="34" charset="0"/>
            <a:cs typeface="Arial" panose="020B0604020202020204" pitchFamily="34" charset="0"/>
          </a:endParaRPr>
        </a:p>
      </dgm:t>
    </dgm:pt>
    <dgm:pt modelId="{5B2FDEB4-36C2-46D7-897E-19B9F0400E5B}">
      <dgm:prSet custT="1"/>
      <dgm:spPr/>
      <dgm:t>
        <a:bodyPr/>
        <a:lstStyle/>
        <a:p>
          <a:r>
            <a:rPr lang="en-US" sz="2000" b="1">
              <a:latin typeface="Arial" panose="020B0604020202020204" pitchFamily="34" charset="0"/>
              <a:cs typeface="Arial" panose="020B0604020202020204" pitchFamily="34" charset="0"/>
            </a:rPr>
            <a:t>Regulation Link: </a:t>
          </a:r>
          <a:r>
            <a:rPr lang="en-US" sz="2000" b="1">
              <a:latin typeface="Arial" panose="020B0604020202020204" pitchFamily="34" charset="0"/>
              <a:cs typeface="Arial" panose="020B0604020202020204" pitchFamily="34" charset="0"/>
              <a:hlinkClick xmlns:r="http://schemas.openxmlformats.org/officeDocument/2006/relationships" r:id="rId1"/>
            </a:rPr>
            <a:t>https://ed.sc.gov/index.cfm?LinkServID=5EE8F22E-A320-0278-30FE4E1D59320B4E</a:t>
          </a:r>
          <a:r>
            <a:rPr lang="en-US" sz="2000" b="1">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dgm:t>
    </dgm:pt>
    <dgm:pt modelId="{EC04774D-827D-410D-B251-611E37EDC84E}" type="parTrans" cxnId="{0DBBEC89-2220-4599-8F3A-9177E81BB775}">
      <dgm:prSet/>
      <dgm:spPr/>
      <dgm:t>
        <a:bodyPr/>
        <a:lstStyle/>
        <a:p>
          <a:endParaRPr lang="en-US" sz="1600">
            <a:latin typeface="Arial" panose="020B0604020202020204" pitchFamily="34" charset="0"/>
            <a:cs typeface="Arial" panose="020B0604020202020204" pitchFamily="34" charset="0"/>
          </a:endParaRPr>
        </a:p>
      </dgm:t>
    </dgm:pt>
    <dgm:pt modelId="{C7CA6E6B-48AB-4AF9-8896-D9A549C8A09F}" type="sibTrans" cxnId="{0DBBEC89-2220-4599-8F3A-9177E81BB775}">
      <dgm:prSet/>
      <dgm:spPr/>
      <dgm:t>
        <a:bodyPr/>
        <a:lstStyle/>
        <a:p>
          <a:endParaRPr lang="en-US" sz="1600">
            <a:latin typeface="Arial" panose="020B0604020202020204" pitchFamily="34" charset="0"/>
            <a:cs typeface="Arial" panose="020B0604020202020204" pitchFamily="34" charset="0"/>
          </a:endParaRPr>
        </a:p>
      </dgm:t>
    </dgm:pt>
    <dgm:pt modelId="{32909AF2-4F8A-4D53-974A-5FE28A0AB1A5}" type="pres">
      <dgm:prSet presAssocID="{2CF7C787-8981-410B-AF84-EB9A7E998A09}" presName="vert0" presStyleCnt="0">
        <dgm:presLayoutVars>
          <dgm:dir/>
          <dgm:animOne val="branch"/>
          <dgm:animLvl val="lvl"/>
        </dgm:presLayoutVars>
      </dgm:prSet>
      <dgm:spPr/>
    </dgm:pt>
    <dgm:pt modelId="{923D19F0-305F-4A1F-B4BE-11F109E343F5}" type="pres">
      <dgm:prSet presAssocID="{841988BF-5DDB-42A6-ADE3-6ADF220E2BE5}" presName="thickLine" presStyleLbl="alignNode1" presStyleIdx="0" presStyleCnt="5"/>
      <dgm:spPr/>
    </dgm:pt>
    <dgm:pt modelId="{3DE4408C-9152-454A-858F-834FB496732E}" type="pres">
      <dgm:prSet presAssocID="{841988BF-5DDB-42A6-ADE3-6ADF220E2BE5}" presName="horz1" presStyleCnt="0"/>
      <dgm:spPr/>
    </dgm:pt>
    <dgm:pt modelId="{E301538B-A769-4843-AAD6-859FAF2630E4}" type="pres">
      <dgm:prSet presAssocID="{841988BF-5DDB-42A6-ADE3-6ADF220E2BE5}" presName="tx1" presStyleLbl="revTx" presStyleIdx="0" presStyleCnt="5"/>
      <dgm:spPr/>
    </dgm:pt>
    <dgm:pt modelId="{E8A4ED4C-02F9-4190-82F6-8D9914F16ADA}" type="pres">
      <dgm:prSet presAssocID="{841988BF-5DDB-42A6-ADE3-6ADF220E2BE5}" presName="vert1" presStyleCnt="0"/>
      <dgm:spPr/>
    </dgm:pt>
    <dgm:pt modelId="{74C31F89-FB79-43CD-B4F0-67A744F4907C}" type="pres">
      <dgm:prSet presAssocID="{0CF9685F-BB6B-4BAE-893C-A468719291BF}" presName="thickLine" presStyleLbl="alignNode1" presStyleIdx="1" presStyleCnt="5"/>
      <dgm:spPr/>
    </dgm:pt>
    <dgm:pt modelId="{50944D11-FC68-405C-892F-E8D9D872F431}" type="pres">
      <dgm:prSet presAssocID="{0CF9685F-BB6B-4BAE-893C-A468719291BF}" presName="horz1" presStyleCnt="0"/>
      <dgm:spPr/>
    </dgm:pt>
    <dgm:pt modelId="{F6796B40-6034-4C4B-AC19-BF7FE86BC9CC}" type="pres">
      <dgm:prSet presAssocID="{0CF9685F-BB6B-4BAE-893C-A468719291BF}" presName="tx1" presStyleLbl="revTx" presStyleIdx="1" presStyleCnt="5"/>
      <dgm:spPr/>
    </dgm:pt>
    <dgm:pt modelId="{77556CDF-9D57-473C-A8ED-833388305714}" type="pres">
      <dgm:prSet presAssocID="{0CF9685F-BB6B-4BAE-893C-A468719291BF}" presName="vert1" presStyleCnt="0"/>
      <dgm:spPr/>
    </dgm:pt>
    <dgm:pt modelId="{52F55EE0-3E26-4E58-A8E4-8A033FC0D3D8}" type="pres">
      <dgm:prSet presAssocID="{B5D4D8CC-4311-4908-9F08-A991286815A6}" presName="thickLine" presStyleLbl="alignNode1" presStyleIdx="2" presStyleCnt="5"/>
      <dgm:spPr/>
    </dgm:pt>
    <dgm:pt modelId="{572CCFCE-4621-4150-861C-A257AF5A04DC}" type="pres">
      <dgm:prSet presAssocID="{B5D4D8CC-4311-4908-9F08-A991286815A6}" presName="horz1" presStyleCnt="0"/>
      <dgm:spPr/>
    </dgm:pt>
    <dgm:pt modelId="{D52A25A7-CA5A-47D9-8803-4B6072C0D0F9}" type="pres">
      <dgm:prSet presAssocID="{B5D4D8CC-4311-4908-9F08-A991286815A6}" presName="tx1" presStyleLbl="revTx" presStyleIdx="2" presStyleCnt="5"/>
      <dgm:spPr/>
    </dgm:pt>
    <dgm:pt modelId="{56B22291-3DD2-4C4A-8C28-3D5E0A551CEF}" type="pres">
      <dgm:prSet presAssocID="{B5D4D8CC-4311-4908-9F08-A991286815A6}" presName="vert1" presStyleCnt="0"/>
      <dgm:spPr/>
    </dgm:pt>
    <dgm:pt modelId="{75A45870-DB5D-4C65-AE79-FCB9810058CC}" type="pres">
      <dgm:prSet presAssocID="{A07B44E0-E6B9-4881-B207-B5C81422B99F}" presName="thickLine" presStyleLbl="alignNode1" presStyleIdx="3" presStyleCnt="5"/>
      <dgm:spPr/>
    </dgm:pt>
    <dgm:pt modelId="{541F844B-1AF1-46CE-B4AE-AE93FA6B6876}" type="pres">
      <dgm:prSet presAssocID="{A07B44E0-E6B9-4881-B207-B5C81422B99F}" presName="horz1" presStyleCnt="0"/>
      <dgm:spPr/>
    </dgm:pt>
    <dgm:pt modelId="{7D29CADE-723C-4369-BC7C-2F8397BC1518}" type="pres">
      <dgm:prSet presAssocID="{A07B44E0-E6B9-4881-B207-B5C81422B99F}" presName="tx1" presStyleLbl="revTx" presStyleIdx="3" presStyleCnt="5"/>
      <dgm:spPr/>
    </dgm:pt>
    <dgm:pt modelId="{D283577E-A5B3-4591-9AB7-299817F60369}" type="pres">
      <dgm:prSet presAssocID="{A07B44E0-E6B9-4881-B207-B5C81422B99F}" presName="vert1" presStyleCnt="0"/>
      <dgm:spPr/>
    </dgm:pt>
    <dgm:pt modelId="{704E4998-DCCF-44D8-87C0-A19AECF7FD76}" type="pres">
      <dgm:prSet presAssocID="{5B2FDEB4-36C2-46D7-897E-19B9F0400E5B}" presName="thickLine" presStyleLbl="alignNode1" presStyleIdx="4" presStyleCnt="5"/>
      <dgm:spPr/>
    </dgm:pt>
    <dgm:pt modelId="{B6AD04D8-1626-4E32-8771-A0AEF9CFB7E2}" type="pres">
      <dgm:prSet presAssocID="{5B2FDEB4-36C2-46D7-897E-19B9F0400E5B}" presName="horz1" presStyleCnt="0"/>
      <dgm:spPr/>
    </dgm:pt>
    <dgm:pt modelId="{11D3B9B4-8D2A-495C-8C0B-82005AF5DC16}" type="pres">
      <dgm:prSet presAssocID="{5B2FDEB4-36C2-46D7-897E-19B9F0400E5B}" presName="tx1" presStyleLbl="revTx" presStyleIdx="4" presStyleCnt="5"/>
      <dgm:spPr/>
    </dgm:pt>
    <dgm:pt modelId="{AAFD2558-9D2E-457D-A171-02EEF72B1405}" type="pres">
      <dgm:prSet presAssocID="{5B2FDEB4-36C2-46D7-897E-19B9F0400E5B}" presName="vert1" presStyleCnt="0"/>
      <dgm:spPr/>
    </dgm:pt>
  </dgm:ptLst>
  <dgm:cxnLst>
    <dgm:cxn modelId="{EDE18B1D-11AE-4CCB-8E81-9C2458F2ED6E}" type="presOf" srcId="{5B2FDEB4-36C2-46D7-897E-19B9F0400E5B}" destId="{11D3B9B4-8D2A-495C-8C0B-82005AF5DC16}" srcOrd="0" destOrd="0" presId="urn:microsoft.com/office/officeart/2008/layout/LinedList"/>
    <dgm:cxn modelId="{23DD2660-1EF7-4BBC-99E5-30E8F047CEE5}" type="presOf" srcId="{B5D4D8CC-4311-4908-9F08-A991286815A6}" destId="{D52A25A7-CA5A-47D9-8803-4B6072C0D0F9}" srcOrd="0" destOrd="0" presId="urn:microsoft.com/office/officeart/2008/layout/LinedList"/>
    <dgm:cxn modelId="{21949756-8071-4A2B-AA20-F2FD50D2648E}" srcId="{2CF7C787-8981-410B-AF84-EB9A7E998A09}" destId="{841988BF-5DDB-42A6-ADE3-6ADF220E2BE5}" srcOrd="0" destOrd="0" parTransId="{72C4CC84-1804-4E7C-9E71-1D0E20291D7F}" sibTransId="{607F9E00-0F08-4E27-955F-AD6C6554EBEB}"/>
    <dgm:cxn modelId="{EBB55E82-4E42-4FAE-8018-6ED043E0B245}" type="presOf" srcId="{2CF7C787-8981-410B-AF84-EB9A7E998A09}" destId="{32909AF2-4F8A-4D53-974A-5FE28A0AB1A5}" srcOrd="0" destOrd="0" presId="urn:microsoft.com/office/officeart/2008/layout/LinedList"/>
    <dgm:cxn modelId="{F5D8D585-2ABD-47C5-97D8-097B2AF7B250}" type="presOf" srcId="{0CF9685F-BB6B-4BAE-893C-A468719291BF}" destId="{F6796B40-6034-4C4B-AC19-BF7FE86BC9CC}" srcOrd="0" destOrd="0" presId="urn:microsoft.com/office/officeart/2008/layout/LinedList"/>
    <dgm:cxn modelId="{0DBBEC89-2220-4599-8F3A-9177E81BB775}" srcId="{2CF7C787-8981-410B-AF84-EB9A7E998A09}" destId="{5B2FDEB4-36C2-46D7-897E-19B9F0400E5B}" srcOrd="4" destOrd="0" parTransId="{EC04774D-827D-410D-B251-611E37EDC84E}" sibTransId="{C7CA6E6B-48AB-4AF9-8896-D9A549C8A09F}"/>
    <dgm:cxn modelId="{70A2E5C6-6372-415F-8F16-B2AA4C87A3EB}" srcId="{2CF7C787-8981-410B-AF84-EB9A7E998A09}" destId="{B5D4D8CC-4311-4908-9F08-A991286815A6}" srcOrd="2" destOrd="0" parTransId="{60158F65-4232-410C-9B0E-8FBAB1D7E1F0}" sibTransId="{5BD9C65B-7FDA-4DD2-8DDE-C561333B7F58}"/>
    <dgm:cxn modelId="{95F288EC-AF3E-4D19-BAF7-318E76A9A467}" srcId="{2CF7C787-8981-410B-AF84-EB9A7E998A09}" destId="{A07B44E0-E6B9-4881-B207-B5C81422B99F}" srcOrd="3" destOrd="0" parTransId="{74E0F952-2F17-47C2-9DB8-6505F27785A7}" sibTransId="{02026138-3C01-475C-8D9F-59A51F5B7550}"/>
    <dgm:cxn modelId="{D04C86EF-9A9D-4259-9E2D-046E07B479D2}" type="presOf" srcId="{841988BF-5DDB-42A6-ADE3-6ADF220E2BE5}" destId="{E301538B-A769-4843-AAD6-859FAF2630E4}" srcOrd="0" destOrd="0" presId="urn:microsoft.com/office/officeart/2008/layout/LinedList"/>
    <dgm:cxn modelId="{86BEABF9-C11B-4229-929D-FB6A289C30E1}" srcId="{2CF7C787-8981-410B-AF84-EB9A7E998A09}" destId="{0CF9685F-BB6B-4BAE-893C-A468719291BF}" srcOrd="1" destOrd="0" parTransId="{D202AE98-23DD-42D5-9B2C-DD9C5E7AD064}" sibTransId="{B7ACF62F-78B4-4BFA-9A71-7405A3C322B6}"/>
    <dgm:cxn modelId="{B9A725FE-02DC-40E6-AD8B-D2BE952AA74E}" type="presOf" srcId="{A07B44E0-E6B9-4881-B207-B5C81422B99F}" destId="{7D29CADE-723C-4369-BC7C-2F8397BC1518}" srcOrd="0" destOrd="0" presId="urn:microsoft.com/office/officeart/2008/layout/LinedList"/>
    <dgm:cxn modelId="{F8130085-B15D-43EF-BEE5-DE09F2E4B12A}" type="presParOf" srcId="{32909AF2-4F8A-4D53-974A-5FE28A0AB1A5}" destId="{923D19F0-305F-4A1F-B4BE-11F109E343F5}" srcOrd="0" destOrd="0" presId="urn:microsoft.com/office/officeart/2008/layout/LinedList"/>
    <dgm:cxn modelId="{DEE60C32-C8D8-466F-B9EF-1029F3A1171A}" type="presParOf" srcId="{32909AF2-4F8A-4D53-974A-5FE28A0AB1A5}" destId="{3DE4408C-9152-454A-858F-834FB496732E}" srcOrd="1" destOrd="0" presId="urn:microsoft.com/office/officeart/2008/layout/LinedList"/>
    <dgm:cxn modelId="{AF304B18-5A7C-47C9-BD89-225E7D03B8A0}" type="presParOf" srcId="{3DE4408C-9152-454A-858F-834FB496732E}" destId="{E301538B-A769-4843-AAD6-859FAF2630E4}" srcOrd="0" destOrd="0" presId="urn:microsoft.com/office/officeart/2008/layout/LinedList"/>
    <dgm:cxn modelId="{58FD7FF6-B882-41BC-BC09-A7CE4CEF0D66}" type="presParOf" srcId="{3DE4408C-9152-454A-858F-834FB496732E}" destId="{E8A4ED4C-02F9-4190-82F6-8D9914F16ADA}" srcOrd="1" destOrd="0" presId="urn:microsoft.com/office/officeart/2008/layout/LinedList"/>
    <dgm:cxn modelId="{F092F377-B7E2-4FA5-A8EB-716EA7518056}" type="presParOf" srcId="{32909AF2-4F8A-4D53-974A-5FE28A0AB1A5}" destId="{74C31F89-FB79-43CD-B4F0-67A744F4907C}" srcOrd="2" destOrd="0" presId="urn:microsoft.com/office/officeart/2008/layout/LinedList"/>
    <dgm:cxn modelId="{601A742E-C000-4570-8328-2E2B95074979}" type="presParOf" srcId="{32909AF2-4F8A-4D53-974A-5FE28A0AB1A5}" destId="{50944D11-FC68-405C-892F-E8D9D872F431}" srcOrd="3" destOrd="0" presId="urn:microsoft.com/office/officeart/2008/layout/LinedList"/>
    <dgm:cxn modelId="{06CF7316-4247-403E-B6C8-8099AB845E84}" type="presParOf" srcId="{50944D11-FC68-405C-892F-E8D9D872F431}" destId="{F6796B40-6034-4C4B-AC19-BF7FE86BC9CC}" srcOrd="0" destOrd="0" presId="urn:microsoft.com/office/officeart/2008/layout/LinedList"/>
    <dgm:cxn modelId="{5F31C9BE-6296-4008-A232-704C9D537993}" type="presParOf" srcId="{50944D11-FC68-405C-892F-E8D9D872F431}" destId="{77556CDF-9D57-473C-A8ED-833388305714}" srcOrd="1" destOrd="0" presId="urn:microsoft.com/office/officeart/2008/layout/LinedList"/>
    <dgm:cxn modelId="{FF6EDA5B-626E-4376-8DA7-2D1D3E824796}" type="presParOf" srcId="{32909AF2-4F8A-4D53-974A-5FE28A0AB1A5}" destId="{52F55EE0-3E26-4E58-A8E4-8A033FC0D3D8}" srcOrd="4" destOrd="0" presId="urn:microsoft.com/office/officeart/2008/layout/LinedList"/>
    <dgm:cxn modelId="{5BBD1490-716D-46CA-A200-7D332AAC0734}" type="presParOf" srcId="{32909AF2-4F8A-4D53-974A-5FE28A0AB1A5}" destId="{572CCFCE-4621-4150-861C-A257AF5A04DC}" srcOrd="5" destOrd="0" presId="urn:microsoft.com/office/officeart/2008/layout/LinedList"/>
    <dgm:cxn modelId="{8DF6228A-D8EB-4A76-9419-CF1A3601F36D}" type="presParOf" srcId="{572CCFCE-4621-4150-861C-A257AF5A04DC}" destId="{D52A25A7-CA5A-47D9-8803-4B6072C0D0F9}" srcOrd="0" destOrd="0" presId="urn:microsoft.com/office/officeart/2008/layout/LinedList"/>
    <dgm:cxn modelId="{9FC60970-01B7-4F35-B1BA-26629AC4DF75}" type="presParOf" srcId="{572CCFCE-4621-4150-861C-A257AF5A04DC}" destId="{56B22291-3DD2-4C4A-8C28-3D5E0A551CEF}" srcOrd="1" destOrd="0" presId="urn:microsoft.com/office/officeart/2008/layout/LinedList"/>
    <dgm:cxn modelId="{568E579A-DDDA-4C6A-967B-9CEB6D4C330F}" type="presParOf" srcId="{32909AF2-4F8A-4D53-974A-5FE28A0AB1A5}" destId="{75A45870-DB5D-4C65-AE79-FCB9810058CC}" srcOrd="6" destOrd="0" presId="urn:microsoft.com/office/officeart/2008/layout/LinedList"/>
    <dgm:cxn modelId="{0B0BFCA6-130F-45A4-A7C9-A2FC6B6D8865}" type="presParOf" srcId="{32909AF2-4F8A-4D53-974A-5FE28A0AB1A5}" destId="{541F844B-1AF1-46CE-B4AE-AE93FA6B6876}" srcOrd="7" destOrd="0" presId="urn:microsoft.com/office/officeart/2008/layout/LinedList"/>
    <dgm:cxn modelId="{C4E0E31C-3204-441A-A113-C2217FC1878C}" type="presParOf" srcId="{541F844B-1AF1-46CE-B4AE-AE93FA6B6876}" destId="{7D29CADE-723C-4369-BC7C-2F8397BC1518}" srcOrd="0" destOrd="0" presId="urn:microsoft.com/office/officeart/2008/layout/LinedList"/>
    <dgm:cxn modelId="{A32B6250-841F-42F5-B246-277B8A1FBEA5}" type="presParOf" srcId="{541F844B-1AF1-46CE-B4AE-AE93FA6B6876}" destId="{D283577E-A5B3-4591-9AB7-299817F60369}" srcOrd="1" destOrd="0" presId="urn:microsoft.com/office/officeart/2008/layout/LinedList"/>
    <dgm:cxn modelId="{0379431C-4FAC-44F6-91C0-DFA4C7D977C6}" type="presParOf" srcId="{32909AF2-4F8A-4D53-974A-5FE28A0AB1A5}" destId="{704E4998-DCCF-44D8-87C0-A19AECF7FD76}" srcOrd="8" destOrd="0" presId="urn:microsoft.com/office/officeart/2008/layout/LinedList"/>
    <dgm:cxn modelId="{217B68A7-65B0-437E-92E6-5ED61001738A}" type="presParOf" srcId="{32909AF2-4F8A-4D53-974A-5FE28A0AB1A5}" destId="{B6AD04D8-1626-4E32-8771-A0AEF9CFB7E2}" srcOrd="9" destOrd="0" presId="urn:microsoft.com/office/officeart/2008/layout/LinedList"/>
    <dgm:cxn modelId="{6E4268D3-F523-4A32-9E06-C8D72040D4A8}" type="presParOf" srcId="{B6AD04D8-1626-4E32-8771-A0AEF9CFB7E2}" destId="{11D3B9B4-8D2A-495C-8C0B-82005AF5DC16}" srcOrd="0" destOrd="0" presId="urn:microsoft.com/office/officeart/2008/layout/LinedList"/>
    <dgm:cxn modelId="{07607BEE-ED14-450E-8945-29436525970D}" type="presParOf" srcId="{B6AD04D8-1626-4E32-8771-A0AEF9CFB7E2}" destId="{AAFD2558-9D2E-457D-A171-02EEF72B14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7A5380-C9D8-40B5-AC99-897F389D4BCE}"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F5ECA40-D337-4C7E-B547-1F6A66E04DD8}">
      <dgm:prSet/>
      <dgm:spPr/>
      <dgm:t>
        <a:bodyPr/>
        <a:lstStyle/>
        <a:p>
          <a:pPr>
            <a:lnSpc>
              <a:spcPct val="100000"/>
            </a:lnSpc>
            <a:defRPr b="1"/>
          </a:pPr>
          <a:r>
            <a:rPr lang="en-US" b="1"/>
            <a:t>School (</a:t>
          </a:r>
          <a:r>
            <a:rPr lang="en-US" b="1" i="1"/>
            <a:t>charter schools</a:t>
          </a:r>
          <a:r>
            <a:rPr lang="en-US" b="1"/>
            <a:t>) must adopt policies to define and list lawful and unlawful absences.</a:t>
          </a:r>
          <a:endParaRPr lang="en-US"/>
        </a:p>
      </dgm:t>
    </dgm:pt>
    <dgm:pt modelId="{93025D0A-C354-4127-94EA-87971FF74388}" type="parTrans" cxnId="{F82B8706-761C-4DA7-90A2-8C287BA7E268}">
      <dgm:prSet/>
      <dgm:spPr/>
      <dgm:t>
        <a:bodyPr/>
        <a:lstStyle/>
        <a:p>
          <a:endParaRPr lang="en-US"/>
        </a:p>
      </dgm:t>
    </dgm:pt>
    <dgm:pt modelId="{C55F8911-5EDF-4728-896C-33DDFB49DFD6}" type="sibTrans" cxnId="{F82B8706-761C-4DA7-90A2-8C287BA7E268}">
      <dgm:prSet/>
      <dgm:spPr/>
      <dgm:t>
        <a:bodyPr/>
        <a:lstStyle/>
        <a:p>
          <a:endParaRPr lang="en-US"/>
        </a:p>
      </dgm:t>
    </dgm:pt>
    <dgm:pt modelId="{6186C1AA-08EE-41EB-9660-D45ED7FEAD58}">
      <dgm:prSet/>
      <dgm:spPr/>
      <dgm:t>
        <a:bodyPr/>
        <a:lstStyle/>
        <a:p>
          <a:pPr>
            <a:lnSpc>
              <a:spcPct val="100000"/>
            </a:lnSpc>
            <a:defRPr b="1"/>
          </a:pPr>
          <a:r>
            <a:rPr lang="en-US" b="1"/>
            <a:t>There are lawful and unlawful absences, these will be defined by the </a:t>
          </a:r>
          <a:r>
            <a:rPr lang="en-US" b="1" i="1" u="sng"/>
            <a:t>school attendance policy</a:t>
          </a:r>
          <a:r>
            <a:rPr lang="en-US" b="1"/>
            <a:t>.</a:t>
          </a:r>
          <a:endParaRPr lang="en-US"/>
        </a:p>
      </dgm:t>
    </dgm:pt>
    <dgm:pt modelId="{9B44959E-43A0-41DD-A168-0DC81513AA85}" type="parTrans" cxnId="{9E946863-AA63-413C-9A37-052E0576D124}">
      <dgm:prSet/>
      <dgm:spPr/>
      <dgm:t>
        <a:bodyPr/>
        <a:lstStyle/>
        <a:p>
          <a:endParaRPr lang="en-US"/>
        </a:p>
      </dgm:t>
    </dgm:pt>
    <dgm:pt modelId="{F86E086C-DC2A-440C-AF1D-01801CA24C53}" type="sibTrans" cxnId="{9E946863-AA63-413C-9A37-052E0576D124}">
      <dgm:prSet/>
      <dgm:spPr/>
      <dgm:t>
        <a:bodyPr/>
        <a:lstStyle/>
        <a:p>
          <a:endParaRPr lang="en-US"/>
        </a:p>
      </dgm:t>
    </dgm:pt>
    <dgm:pt modelId="{6954731A-27F2-443F-B1BB-42858BD95CEF}" type="pres">
      <dgm:prSet presAssocID="{7D7A5380-C9D8-40B5-AC99-897F389D4BCE}" presName="root" presStyleCnt="0">
        <dgm:presLayoutVars>
          <dgm:dir/>
          <dgm:resizeHandles val="exact"/>
        </dgm:presLayoutVars>
      </dgm:prSet>
      <dgm:spPr/>
    </dgm:pt>
    <dgm:pt modelId="{AB530B91-BBB7-470C-8F6E-4FF00F039F14}" type="pres">
      <dgm:prSet presAssocID="{4F5ECA40-D337-4C7E-B547-1F6A66E04DD8}" presName="compNode" presStyleCnt="0"/>
      <dgm:spPr/>
    </dgm:pt>
    <dgm:pt modelId="{F101BB4C-28D3-4D66-9C4A-325749D4C54A}" type="pres">
      <dgm:prSet presAssocID="{4F5ECA40-D337-4C7E-B547-1F6A66E04DD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5DAA1B35-496E-4E7E-8525-EFCB92102A9C}" type="pres">
      <dgm:prSet presAssocID="{4F5ECA40-D337-4C7E-B547-1F6A66E04DD8}" presName="iconSpace" presStyleCnt="0"/>
      <dgm:spPr/>
    </dgm:pt>
    <dgm:pt modelId="{6F6BF30B-46C8-462D-998C-166D9263C4B6}" type="pres">
      <dgm:prSet presAssocID="{4F5ECA40-D337-4C7E-B547-1F6A66E04DD8}" presName="parTx" presStyleLbl="revTx" presStyleIdx="0" presStyleCnt="4">
        <dgm:presLayoutVars>
          <dgm:chMax val="0"/>
          <dgm:chPref val="0"/>
        </dgm:presLayoutVars>
      </dgm:prSet>
      <dgm:spPr/>
    </dgm:pt>
    <dgm:pt modelId="{D07FF854-D5F5-4F05-8B55-30BF3517CDCA}" type="pres">
      <dgm:prSet presAssocID="{4F5ECA40-D337-4C7E-B547-1F6A66E04DD8}" presName="txSpace" presStyleCnt="0"/>
      <dgm:spPr/>
    </dgm:pt>
    <dgm:pt modelId="{11BE695F-8B40-47B6-922E-E1D765EF235E}" type="pres">
      <dgm:prSet presAssocID="{4F5ECA40-D337-4C7E-B547-1F6A66E04DD8}" presName="desTx" presStyleLbl="revTx" presStyleIdx="1" presStyleCnt="4">
        <dgm:presLayoutVars/>
      </dgm:prSet>
      <dgm:spPr/>
    </dgm:pt>
    <dgm:pt modelId="{9BFF4505-3055-4044-AF05-71E1CBA0E581}" type="pres">
      <dgm:prSet presAssocID="{C55F8911-5EDF-4728-896C-33DDFB49DFD6}" presName="sibTrans" presStyleCnt="0"/>
      <dgm:spPr/>
    </dgm:pt>
    <dgm:pt modelId="{2181AC94-389B-44F1-8CD8-EADC191F6367}" type="pres">
      <dgm:prSet presAssocID="{6186C1AA-08EE-41EB-9660-D45ED7FEAD58}" presName="compNode" presStyleCnt="0"/>
      <dgm:spPr/>
    </dgm:pt>
    <dgm:pt modelId="{B439630A-5175-4045-BEF8-5DFA27644F2B}" type="pres">
      <dgm:prSet presAssocID="{6186C1AA-08EE-41EB-9660-D45ED7FEAD5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D825556-00C3-4D7C-99E2-E125DC3CE5E2}" type="pres">
      <dgm:prSet presAssocID="{6186C1AA-08EE-41EB-9660-D45ED7FEAD58}" presName="iconSpace" presStyleCnt="0"/>
      <dgm:spPr/>
    </dgm:pt>
    <dgm:pt modelId="{5EDD4627-4D00-404E-B934-0728E243F6A6}" type="pres">
      <dgm:prSet presAssocID="{6186C1AA-08EE-41EB-9660-D45ED7FEAD58}" presName="parTx" presStyleLbl="revTx" presStyleIdx="2" presStyleCnt="4">
        <dgm:presLayoutVars>
          <dgm:chMax val="0"/>
          <dgm:chPref val="0"/>
        </dgm:presLayoutVars>
      </dgm:prSet>
      <dgm:spPr/>
    </dgm:pt>
    <dgm:pt modelId="{BAC19413-9D0D-443F-B7BA-C2F6CFE78172}" type="pres">
      <dgm:prSet presAssocID="{6186C1AA-08EE-41EB-9660-D45ED7FEAD58}" presName="txSpace" presStyleCnt="0"/>
      <dgm:spPr/>
    </dgm:pt>
    <dgm:pt modelId="{7CEF2631-9929-40A0-9980-729A2A57D068}" type="pres">
      <dgm:prSet presAssocID="{6186C1AA-08EE-41EB-9660-D45ED7FEAD58}" presName="desTx" presStyleLbl="revTx" presStyleIdx="3" presStyleCnt="4">
        <dgm:presLayoutVars/>
      </dgm:prSet>
      <dgm:spPr/>
    </dgm:pt>
  </dgm:ptLst>
  <dgm:cxnLst>
    <dgm:cxn modelId="{F82B8706-761C-4DA7-90A2-8C287BA7E268}" srcId="{7D7A5380-C9D8-40B5-AC99-897F389D4BCE}" destId="{4F5ECA40-D337-4C7E-B547-1F6A66E04DD8}" srcOrd="0" destOrd="0" parTransId="{93025D0A-C354-4127-94EA-87971FF74388}" sibTransId="{C55F8911-5EDF-4728-896C-33DDFB49DFD6}"/>
    <dgm:cxn modelId="{7CED2520-53D7-4B7A-AC96-795A53FFB4A0}" type="presOf" srcId="{4F5ECA40-D337-4C7E-B547-1F6A66E04DD8}" destId="{6F6BF30B-46C8-462D-998C-166D9263C4B6}" srcOrd="0" destOrd="0" presId="urn:microsoft.com/office/officeart/2018/2/layout/IconLabelDescriptionList"/>
    <dgm:cxn modelId="{925B9D5C-1C1F-4F07-A135-E1F1647DC7E1}" type="presOf" srcId="{7D7A5380-C9D8-40B5-AC99-897F389D4BCE}" destId="{6954731A-27F2-443F-B1BB-42858BD95CEF}" srcOrd="0" destOrd="0" presId="urn:microsoft.com/office/officeart/2018/2/layout/IconLabelDescriptionList"/>
    <dgm:cxn modelId="{9E946863-AA63-413C-9A37-052E0576D124}" srcId="{7D7A5380-C9D8-40B5-AC99-897F389D4BCE}" destId="{6186C1AA-08EE-41EB-9660-D45ED7FEAD58}" srcOrd="1" destOrd="0" parTransId="{9B44959E-43A0-41DD-A168-0DC81513AA85}" sibTransId="{F86E086C-DC2A-440C-AF1D-01801CA24C53}"/>
    <dgm:cxn modelId="{7EDECC82-EB62-4AF0-A227-904FDA783FF5}" type="presOf" srcId="{6186C1AA-08EE-41EB-9660-D45ED7FEAD58}" destId="{5EDD4627-4D00-404E-B934-0728E243F6A6}" srcOrd="0" destOrd="0" presId="urn:microsoft.com/office/officeart/2018/2/layout/IconLabelDescriptionList"/>
    <dgm:cxn modelId="{A5AE2224-E6BA-4A4E-B187-D9CCB534E309}" type="presParOf" srcId="{6954731A-27F2-443F-B1BB-42858BD95CEF}" destId="{AB530B91-BBB7-470C-8F6E-4FF00F039F14}" srcOrd="0" destOrd="0" presId="urn:microsoft.com/office/officeart/2018/2/layout/IconLabelDescriptionList"/>
    <dgm:cxn modelId="{C36F1E2F-18D5-4108-B44C-43B3CEDD42F9}" type="presParOf" srcId="{AB530B91-BBB7-470C-8F6E-4FF00F039F14}" destId="{F101BB4C-28D3-4D66-9C4A-325749D4C54A}" srcOrd="0" destOrd="0" presId="urn:microsoft.com/office/officeart/2018/2/layout/IconLabelDescriptionList"/>
    <dgm:cxn modelId="{77464622-7AAA-4781-9971-701DF5B0339F}" type="presParOf" srcId="{AB530B91-BBB7-470C-8F6E-4FF00F039F14}" destId="{5DAA1B35-496E-4E7E-8525-EFCB92102A9C}" srcOrd="1" destOrd="0" presId="urn:microsoft.com/office/officeart/2018/2/layout/IconLabelDescriptionList"/>
    <dgm:cxn modelId="{E9A7D7D2-3E92-4DE0-9CE3-A93063A8216F}" type="presParOf" srcId="{AB530B91-BBB7-470C-8F6E-4FF00F039F14}" destId="{6F6BF30B-46C8-462D-998C-166D9263C4B6}" srcOrd="2" destOrd="0" presId="urn:microsoft.com/office/officeart/2018/2/layout/IconLabelDescriptionList"/>
    <dgm:cxn modelId="{4042AB77-6B0D-4A65-A860-4EDFEFAC9408}" type="presParOf" srcId="{AB530B91-BBB7-470C-8F6E-4FF00F039F14}" destId="{D07FF854-D5F5-4F05-8B55-30BF3517CDCA}" srcOrd="3" destOrd="0" presId="urn:microsoft.com/office/officeart/2018/2/layout/IconLabelDescriptionList"/>
    <dgm:cxn modelId="{3867D438-F734-470E-BBE9-1EE51424D8C1}" type="presParOf" srcId="{AB530B91-BBB7-470C-8F6E-4FF00F039F14}" destId="{11BE695F-8B40-47B6-922E-E1D765EF235E}" srcOrd="4" destOrd="0" presId="urn:microsoft.com/office/officeart/2018/2/layout/IconLabelDescriptionList"/>
    <dgm:cxn modelId="{F75FDFFE-7377-4CC3-963E-1B416BA2D367}" type="presParOf" srcId="{6954731A-27F2-443F-B1BB-42858BD95CEF}" destId="{9BFF4505-3055-4044-AF05-71E1CBA0E581}" srcOrd="1" destOrd="0" presId="urn:microsoft.com/office/officeart/2018/2/layout/IconLabelDescriptionList"/>
    <dgm:cxn modelId="{ADB55973-1645-4A5D-B0D2-A6ED69A16A1E}" type="presParOf" srcId="{6954731A-27F2-443F-B1BB-42858BD95CEF}" destId="{2181AC94-389B-44F1-8CD8-EADC191F6367}" srcOrd="2" destOrd="0" presId="urn:microsoft.com/office/officeart/2018/2/layout/IconLabelDescriptionList"/>
    <dgm:cxn modelId="{897D827F-8CBC-4A9F-875E-5966D1F93FF6}" type="presParOf" srcId="{2181AC94-389B-44F1-8CD8-EADC191F6367}" destId="{B439630A-5175-4045-BEF8-5DFA27644F2B}" srcOrd="0" destOrd="0" presId="urn:microsoft.com/office/officeart/2018/2/layout/IconLabelDescriptionList"/>
    <dgm:cxn modelId="{AA5C1F61-C4A4-47E8-B8E2-567DA1958924}" type="presParOf" srcId="{2181AC94-389B-44F1-8CD8-EADC191F6367}" destId="{BD825556-00C3-4D7C-99E2-E125DC3CE5E2}" srcOrd="1" destOrd="0" presId="urn:microsoft.com/office/officeart/2018/2/layout/IconLabelDescriptionList"/>
    <dgm:cxn modelId="{8C9E794E-1F60-4C52-9C6D-0FF10B3F3E04}" type="presParOf" srcId="{2181AC94-389B-44F1-8CD8-EADC191F6367}" destId="{5EDD4627-4D00-404E-B934-0728E243F6A6}" srcOrd="2" destOrd="0" presId="urn:microsoft.com/office/officeart/2018/2/layout/IconLabelDescriptionList"/>
    <dgm:cxn modelId="{2BCA0E75-D7F4-48BE-9C54-55FCEFDA33CF}" type="presParOf" srcId="{2181AC94-389B-44F1-8CD8-EADC191F6367}" destId="{BAC19413-9D0D-443F-B7BA-C2F6CFE78172}" srcOrd="3" destOrd="0" presId="urn:microsoft.com/office/officeart/2018/2/layout/IconLabelDescriptionList"/>
    <dgm:cxn modelId="{A16771E4-8B87-4EE8-BEFA-259CF276A865}" type="presParOf" srcId="{2181AC94-389B-44F1-8CD8-EADC191F6367}" destId="{7CEF2631-9929-40A0-9980-729A2A57D06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D5421A-375D-4BC8-8B73-771C95A38F5B}"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BA1F1DAF-C024-4624-8D5B-27BD2A09769E}">
      <dgm:prSet/>
      <dgm:spPr/>
      <dgm:t>
        <a:bodyPr/>
        <a:lstStyle/>
        <a:p>
          <a:r>
            <a:rPr lang="en-US" b="1">
              <a:latin typeface="Arial" panose="020B0604020202020204" pitchFamily="34" charset="0"/>
              <a:cs typeface="Arial" panose="020B0604020202020204" pitchFamily="34" charset="0"/>
            </a:rPr>
            <a:t>Unlawful Absences:</a:t>
          </a:r>
          <a:endParaRPr lang="en-US">
            <a:latin typeface="Arial" panose="020B0604020202020204" pitchFamily="34" charset="0"/>
            <a:cs typeface="Arial" panose="020B0604020202020204" pitchFamily="34" charset="0"/>
          </a:endParaRPr>
        </a:p>
      </dgm:t>
    </dgm:pt>
    <dgm:pt modelId="{8EF2BBDB-6115-4BB4-855E-0050FA001833}" type="parTrans" cxnId="{2DB5647E-6433-4BE1-8A95-0D1A38DEE05C}">
      <dgm:prSet/>
      <dgm:spPr/>
      <dgm:t>
        <a:bodyPr/>
        <a:lstStyle/>
        <a:p>
          <a:endParaRPr lang="en-US">
            <a:latin typeface="Arial" panose="020B0604020202020204" pitchFamily="34" charset="0"/>
            <a:cs typeface="Arial" panose="020B0604020202020204" pitchFamily="34" charset="0"/>
          </a:endParaRPr>
        </a:p>
      </dgm:t>
    </dgm:pt>
    <dgm:pt modelId="{A8037553-8E92-4925-B578-DC2604151C38}" type="sibTrans" cxnId="{2DB5647E-6433-4BE1-8A95-0D1A38DEE05C}">
      <dgm:prSet/>
      <dgm:spPr/>
      <dgm:t>
        <a:bodyPr/>
        <a:lstStyle/>
        <a:p>
          <a:endParaRPr lang="en-US">
            <a:latin typeface="Arial" panose="020B0604020202020204" pitchFamily="34" charset="0"/>
            <a:cs typeface="Arial" panose="020B0604020202020204" pitchFamily="34" charset="0"/>
          </a:endParaRPr>
        </a:p>
      </dgm:t>
    </dgm:pt>
    <dgm:pt modelId="{E1EABCFA-4044-442D-A8E9-A087B09E9606}">
      <dgm:prSet/>
      <dgm:spPr/>
      <dgm:t>
        <a:bodyPr/>
        <a:lstStyle/>
        <a:p>
          <a:r>
            <a:rPr lang="en-US" sz="2400" b="1" kern="1200">
              <a:latin typeface="Arial" panose="020B0604020202020204" pitchFamily="34" charset="0"/>
              <a:cs typeface="Arial" panose="020B0604020202020204" pitchFamily="34" charset="0"/>
            </a:rPr>
            <a:t>absences of a student without the knowledge of his or her parents, or</a:t>
          </a:r>
          <a:endParaRPr lang="en-US" sz="2400" kern="1200">
            <a:latin typeface="Arial" panose="020B0604020202020204" pitchFamily="34" charset="0"/>
            <a:cs typeface="Arial" panose="020B0604020202020204" pitchFamily="34" charset="0"/>
          </a:endParaRPr>
        </a:p>
      </dgm:t>
    </dgm:pt>
    <dgm:pt modelId="{4E6A8F06-E05C-4D11-A8D4-14351BD78BBD}" type="parTrans" cxnId="{808127B0-46BF-4DA6-BA58-6CD322ED2524}">
      <dgm:prSet/>
      <dgm:spPr/>
      <dgm:t>
        <a:bodyPr/>
        <a:lstStyle/>
        <a:p>
          <a:endParaRPr lang="en-US">
            <a:latin typeface="Arial" panose="020B0604020202020204" pitchFamily="34" charset="0"/>
            <a:cs typeface="Arial" panose="020B0604020202020204" pitchFamily="34" charset="0"/>
          </a:endParaRPr>
        </a:p>
      </dgm:t>
    </dgm:pt>
    <dgm:pt modelId="{E92318F7-9751-4508-A812-43E272574107}" type="sibTrans" cxnId="{808127B0-46BF-4DA6-BA58-6CD322ED2524}">
      <dgm:prSet/>
      <dgm:spPr/>
      <dgm:t>
        <a:bodyPr/>
        <a:lstStyle/>
        <a:p>
          <a:endParaRPr lang="en-US">
            <a:latin typeface="Arial" panose="020B0604020202020204" pitchFamily="34" charset="0"/>
            <a:cs typeface="Arial" panose="020B0604020202020204" pitchFamily="34" charset="0"/>
          </a:endParaRPr>
        </a:p>
      </dgm:t>
    </dgm:pt>
    <dgm:pt modelId="{833E1876-4E79-4C4F-8CCE-76B925C1E22F}">
      <dgm:prSet/>
      <dgm:spPr/>
      <dgm:t>
        <a:bodyPr/>
        <a:lstStyle/>
        <a:p>
          <a:r>
            <a:rPr lang="en-US" sz="2400" b="1" kern="1200">
              <a:latin typeface="Arial" panose="020B0604020202020204" pitchFamily="34" charset="0"/>
              <a:cs typeface="Arial" panose="020B0604020202020204" pitchFamily="34" charset="0"/>
            </a:rPr>
            <a:t>absences of a student without acceptable cause with the knowledge of his or her parents.</a:t>
          </a:r>
          <a:endParaRPr lang="en-US" sz="2400" kern="1200">
            <a:latin typeface="Arial" panose="020B0604020202020204" pitchFamily="34" charset="0"/>
            <a:cs typeface="Arial" panose="020B0604020202020204" pitchFamily="34" charset="0"/>
          </a:endParaRPr>
        </a:p>
      </dgm:t>
    </dgm:pt>
    <dgm:pt modelId="{1C17D94A-8C9C-479A-BE74-76F57E1B7609}" type="parTrans" cxnId="{2A6E318C-355E-4718-85FA-B2415D97AC0F}">
      <dgm:prSet/>
      <dgm:spPr/>
      <dgm:t>
        <a:bodyPr/>
        <a:lstStyle/>
        <a:p>
          <a:endParaRPr lang="en-US">
            <a:latin typeface="Arial" panose="020B0604020202020204" pitchFamily="34" charset="0"/>
            <a:cs typeface="Arial" panose="020B0604020202020204" pitchFamily="34" charset="0"/>
          </a:endParaRPr>
        </a:p>
      </dgm:t>
    </dgm:pt>
    <dgm:pt modelId="{5E24C12D-C745-4102-9E71-E85694BEDB85}" type="sibTrans" cxnId="{2A6E318C-355E-4718-85FA-B2415D97AC0F}">
      <dgm:prSet/>
      <dgm:spPr/>
      <dgm:t>
        <a:bodyPr/>
        <a:lstStyle/>
        <a:p>
          <a:endParaRPr lang="en-US">
            <a:latin typeface="Arial" panose="020B0604020202020204" pitchFamily="34" charset="0"/>
            <a:cs typeface="Arial" panose="020B0604020202020204" pitchFamily="34" charset="0"/>
          </a:endParaRPr>
        </a:p>
      </dgm:t>
    </dgm:pt>
    <dgm:pt modelId="{FDCED710-354E-44E5-BB45-AA75030D1B15}">
      <dgm:prSet/>
      <dgm:spPr/>
      <dgm:t>
        <a:bodyPr/>
        <a:lstStyle/>
        <a:p>
          <a:r>
            <a:rPr lang="en-US" b="1">
              <a:latin typeface="Arial" panose="020B0604020202020204" pitchFamily="34" charset="0"/>
              <a:cs typeface="Arial" panose="020B0604020202020204" pitchFamily="34" charset="0"/>
            </a:rPr>
            <a:t>Lawful Absences:</a:t>
          </a:r>
        </a:p>
      </dgm:t>
    </dgm:pt>
    <dgm:pt modelId="{DE292394-B243-4B9B-AEE8-1335849A55F6}" type="parTrans" cxnId="{D370C810-A1E2-4582-800E-529F354E6F4B}">
      <dgm:prSet/>
      <dgm:spPr/>
      <dgm:t>
        <a:bodyPr/>
        <a:lstStyle/>
        <a:p>
          <a:endParaRPr lang="en-US">
            <a:latin typeface="Arial" panose="020B0604020202020204" pitchFamily="34" charset="0"/>
            <a:cs typeface="Arial" panose="020B0604020202020204" pitchFamily="34" charset="0"/>
          </a:endParaRPr>
        </a:p>
      </dgm:t>
    </dgm:pt>
    <dgm:pt modelId="{F57928B0-60FF-4C8F-9700-4EF085D91E52}" type="sibTrans" cxnId="{D370C810-A1E2-4582-800E-529F354E6F4B}">
      <dgm:prSet/>
      <dgm:spPr/>
      <dgm:t>
        <a:bodyPr/>
        <a:lstStyle/>
        <a:p>
          <a:endParaRPr lang="en-US">
            <a:latin typeface="Arial" panose="020B0604020202020204" pitchFamily="34" charset="0"/>
            <a:cs typeface="Arial" panose="020B0604020202020204" pitchFamily="34" charset="0"/>
          </a:endParaRPr>
        </a:p>
      </dgm:t>
    </dgm:pt>
    <dgm:pt modelId="{8E71C1DB-2B10-47E2-928F-398671D4971B}">
      <dgm:prSet/>
      <dgm:spPr/>
      <dgm:t>
        <a:bodyPr/>
        <a:lstStyle/>
        <a:p>
          <a:r>
            <a:rPr lang="en-US" i="1" u="sng">
              <a:latin typeface="Arial" panose="020B0604020202020204" pitchFamily="34" charset="0"/>
              <a:cs typeface="Arial" panose="020B0604020202020204" pitchFamily="34" charset="0"/>
            </a:rPr>
            <a:t>Note</a:t>
          </a:r>
          <a:r>
            <a:rPr lang="en-US" i="1">
              <a:latin typeface="Arial" panose="020B0604020202020204" pitchFamily="34" charset="0"/>
              <a:cs typeface="Arial" panose="020B0604020202020204" pitchFamily="34" charset="0"/>
            </a:rPr>
            <a:t>: Suspension (OSS) is not to be counted as an unlawful absence for truancy purposes.</a:t>
          </a:r>
          <a:endParaRPr lang="en-US" sz="2400" i="1" kern="1200">
            <a:latin typeface="Arial" panose="020B0604020202020204" pitchFamily="34" charset="0"/>
            <a:cs typeface="Arial" panose="020B0604020202020204" pitchFamily="34" charset="0"/>
          </a:endParaRPr>
        </a:p>
      </dgm:t>
    </dgm:pt>
    <dgm:pt modelId="{F4293EC8-F017-4680-96D2-350C6CF48978}" type="parTrans" cxnId="{E22EF9FF-AD13-402C-9B9B-87126DFCC65B}">
      <dgm:prSet/>
      <dgm:spPr/>
      <dgm:t>
        <a:bodyPr/>
        <a:lstStyle/>
        <a:p>
          <a:endParaRPr lang="en-US">
            <a:latin typeface="Arial" panose="020B0604020202020204" pitchFamily="34" charset="0"/>
            <a:cs typeface="Arial" panose="020B0604020202020204" pitchFamily="34" charset="0"/>
          </a:endParaRPr>
        </a:p>
      </dgm:t>
    </dgm:pt>
    <dgm:pt modelId="{C42780A1-CF4C-40F0-AE9D-9EF0D7CAE72F}" type="sibTrans" cxnId="{E22EF9FF-AD13-402C-9B9B-87126DFCC65B}">
      <dgm:prSet/>
      <dgm:spPr/>
      <dgm:t>
        <a:bodyPr/>
        <a:lstStyle/>
        <a:p>
          <a:endParaRPr lang="en-US">
            <a:latin typeface="Arial" panose="020B0604020202020204" pitchFamily="34" charset="0"/>
            <a:cs typeface="Arial" panose="020B0604020202020204" pitchFamily="34" charset="0"/>
          </a:endParaRPr>
        </a:p>
      </dgm:t>
    </dgm:pt>
    <dgm:pt modelId="{B7AF8CD0-8DEE-49E3-A975-044784A3A73F}">
      <dgm:prSet/>
      <dgm:spPr/>
      <dgm:t>
        <a:bodyPr/>
        <a:lstStyle/>
        <a:p>
          <a:r>
            <a:rPr lang="en-US" b="1">
              <a:latin typeface="Arial" panose="020B0604020202020204" pitchFamily="34" charset="0"/>
              <a:cs typeface="Arial" panose="020B0604020202020204" pitchFamily="34" charset="0"/>
            </a:rPr>
            <a:t>absences caused by a student’s own illness and whose attendance in school would endanger his or her health or the health of others,</a:t>
          </a:r>
        </a:p>
      </dgm:t>
    </dgm:pt>
    <dgm:pt modelId="{EE627FD9-0412-4345-B045-453F68701AFB}" type="parTrans" cxnId="{2193DE97-9825-4172-9ABB-2F255C052F89}">
      <dgm:prSet/>
      <dgm:spPr/>
      <dgm:t>
        <a:bodyPr/>
        <a:lstStyle/>
        <a:p>
          <a:endParaRPr lang="en-US">
            <a:latin typeface="Arial" panose="020B0604020202020204" pitchFamily="34" charset="0"/>
            <a:cs typeface="Arial" panose="020B0604020202020204" pitchFamily="34" charset="0"/>
          </a:endParaRPr>
        </a:p>
      </dgm:t>
    </dgm:pt>
    <dgm:pt modelId="{C17FE724-6048-440B-8185-28129841414B}" type="sibTrans" cxnId="{2193DE97-9825-4172-9ABB-2F255C052F89}">
      <dgm:prSet/>
      <dgm:spPr/>
      <dgm:t>
        <a:bodyPr/>
        <a:lstStyle/>
        <a:p>
          <a:endParaRPr lang="en-US">
            <a:latin typeface="Arial" panose="020B0604020202020204" pitchFamily="34" charset="0"/>
            <a:cs typeface="Arial" panose="020B0604020202020204" pitchFamily="34" charset="0"/>
          </a:endParaRPr>
        </a:p>
      </dgm:t>
    </dgm:pt>
    <dgm:pt modelId="{97BC6C4F-C01A-462B-880A-578EF1A1D88C}">
      <dgm:prSet/>
      <dgm:spPr/>
      <dgm:t>
        <a:bodyPr/>
        <a:lstStyle/>
        <a:p>
          <a:r>
            <a:rPr lang="en-US" b="1">
              <a:latin typeface="Arial" panose="020B0604020202020204" pitchFamily="34" charset="0"/>
              <a:cs typeface="Arial" panose="020B0604020202020204" pitchFamily="34" charset="0"/>
            </a:rPr>
            <a:t>absences due to an illness or death in the student’s immediate family,</a:t>
          </a:r>
        </a:p>
      </dgm:t>
    </dgm:pt>
    <dgm:pt modelId="{8195F7EE-5C4D-4632-80E1-5062522DCE7E}" type="parTrans" cxnId="{5D0FA81A-E2DB-4386-80BB-C20D06710459}">
      <dgm:prSet/>
      <dgm:spPr/>
      <dgm:t>
        <a:bodyPr/>
        <a:lstStyle/>
        <a:p>
          <a:endParaRPr lang="en-US">
            <a:latin typeface="Arial" panose="020B0604020202020204" pitchFamily="34" charset="0"/>
            <a:cs typeface="Arial" panose="020B0604020202020204" pitchFamily="34" charset="0"/>
          </a:endParaRPr>
        </a:p>
      </dgm:t>
    </dgm:pt>
    <dgm:pt modelId="{7D6FB0F5-BF8A-4132-AF41-C27E86A22CB7}" type="sibTrans" cxnId="{5D0FA81A-E2DB-4386-80BB-C20D06710459}">
      <dgm:prSet/>
      <dgm:spPr/>
      <dgm:t>
        <a:bodyPr/>
        <a:lstStyle/>
        <a:p>
          <a:endParaRPr lang="en-US">
            <a:latin typeface="Arial" panose="020B0604020202020204" pitchFamily="34" charset="0"/>
            <a:cs typeface="Arial" panose="020B0604020202020204" pitchFamily="34" charset="0"/>
          </a:endParaRPr>
        </a:p>
      </dgm:t>
    </dgm:pt>
    <dgm:pt modelId="{35C83A90-01E3-4830-B5E9-670EC88BC8D7}">
      <dgm:prSet/>
      <dgm:spPr/>
      <dgm:t>
        <a:bodyPr/>
        <a:lstStyle/>
        <a:p>
          <a:r>
            <a:rPr lang="en-US" b="1">
              <a:latin typeface="Arial" panose="020B0604020202020204" pitchFamily="34" charset="0"/>
              <a:cs typeface="Arial" panose="020B0604020202020204" pitchFamily="34" charset="0"/>
            </a:rPr>
            <a:t>absences due to a recognized religious holiday of the student’s faith, and</a:t>
          </a:r>
        </a:p>
      </dgm:t>
    </dgm:pt>
    <dgm:pt modelId="{D42DF5BB-D373-4022-A598-ECC88F9D8516}" type="parTrans" cxnId="{B32751FB-E111-482F-B02B-1CF9CE2E84BC}">
      <dgm:prSet/>
      <dgm:spPr/>
      <dgm:t>
        <a:bodyPr/>
        <a:lstStyle/>
        <a:p>
          <a:endParaRPr lang="en-US">
            <a:latin typeface="Arial" panose="020B0604020202020204" pitchFamily="34" charset="0"/>
            <a:cs typeface="Arial" panose="020B0604020202020204" pitchFamily="34" charset="0"/>
          </a:endParaRPr>
        </a:p>
      </dgm:t>
    </dgm:pt>
    <dgm:pt modelId="{E9AF69BC-64BD-437F-BF53-B1DED6208528}" type="sibTrans" cxnId="{B32751FB-E111-482F-B02B-1CF9CE2E84BC}">
      <dgm:prSet/>
      <dgm:spPr/>
      <dgm:t>
        <a:bodyPr/>
        <a:lstStyle/>
        <a:p>
          <a:endParaRPr lang="en-US">
            <a:latin typeface="Arial" panose="020B0604020202020204" pitchFamily="34" charset="0"/>
            <a:cs typeface="Arial" panose="020B0604020202020204" pitchFamily="34" charset="0"/>
          </a:endParaRPr>
        </a:p>
      </dgm:t>
    </dgm:pt>
    <dgm:pt modelId="{EFB2A448-B1FB-488B-B9AA-22CB41B241BB}">
      <dgm:prSet/>
      <dgm:spPr/>
      <dgm:t>
        <a:bodyPr/>
        <a:lstStyle/>
        <a:p>
          <a:r>
            <a:rPr lang="en-US" b="1">
              <a:latin typeface="Arial" panose="020B0604020202020204" pitchFamily="34" charset="0"/>
              <a:cs typeface="Arial" panose="020B0604020202020204" pitchFamily="34" charset="0"/>
            </a:rPr>
            <a:t>absences due to activities that are approved in advance by the principal.</a:t>
          </a:r>
        </a:p>
      </dgm:t>
    </dgm:pt>
    <dgm:pt modelId="{A15E66E9-13A9-448D-8DAD-D4E8E32F7E76}" type="parTrans" cxnId="{C4905B47-648C-4D7C-BBB4-90A58EA05E43}">
      <dgm:prSet/>
      <dgm:spPr/>
      <dgm:t>
        <a:bodyPr/>
        <a:lstStyle/>
        <a:p>
          <a:endParaRPr lang="en-US">
            <a:latin typeface="Arial" panose="020B0604020202020204" pitchFamily="34" charset="0"/>
            <a:cs typeface="Arial" panose="020B0604020202020204" pitchFamily="34" charset="0"/>
          </a:endParaRPr>
        </a:p>
      </dgm:t>
    </dgm:pt>
    <dgm:pt modelId="{FCE5EF93-71BC-4A24-AA49-D6FD3089DBA2}" type="sibTrans" cxnId="{C4905B47-648C-4D7C-BBB4-90A58EA05E43}">
      <dgm:prSet/>
      <dgm:spPr/>
      <dgm:t>
        <a:bodyPr/>
        <a:lstStyle/>
        <a:p>
          <a:endParaRPr lang="en-US">
            <a:latin typeface="Arial" panose="020B0604020202020204" pitchFamily="34" charset="0"/>
            <a:cs typeface="Arial" panose="020B0604020202020204" pitchFamily="34" charset="0"/>
          </a:endParaRPr>
        </a:p>
      </dgm:t>
    </dgm:pt>
    <dgm:pt modelId="{D63C9463-56EA-4226-82B3-D674F6151037}">
      <dgm:prSet/>
      <dgm:spPr/>
      <dgm:t>
        <a:bodyPr/>
        <a:lstStyle/>
        <a:p>
          <a:endParaRPr lang="en-US">
            <a:latin typeface="Arial" panose="020B0604020202020204" pitchFamily="34" charset="0"/>
            <a:cs typeface="Arial" panose="020B0604020202020204" pitchFamily="34" charset="0"/>
          </a:endParaRPr>
        </a:p>
      </dgm:t>
    </dgm:pt>
    <dgm:pt modelId="{17B169A2-C3B4-4593-8AA1-75E608831343}" type="parTrans" cxnId="{570B32F1-187D-469F-9C02-AE6B18973D27}">
      <dgm:prSet/>
      <dgm:spPr/>
      <dgm:t>
        <a:bodyPr/>
        <a:lstStyle/>
        <a:p>
          <a:endParaRPr lang="en-US">
            <a:latin typeface="Arial" panose="020B0604020202020204" pitchFamily="34" charset="0"/>
            <a:cs typeface="Arial" panose="020B0604020202020204" pitchFamily="34" charset="0"/>
          </a:endParaRPr>
        </a:p>
      </dgm:t>
    </dgm:pt>
    <dgm:pt modelId="{392F3339-509C-4B6D-BCAD-B4C4499FA877}" type="sibTrans" cxnId="{570B32F1-187D-469F-9C02-AE6B18973D27}">
      <dgm:prSet/>
      <dgm:spPr/>
      <dgm:t>
        <a:bodyPr/>
        <a:lstStyle/>
        <a:p>
          <a:endParaRPr lang="en-US">
            <a:latin typeface="Arial" panose="020B0604020202020204" pitchFamily="34" charset="0"/>
            <a:cs typeface="Arial" panose="020B0604020202020204" pitchFamily="34" charset="0"/>
          </a:endParaRPr>
        </a:p>
      </dgm:t>
    </dgm:pt>
    <dgm:pt modelId="{5D7A1FD7-F707-4EC0-92A7-56B67FAA5E68}">
      <dgm:prSet/>
      <dgm:spPr/>
      <dgm:t>
        <a:bodyPr/>
        <a:lstStyle/>
        <a:p>
          <a:endParaRPr lang="en-US" sz="2400" kern="1200">
            <a:latin typeface="Arial" panose="020B0604020202020204" pitchFamily="34" charset="0"/>
            <a:cs typeface="Arial" panose="020B0604020202020204" pitchFamily="34" charset="0"/>
          </a:endParaRPr>
        </a:p>
      </dgm:t>
    </dgm:pt>
    <dgm:pt modelId="{43D07BE6-56F2-4E0F-B1DB-AE5032F3DDFE}" type="parTrans" cxnId="{07C65384-3B92-48E5-B9F0-1A8D3ED21945}">
      <dgm:prSet/>
      <dgm:spPr/>
      <dgm:t>
        <a:bodyPr/>
        <a:lstStyle/>
        <a:p>
          <a:endParaRPr lang="en-US"/>
        </a:p>
      </dgm:t>
    </dgm:pt>
    <dgm:pt modelId="{F76D6BCE-92E1-4A41-B6A7-3222D1D8CCA0}" type="sibTrans" cxnId="{07C65384-3B92-48E5-B9F0-1A8D3ED21945}">
      <dgm:prSet/>
      <dgm:spPr/>
      <dgm:t>
        <a:bodyPr/>
        <a:lstStyle/>
        <a:p>
          <a:endParaRPr lang="en-US"/>
        </a:p>
      </dgm:t>
    </dgm:pt>
    <dgm:pt modelId="{6BFA91F8-8A14-44D7-9617-43EB78579756}" type="pres">
      <dgm:prSet presAssocID="{23D5421A-375D-4BC8-8B73-771C95A38F5B}" presName="Name0" presStyleCnt="0">
        <dgm:presLayoutVars>
          <dgm:dir/>
          <dgm:animLvl val="lvl"/>
          <dgm:resizeHandles val="exact"/>
        </dgm:presLayoutVars>
      </dgm:prSet>
      <dgm:spPr/>
    </dgm:pt>
    <dgm:pt modelId="{44578B10-6561-46D3-89D1-27948047FAD2}" type="pres">
      <dgm:prSet presAssocID="{BA1F1DAF-C024-4624-8D5B-27BD2A09769E}" presName="composite" presStyleCnt="0"/>
      <dgm:spPr/>
    </dgm:pt>
    <dgm:pt modelId="{6786F49B-6E45-4650-B345-D9A1869FD914}" type="pres">
      <dgm:prSet presAssocID="{BA1F1DAF-C024-4624-8D5B-27BD2A09769E}" presName="parTx" presStyleLbl="alignNode1" presStyleIdx="0" presStyleCnt="2">
        <dgm:presLayoutVars>
          <dgm:chMax val="0"/>
          <dgm:chPref val="0"/>
          <dgm:bulletEnabled val="1"/>
        </dgm:presLayoutVars>
      </dgm:prSet>
      <dgm:spPr/>
    </dgm:pt>
    <dgm:pt modelId="{7090F6B9-04C8-4F3D-8AC9-C75EAF1E7F4A}" type="pres">
      <dgm:prSet presAssocID="{BA1F1DAF-C024-4624-8D5B-27BD2A09769E}" presName="desTx" presStyleLbl="alignAccFollowNode1" presStyleIdx="0" presStyleCnt="2">
        <dgm:presLayoutVars>
          <dgm:bulletEnabled val="1"/>
        </dgm:presLayoutVars>
      </dgm:prSet>
      <dgm:spPr/>
    </dgm:pt>
    <dgm:pt modelId="{EC6820BF-F45C-4605-A553-DFCAFEF9636A}" type="pres">
      <dgm:prSet presAssocID="{A8037553-8E92-4925-B578-DC2604151C38}" presName="space" presStyleCnt="0"/>
      <dgm:spPr/>
    </dgm:pt>
    <dgm:pt modelId="{E81F15E8-B8B1-409F-82F1-1C3C878E8467}" type="pres">
      <dgm:prSet presAssocID="{FDCED710-354E-44E5-BB45-AA75030D1B15}" presName="composite" presStyleCnt="0"/>
      <dgm:spPr/>
    </dgm:pt>
    <dgm:pt modelId="{D15D5D8D-1352-4C08-9799-FE8880953A8D}" type="pres">
      <dgm:prSet presAssocID="{FDCED710-354E-44E5-BB45-AA75030D1B15}" presName="parTx" presStyleLbl="alignNode1" presStyleIdx="1" presStyleCnt="2">
        <dgm:presLayoutVars>
          <dgm:chMax val="0"/>
          <dgm:chPref val="0"/>
          <dgm:bulletEnabled val="1"/>
        </dgm:presLayoutVars>
      </dgm:prSet>
      <dgm:spPr/>
    </dgm:pt>
    <dgm:pt modelId="{4AD480F1-36AA-4AFA-80FF-55138E47F883}" type="pres">
      <dgm:prSet presAssocID="{FDCED710-354E-44E5-BB45-AA75030D1B15}" presName="desTx" presStyleLbl="alignAccFollowNode1" presStyleIdx="1" presStyleCnt="2">
        <dgm:presLayoutVars>
          <dgm:bulletEnabled val="1"/>
        </dgm:presLayoutVars>
      </dgm:prSet>
      <dgm:spPr/>
    </dgm:pt>
  </dgm:ptLst>
  <dgm:cxnLst>
    <dgm:cxn modelId="{DC6A0E05-0CFE-4022-B8CF-651A2399623D}" type="presOf" srcId="{E1EABCFA-4044-442D-A8E9-A087B09E9606}" destId="{7090F6B9-04C8-4F3D-8AC9-C75EAF1E7F4A}" srcOrd="0" destOrd="0" presId="urn:microsoft.com/office/officeart/2005/8/layout/hList1"/>
    <dgm:cxn modelId="{D370C810-A1E2-4582-800E-529F354E6F4B}" srcId="{23D5421A-375D-4BC8-8B73-771C95A38F5B}" destId="{FDCED710-354E-44E5-BB45-AA75030D1B15}" srcOrd="1" destOrd="0" parTransId="{DE292394-B243-4B9B-AEE8-1335849A55F6}" sibTransId="{F57928B0-60FF-4C8F-9700-4EF085D91E52}"/>
    <dgm:cxn modelId="{A961941A-B97F-4B46-A3BD-7812F687E083}" type="presOf" srcId="{833E1876-4E79-4C4F-8CCE-76B925C1E22F}" destId="{7090F6B9-04C8-4F3D-8AC9-C75EAF1E7F4A}" srcOrd="0" destOrd="1" presId="urn:microsoft.com/office/officeart/2005/8/layout/hList1"/>
    <dgm:cxn modelId="{5D0FA81A-E2DB-4386-80BB-C20D06710459}" srcId="{FDCED710-354E-44E5-BB45-AA75030D1B15}" destId="{97BC6C4F-C01A-462B-880A-578EF1A1D88C}" srcOrd="1" destOrd="0" parTransId="{8195F7EE-5C4D-4632-80E1-5062522DCE7E}" sibTransId="{7D6FB0F5-BF8A-4132-AF41-C27E86A22CB7}"/>
    <dgm:cxn modelId="{A2307D23-BB10-4CF8-8705-6E05EB4EB2E0}" type="presOf" srcId="{EFB2A448-B1FB-488B-B9AA-22CB41B241BB}" destId="{4AD480F1-36AA-4AFA-80FF-55138E47F883}" srcOrd="0" destOrd="3" presId="urn:microsoft.com/office/officeart/2005/8/layout/hList1"/>
    <dgm:cxn modelId="{EF8DDF30-A956-40B3-B8C1-6F82A7FB75E0}" type="presOf" srcId="{D63C9463-56EA-4226-82B3-D674F6151037}" destId="{4AD480F1-36AA-4AFA-80FF-55138E47F883}" srcOrd="0" destOrd="4" presId="urn:microsoft.com/office/officeart/2005/8/layout/hList1"/>
    <dgm:cxn modelId="{0748E332-CE8C-4978-A8BE-6BFAEF84255B}" type="presOf" srcId="{BA1F1DAF-C024-4624-8D5B-27BD2A09769E}" destId="{6786F49B-6E45-4650-B345-D9A1869FD914}" srcOrd="0" destOrd="0" presId="urn:microsoft.com/office/officeart/2005/8/layout/hList1"/>
    <dgm:cxn modelId="{62C7A23C-EC18-4C9D-9070-E39F31DF1D2D}" type="presOf" srcId="{5D7A1FD7-F707-4EC0-92A7-56B67FAA5E68}" destId="{7090F6B9-04C8-4F3D-8AC9-C75EAF1E7F4A}" srcOrd="0" destOrd="2" presId="urn:microsoft.com/office/officeart/2005/8/layout/hList1"/>
    <dgm:cxn modelId="{C4905B47-648C-4D7C-BBB4-90A58EA05E43}" srcId="{FDCED710-354E-44E5-BB45-AA75030D1B15}" destId="{EFB2A448-B1FB-488B-B9AA-22CB41B241BB}" srcOrd="3" destOrd="0" parTransId="{A15E66E9-13A9-448D-8DAD-D4E8E32F7E76}" sibTransId="{FCE5EF93-71BC-4A24-AA49-D6FD3089DBA2}"/>
    <dgm:cxn modelId="{B0E6BA72-58D3-487B-AB65-91C3CF0F3D0A}" type="presOf" srcId="{FDCED710-354E-44E5-BB45-AA75030D1B15}" destId="{D15D5D8D-1352-4C08-9799-FE8880953A8D}" srcOrd="0" destOrd="0" presId="urn:microsoft.com/office/officeart/2005/8/layout/hList1"/>
    <dgm:cxn modelId="{2DB5647E-6433-4BE1-8A95-0D1A38DEE05C}" srcId="{23D5421A-375D-4BC8-8B73-771C95A38F5B}" destId="{BA1F1DAF-C024-4624-8D5B-27BD2A09769E}" srcOrd="0" destOrd="0" parTransId="{8EF2BBDB-6115-4BB4-855E-0050FA001833}" sibTransId="{A8037553-8E92-4925-B578-DC2604151C38}"/>
    <dgm:cxn modelId="{07C65384-3B92-48E5-B9F0-1A8D3ED21945}" srcId="{BA1F1DAF-C024-4624-8D5B-27BD2A09769E}" destId="{5D7A1FD7-F707-4EC0-92A7-56B67FAA5E68}" srcOrd="2" destOrd="0" parTransId="{43D07BE6-56F2-4E0F-B1DB-AE5032F3DDFE}" sibTransId="{F76D6BCE-92E1-4A41-B6A7-3222D1D8CCA0}"/>
    <dgm:cxn modelId="{E6452D8C-7F80-419C-8E28-86F378311030}" type="presOf" srcId="{35C83A90-01E3-4830-B5E9-670EC88BC8D7}" destId="{4AD480F1-36AA-4AFA-80FF-55138E47F883}" srcOrd="0" destOrd="2" presId="urn:microsoft.com/office/officeart/2005/8/layout/hList1"/>
    <dgm:cxn modelId="{2A6E318C-355E-4718-85FA-B2415D97AC0F}" srcId="{BA1F1DAF-C024-4624-8D5B-27BD2A09769E}" destId="{833E1876-4E79-4C4F-8CCE-76B925C1E22F}" srcOrd="1" destOrd="0" parTransId="{1C17D94A-8C9C-479A-BE74-76F57E1B7609}" sibTransId="{5E24C12D-C745-4102-9E71-E85694BEDB85}"/>
    <dgm:cxn modelId="{2193DE97-9825-4172-9ABB-2F255C052F89}" srcId="{FDCED710-354E-44E5-BB45-AA75030D1B15}" destId="{B7AF8CD0-8DEE-49E3-A975-044784A3A73F}" srcOrd="0" destOrd="0" parTransId="{EE627FD9-0412-4345-B045-453F68701AFB}" sibTransId="{C17FE724-6048-440B-8185-28129841414B}"/>
    <dgm:cxn modelId="{DC8913AE-D96F-4675-93D0-68A3A4A9BD97}" type="presOf" srcId="{97BC6C4F-C01A-462B-880A-578EF1A1D88C}" destId="{4AD480F1-36AA-4AFA-80FF-55138E47F883}" srcOrd="0" destOrd="1" presId="urn:microsoft.com/office/officeart/2005/8/layout/hList1"/>
    <dgm:cxn modelId="{808127B0-46BF-4DA6-BA58-6CD322ED2524}" srcId="{BA1F1DAF-C024-4624-8D5B-27BD2A09769E}" destId="{E1EABCFA-4044-442D-A8E9-A087B09E9606}" srcOrd="0" destOrd="0" parTransId="{4E6A8F06-E05C-4D11-A8D4-14351BD78BBD}" sibTransId="{E92318F7-9751-4508-A812-43E272574107}"/>
    <dgm:cxn modelId="{570B32F1-187D-469F-9C02-AE6B18973D27}" srcId="{FDCED710-354E-44E5-BB45-AA75030D1B15}" destId="{D63C9463-56EA-4226-82B3-D674F6151037}" srcOrd="4" destOrd="0" parTransId="{17B169A2-C3B4-4593-8AA1-75E608831343}" sibTransId="{392F3339-509C-4B6D-BCAD-B4C4499FA877}"/>
    <dgm:cxn modelId="{C8BAC9F7-6C91-4A2B-961A-98D495B2BBF9}" type="presOf" srcId="{B7AF8CD0-8DEE-49E3-A975-044784A3A73F}" destId="{4AD480F1-36AA-4AFA-80FF-55138E47F883}" srcOrd="0" destOrd="0" presId="urn:microsoft.com/office/officeart/2005/8/layout/hList1"/>
    <dgm:cxn modelId="{7CF048FA-5B1A-4F0F-9B96-C533AD1CB911}" type="presOf" srcId="{23D5421A-375D-4BC8-8B73-771C95A38F5B}" destId="{6BFA91F8-8A14-44D7-9617-43EB78579756}" srcOrd="0" destOrd="0" presId="urn:microsoft.com/office/officeart/2005/8/layout/hList1"/>
    <dgm:cxn modelId="{B32751FB-E111-482F-B02B-1CF9CE2E84BC}" srcId="{FDCED710-354E-44E5-BB45-AA75030D1B15}" destId="{35C83A90-01E3-4830-B5E9-670EC88BC8D7}" srcOrd="2" destOrd="0" parTransId="{D42DF5BB-D373-4022-A598-ECC88F9D8516}" sibTransId="{E9AF69BC-64BD-437F-BF53-B1DED6208528}"/>
    <dgm:cxn modelId="{327B9CFF-5053-4CDB-BD95-204BCAEB039C}" type="presOf" srcId="{8E71C1DB-2B10-47E2-928F-398671D4971B}" destId="{7090F6B9-04C8-4F3D-8AC9-C75EAF1E7F4A}" srcOrd="0" destOrd="3" presId="urn:microsoft.com/office/officeart/2005/8/layout/hList1"/>
    <dgm:cxn modelId="{E22EF9FF-AD13-402C-9B9B-87126DFCC65B}" srcId="{BA1F1DAF-C024-4624-8D5B-27BD2A09769E}" destId="{8E71C1DB-2B10-47E2-928F-398671D4971B}" srcOrd="3" destOrd="0" parTransId="{F4293EC8-F017-4680-96D2-350C6CF48978}" sibTransId="{C42780A1-CF4C-40F0-AE9D-9EF0D7CAE72F}"/>
    <dgm:cxn modelId="{C69DA288-5268-41AD-8D5A-2667450EAF83}" type="presParOf" srcId="{6BFA91F8-8A14-44D7-9617-43EB78579756}" destId="{44578B10-6561-46D3-89D1-27948047FAD2}" srcOrd="0" destOrd="0" presId="urn:microsoft.com/office/officeart/2005/8/layout/hList1"/>
    <dgm:cxn modelId="{50ED533B-3F8D-47E4-989A-0CF382D0E6BF}" type="presParOf" srcId="{44578B10-6561-46D3-89D1-27948047FAD2}" destId="{6786F49B-6E45-4650-B345-D9A1869FD914}" srcOrd="0" destOrd="0" presId="urn:microsoft.com/office/officeart/2005/8/layout/hList1"/>
    <dgm:cxn modelId="{9E79519F-DC36-489D-9CDF-1848302F1F2C}" type="presParOf" srcId="{44578B10-6561-46D3-89D1-27948047FAD2}" destId="{7090F6B9-04C8-4F3D-8AC9-C75EAF1E7F4A}" srcOrd="1" destOrd="0" presId="urn:microsoft.com/office/officeart/2005/8/layout/hList1"/>
    <dgm:cxn modelId="{A9F21F21-D350-4D82-8E35-F4FA9E0B0934}" type="presParOf" srcId="{6BFA91F8-8A14-44D7-9617-43EB78579756}" destId="{EC6820BF-F45C-4605-A553-DFCAFEF9636A}" srcOrd="1" destOrd="0" presId="urn:microsoft.com/office/officeart/2005/8/layout/hList1"/>
    <dgm:cxn modelId="{E278FCBE-CDB8-442F-8B28-9EA730BB7413}" type="presParOf" srcId="{6BFA91F8-8A14-44D7-9617-43EB78579756}" destId="{E81F15E8-B8B1-409F-82F1-1C3C878E8467}" srcOrd="2" destOrd="0" presId="urn:microsoft.com/office/officeart/2005/8/layout/hList1"/>
    <dgm:cxn modelId="{9A25BA14-732F-4398-9A9E-F6143305AD65}" type="presParOf" srcId="{E81F15E8-B8B1-409F-82F1-1C3C878E8467}" destId="{D15D5D8D-1352-4C08-9799-FE8880953A8D}" srcOrd="0" destOrd="0" presId="urn:microsoft.com/office/officeart/2005/8/layout/hList1"/>
    <dgm:cxn modelId="{A62E76CF-1396-4C0C-A0BD-4F9BD66523A9}" type="presParOf" srcId="{E81F15E8-B8B1-409F-82F1-1C3C878E8467}" destId="{4AD480F1-36AA-4AFA-80FF-55138E47F88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66590D-85E4-4238-A1F8-417276107B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623DEA0-B2F8-4198-B41B-8E73DF49093A}">
      <dgm:prSet/>
      <dgm:spPr/>
      <dgm:t>
        <a:bodyPr/>
        <a:lstStyle/>
        <a:p>
          <a:pPr>
            <a:lnSpc>
              <a:spcPct val="100000"/>
            </a:lnSpc>
          </a:pPr>
          <a:r>
            <a:rPr lang="en-US"/>
            <a:t>Server Details – provides PS version, state reporting version, PT Pro version, Local Device (Machine) uptime, PS Server uptime</a:t>
          </a:r>
        </a:p>
      </dgm:t>
    </dgm:pt>
    <dgm:pt modelId="{239A38BB-7542-4AEF-A30D-AB405FBC33DA}" type="parTrans" cxnId="{7027717F-A1FE-4449-96CF-E5F4EB54FA34}">
      <dgm:prSet/>
      <dgm:spPr/>
      <dgm:t>
        <a:bodyPr/>
        <a:lstStyle/>
        <a:p>
          <a:endParaRPr lang="en-US"/>
        </a:p>
      </dgm:t>
    </dgm:pt>
    <dgm:pt modelId="{6808D87C-B4BB-4348-B864-00BFF5645A78}" type="sibTrans" cxnId="{7027717F-A1FE-4449-96CF-E5F4EB54FA34}">
      <dgm:prSet/>
      <dgm:spPr/>
      <dgm:t>
        <a:bodyPr/>
        <a:lstStyle/>
        <a:p>
          <a:endParaRPr lang="en-US"/>
        </a:p>
      </dgm:t>
    </dgm:pt>
    <dgm:pt modelId="{6B4D084D-1CCB-4CFC-84AA-D1ED1B7DC879}">
      <dgm:prSet/>
      <dgm:spPr/>
      <dgm:t>
        <a:bodyPr/>
        <a:lstStyle/>
        <a:p>
          <a:pPr>
            <a:lnSpc>
              <a:spcPct val="100000"/>
            </a:lnSpc>
          </a:pPr>
          <a:r>
            <a:rPr lang="en-US"/>
            <a:t>There is no reset password link.  </a:t>
          </a:r>
        </a:p>
      </dgm:t>
    </dgm:pt>
    <dgm:pt modelId="{61BB32DD-AE8A-4A35-BA9C-653475A16F10}" type="parTrans" cxnId="{D137D4E8-9878-4AB4-AC68-52951552CFBE}">
      <dgm:prSet/>
      <dgm:spPr/>
      <dgm:t>
        <a:bodyPr/>
        <a:lstStyle/>
        <a:p>
          <a:endParaRPr lang="en-US"/>
        </a:p>
      </dgm:t>
    </dgm:pt>
    <dgm:pt modelId="{233F375B-C6D3-4250-8F50-35644575DDC8}" type="sibTrans" cxnId="{D137D4E8-9878-4AB4-AC68-52951552CFBE}">
      <dgm:prSet/>
      <dgm:spPr/>
      <dgm:t>
        <a:bodyPr/>
        <a:lstStyle/>
        <a:p>
          <a:endParaRPr lang="en-US"/>
        </a:p>
      </dgm:t>
    </dgm:pt>
    <dgm:pt modelId="{F5F06AA7-DF8B-4C15-B11A-F5DD01323FE0}">
      <dgm:prSet/>
      <dgm:spPr/>
      <dgm:t>
        <a:bodyPr/>
        <a:lstStyle/>
        <a:p>
          <a:pPr>
            <a:lnSpc>
              <a:spcPct val="100000"/>
            </a:lnSpc>
          </a:pPr>
          <a:r>
            <a:rPr lang="en-US"/>
            <a:t>If you cannot log into contact with Cantey support.</a:t>
          </a:r>
        </a:p>
        <a:p>
          <a:pPr>
            <a:lnSpc>
              <a:spcPct val="100000"/>
            </a:lnSpc>
          </a:pPr>
          <a:r>
            <a:rPr lang="en-US"/>
            <a:t>Email: </a:t>
          </a:r>
          <a:r>
            <a:rPr lang="en-US">
              <a:solidFill>
                <a:schemeClr val="accent3">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help@canteytech.com</a:t>
          </a:r>
          <a:r>
            <a:rPr lang="en-US">
              <a:solidFill>
                <a:schemeClr val="accent3">
                  <a:lumMod val="50000"/>
                </a:schemeClr>
              </a:solidFill>
            </a:rPr>
            <a:t>.  </a:t>
          </a:r>
        </a:p>
      </dgm:t>
    </dgm:pt>
    <dgm:pt modelId="{699B59C7-802E-459C-8AF6-83560A808AC5}" type="parTrans" cxnId="{40396569-8090-4784-BED9-9A88D779F7AB}">
      <dgm:prSet/>
      <dgm:spPr/>
      <dgm:t>
        <a:bodyPr/>
        <a:lstStyle/>
        <a:p>
          <a:endParaRPr lang="en-US"/>
        </a:p>
      </dgm:t>
    </dgm:pt>
    <dgm:pt modelId="{6ACFBE37-691A-4FA8-B938-EA361FD1FF73}" type="sibTrans" cxnId="{40396569-8090-4784-BED9-9A88D779F7AB}">
      <dgm:prSet/>
      <dgm:spPr/>
      <dgm:t>
        <a:bodyPr/>
        <a:lstStyle/>
        <a:p>
          <a:endParaRPr lang="en-US"/>
        </a:p>
      </dgm:t>
    </dgm:pt>
    <dgm:pt modelId="{E1F5901D-6A82-4EF8-8F62-993C15768290}" type="pres">
      <dgm:prSet presAssocID="{B966590D-85E4-4238-A1F8-417276107B8C}" presName="root" presStyleCnt="0">
        <dgm:presLayoutVars>
          <dgm:dir/>
          <dgm:resizeHandles val="exact"/>
        </dgm:presLayoutVars>
      </dgm:prSet>
      <dgm:spPr/>
    </dgm:pt>
    <dgm:pt modelId="{AE440E3B-DA90-447F-AE39-99B276127521}" type="pres">
      <dgm:prSet presAssocID="{6623DEA0-B2F8-4198-B41B-8E73DF49093A}" presName="compNode" presStyleCnt="0"/>
      <dgm:spPr/>
    </dgm:pt>
    <dgm:pt modelId="{45A3DB5C-E499-4854-BC95-586D70E0D263}" type="pres">
      <dgm:prSet presAssocID="{6623DEA0-B2F8-4198-B41B-8E73DF49093A}" presName="bgRect" presStyleLbl="bgShp" presStyleIdx="0" presStyleCnt="3"/>
      <dgm:spPr/>
    </dgm:pt>
    <dgm:pt modelId="{96674757-4529-45AF-957D-B9BD3300F025}" type="pres">
      <dgm:prSet presAssocID="{6623DEA0-B2F8-4198-B41B-8E73DF49093A}"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erver"/>
        </a:ext>
      </dgm:extLst>
    </dgm:pt>
    <dgm:pt modelId="{3122620D-7D05-4074-BEF4-E091E5284A18}" type="pres">
      <dgm:prSet presAssocID="{6623DEA0-B2F8-4198-B41B-8E73DF49093A}" presName="spaceRect" presStyleCnt="0"/>
      <dgm:spPr/>
    </dgm:pt>
    <dgm:pt modelId="{D9008F0E-12EC-4CD1-9294-9868620F8F07}" type="pres">
      <dgm:prSet presAssocID="{6623DEA0-B2F8-4198-B41B-8E73DF49093A}" presName="parTx" presStyleLbl="revTx" presStyleIdx="0" presStyleCnt="3" custScaleX="102084" custScaleY="96518">
        <dgm:presLayoutVars>
          <dgm:chMax val="0"/>
          <dgm:chPref val="0"/>
        </dgm:presLayoutVars>
      </dgm:prSet>
      <dgm:spPr/>
    </dgm:pt>
    <dgm:pt modelId="{85A0E058-6F74-4E11-A6B7-0C230EE9206B}" type="pres">
      <dgm:prSet presAssocID="{6808D87C-B4BB-4348-B864-00BFF5645A78}" presName="sibTrans" presStyleCnt="0"/>
      <dgm:spPr/>
    </dgm:pt>
    <dgm:pt modelId="{3455584B-3F41-401E-A652-35225189D573}" type="pres">
      <dgm:prSet presAssocID="{6B4D084D-1CCB-4CFC-84AA-D1ED1B7DC879}" presName="compNode" presStyleCnt="0"/>
      <dgm:spPr/>
    </dgm:pt>
    <dgm:pt modelId="{604D1CD3-84DF-4931-85E6-20B71AFF569C}" type="pres">
      <dgm:prSet presAssocID="{6B4D084D-1CCB-4CFC-84AA-D1ED1B7DC879}" presName="bgRect" presStyleLbl="bgShp" presStyleIdx="1" presStyleCnt="3"/>
      <dgm:spPr/>
    </dgm:pt>
    <dgm:pt modelId="{FF74BE6D-DD66-459F-ADFB-2DC62C54E121}" type="pres">
      <dgm:prSet presAssocID="{6B4D084D-1CCB-4CFC-84AA-D1ED1B7DC879}"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Unlock"/>
        </a:ext>
      </dgm:extLst>
    </dgm:pt>
    <dgm:pt modelId="{EA08A09C-4FA8-4632-B55E-0D7C0466CFDF}" type="pres">
      <dgm:prSet presAssocID="{6B4D084D-1CCB-4CFC-84AA-D1ED1B7DC879}" presName="spaceRect" presStyleCnt="0"/>
      <dgm:spPr/>
    </dgm:pt>
    <dgm:pt modelId="{734C6A40-7CEE-4B14-8351-55771D04DB63}" type="pres">
      <dgm:prSet presAssocID="{6B4D084D-1CCB-4CFC-84AA-D1ED1B7DC879}" presName="parTx" presStyleLbl="revTx" presStyleIdx="1" presStyleCnt="3">
        <dgm:presLayoutVars>
          <dgm:chMax val="0"/>
          <dgm:chPref val="0"/>
        </dgm:presLayoutVars>
      </dgm:prSet>
      <dgm:spPr/>
    </dgm:pt>
    <dgm:pt modelId="{5188E08C-7B31-44C3-8391-36427D5CC0F1}" type="pres">
      <dgm:prSet presAssocID="{233F375B-C6D3-4250-8F50-35644575DDC8}" presName="sibTrans" presStyleCnt="0"/>
      <dgm:spPr/>
    </dgm:pt>
    <dgm:pt modelId="{AD3A02C9-F15C-47F4-AD3B-9D3E382F9763}" type="pres">
      <dgm:prSet presAssocID="{F5F06AA7-DF8B-4C15-B11A-F5DD01323FE0}" presName="compNode" presStyleCnt="0"/>
      <dgm:spPr/>
    </dgm:pt>
    <dgm:pt modelId="{C9624DE2-F211-4C24-8A53-C4C7F61D912B}" type="pres">
      <dgm:prSet presAssocID="{F5F06AA7-DF8B-4C15-B11A-F5DD01323FE0}" presName="bgRect" presStyleLbl="bgShp" presStyleIdx="2" presStyleCnt="3"/>
      <dgm:spPr/>
    </dgm:pt>
    <dgm:pt modelId="{D026F5EA-F472-464B-AD4C-372A32E33CAF}" type="pres">
      <dgm:prSet presAssocID="{F5F06AA7-DF8B-4C15-B11A-F5DD01323FE0}"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nvelope"/>
        </a:ext>
      </dgm:extLst>
    </dgm:pt>
    <dgm:pt modelId="{C16EB39E-559F-4A97-9E73-6D51320B750C}" type="pres">
      <dgm:prSet presAssocID="{F5F06AA7-DF8B-4C15-B11A-F5DD01323FE0}" presName="spaceRect" presStyleCnt="0"/>
      <dgm:spPr/>
    </dgm:pt>
    <dgm:pt modelId="{E6F7F3F8-8C1C-493B-B74C-3907D03E2865}" type="pres">
      <dgm:prSet presAssocID="{F5F06AA7-DF8B-4C15-B11A-F5DD01323FE0}" presName="parTx" presStyleLbl="revTx" presStyleIdx="2" presStyleCnt="3">
        <dgm:presLayoutVars>
          <dgm:chMax val="0"/>
          <dgm:chPref val="0"/>
        </dgm:presLayoutVars>
      </dgm:prSet>
      <dgm:spPr/>
    </dgm:pt>
  </dgm:ptLst>
  <dgm:cxnLst>
    <dgm:cxn modelId="{395ECD23-21A7-481A-A3F7-9D2B44416203}" type="presOf" srcId="{6B4D084D-1CCB-4CFC-84AA-D1ED1B7DC879}" destId="{734C6A40-7CEE-4B14-8351-55771D04DB63}" srcOrd="0" destOrd="0" presId="urn:microsoft.com/office/officeart/2018/2/layout/IconVerticalSolidList"/>
    <dgm:cxn modelId="{1733D437-BEF9-4CCD-8C2C-327EB1B5B0CF}" type="presOf" srcId="{F5F06AA7-DF8B-4C15-B11A-F5DD01323FE0}" destId="{E6F7F3F8-8C1C-493B-B74C-3907D03E2865}" srcOrd="0" destOrd="0" presId="urn:microsoft.com/office/officeart/2018/2/layout/IconVerticalSolidList"/>
    <dgm:cxn modelId="{DD058C3E-77F2-4C4D-8FFC-FB2FA1FADA8E}" type="presOf" srcId="{6623DEA0-B2F8-4198-B41B-8E73DF49093A}" destId="{D9008F0E-12EC-4CD1-9294-9868620F8F07}" srcOrd="0" destOrd="0" presId="urn:microsoft.com/office/officeart/2018/2/layout/IconVerticalSolidList"/>
    <dgm:cxn modelId="{40396569-8090-4784-BED9-9A88D779F7AB}" srcId="{B966590D-85E4-4238-A1F8-417276107B8C}" destId="{F5F06AA7-DF8B-4C15-B11A-F5DD01323FE0}" srcOrd="2" destOrd="0" parTransId="{699B59C7-802E-459C-8AF6-83560A808AC5}" sibTransId="{6ACFBE37-691A-4FA8-B938-EA361FD1FF73}"/>
    <dgm:cxn modelId="{7027717F-A1FE-4449-96CF-E5F4EB54FA34}" srcId="{B966590D-85E4-4238-A1F8-417276107B8C}" destId="{6623DEA0-B2F8-4198-B41B-8E73DF49093A}" srcOrd="0" destOrd="0" parTransId="{239A38BB-7542-4AEF-A30D-AB405FBC33DA}" sibTransId="{6808D87C-B4BB-4348-B864-00BFF5645A78}"/>
    <dgm:cxn modelId="{437B7A95-457A-496E-8763-88F2BDCB6779}" type="presOf" srcId="{B966590D-85E4-4238-A1F8-417276107B8C}" destId="{E1F5901D-6A82-4EF8-8F62-993C15768290}" srcOrd="0" destOrd="0" presId="urn:microsoft.com/office/officeart/2018/2/layout/IconVerticalSolidList"/>
    <dgm:cxn modelId="{D137D4E8-9878-4AB4-AC68-52951552CFBE}" srcId="{B966590D-85E4-4238-A1F8-417276107B8C}" destId="{6B4D084D-1CCB-4CFC-84AA-D1ED1B7DC879}" srcOrd="1" destOrd="0" parTransId="{61BB32DD-AE8A-4A35-BA9C-653475A16F10}" sibTransId="{233F375B-C6D3-4250-8F50-35644575DDC8}"/>
    <dgm:cxn modelId="{6FB584EA-B26F-458C-A9FC-4FB8BF0897B3}" type="presParOf" srcId="{E1F5901D-6A82-4EF8-8F62-993C15768290}" destId="{AE440E3B-DA90-447F-AE39-99B276127521}" srcOrd="0" destOrd="0" presId="urn:microsoft.com/office/officeart/2018/2/layout/IconVerticalSolidList"/>
    <dgm:cxn modelId="{F0616C01-E34F-417F-85A5-6DD622CE223C}" type="presParOf" srcId="{AE440E3B-DA90-447F-AE39-99B276127521}" destId="{45A3DB5C-E499-4854-BC95-586D70E0D263}" srcOrd="0" destOrd="0" presId="urn:microsoft.com/office/officeart/2018/2/layout/IconVerticalSolidList"/>
    <dgm:cxn modelId="{76131B51-17B4-472C-AB50-09530F8C8A91}" type="presParOf" srcId="{AE440E3B-DA90-447F-AE39-99B276127521}" destId="{96674757-4529-45AF-957D-B9BD3300F025}" srcOrd="1" destOrd="0" presId="urn:microsoft.com/office/officeart/2018/2/layout/IconVerticalSolidList"/>
    <dgm:cxn modelId="{7F7EF9CF-3480-4762-B7AC-29927C0A16AF}" type="presParOf" srcId="{AE440E3B-DA90-447F-AE39-99B276127521}" destId="{3122620D-7D05-4074-BEF4-E091E5284A18}" srcOrd="2" destOrd="0" presId="urn:microsoft.com/office/officeart/2018/2/layout/IconVerticalSolidList"/>
    <dgm:cxn modelId="{38A6C6BC-73BB-4708-A5E2-A03AC1A32C42}" type="presParOf" srcId="{AE440E3B-DA90-447F-AE39-99B276127521}" destId="{D9008F0E-12EC-4CD1-9294-9868620F8F07}" srcOrd="3" destOrd="0" presId="urn:microsoft.com/office/officeart/2018/2/layout/IconVerticalSolidList"/>
    <dgm:cxn modelId="{EE291620-664B-4DE6-8463-78ECEEB1A97E}" type="presParOf" srcId="{E1F5901D-6A82-4EF8-8F62-993C15768290}" destId="{85A0E058-6F74-4E11-A6B7-0C230EE9206B}" srcOrd="1" destOrd="0" presId="urn:microsoft.com/office/officeart/2018/2/layout/IconVerticalSolidList"/>
    <dgm:cxn modelId="{506616B1-4418-41CB-B5F0-65B5D6610615}" type="presParOf" srcId="{E1F5901D-6A82-4EF8-8F62-993C15768290}" destId="{3455584B-3F41-401E-A652-35225189D573}" srcOrd="2" destOrd="0" presId="urn:microsoft.com/office/officeart/2018/2/layout/IconVerticalSolidList"/>
    <dgm:cxn modelId="{E5DA2495-04D3-41FC-B1CE-BF528CF25130}" type="presParOf" srcId="{3455584B-3F41-401E-A652-35225189D573}" destId="{604D1CD3-84DF-4931-85E6-20B71AFF569C}" srcOrd="0" destOrd="0" presId="urn:microsoft.com/office/officeart/2018/2/layout/IconVerticalSolidList"/>
    <dgm:cxn modelId="{5C55EE81-2647-415C-8018-08C2BC5EA1AF}" type="presParOf" srcId="{3455584B-3F41-401E-A652-35225189D573}" destId="{FF74BE6D-DD66-459F-ADFB-2DC62C54E121}" srcOrd="1" destOrd="0" presId="urn:microsoft.com/office/officeart/2018/2/layout/IconVerticalSolidList"/>
    <dgm:cxn modelId="{15918008-19EA-4190-B899-7FA8C4AB45E7}" type="presParOf" srcId="{3455584B-3F41-401E-A652-35225189D573}" destId="{EA08A09C-4FA8-4632-B55E-0D7C0466CFDF}" srcOrd="2" destOrd="0" presId="urn:microsoft.com/office/officeart/2018/2/layout/IconVerticalSolidList"/>
    <dgm:cxn modelId="{079D18C8-301B-4A7D-938E-AE38D3218064}" type="presParOf" srcId="{3455584B-3F41-401E-A652-35225189D573}" destId="{734C6A40-7CEE-4B14-8351-55771D04DB63}" srcOrd="3" destOrd="0" presId="urn:microsoft.com/office/officeart/2018/2/layout/IconVerticalSolidList"/>
    <dgm:cxn modelId="{E51C7936-67B1-429B-B0D8-63BD13C54836}" type="presParOf" srcId="{E1F5901D-6A82-4EF8-8F62-993C15768290}" destId="{5188E08C-7B31-44C3-8391-36427D5CC0F1}" srcOrd="3" destOrd="0" presId="urn:microsoft.com/office/officeart/2018/2/layout/IconVerticalSolidList"/>
    <dgm:cxn modelId="{219C4497-9CB4-49D7-B5F7-447418038EB4}" type="presParOf" srcId="{E1F5901D-6A82-4EF8-8F62-993C15768290}" destId="{AD3A02C9-F15C-47F4-AD3B-9D3E382F9763}" srcOrd="4" destOrd="0" presId="urn:microsoft.com/office/officeart/2018/2/layout/IconVerticalSolidList"/>
    <dgm:cxn modelId="{59A73B5C-0B18-46A0-913C-6BEDA0F038BD}" type="presParOf" srcId="{AD3A02C9-F15C-47F4-AD3B-9D3E382F9763}" destId="{C9624DE2-F211-4C24-8A53-C4C7F61D912B}" srcOrd="0" destOrd="0" presId="urn:microsoft.com/office/officeart/2018/2/layout/IconVerticalSolidList"/>
    <dgm:cxn modelId="{25D68514-E6C1-492B-9910-443375805DF7}" type="presParOf" srcId="{AD3A02C9-F15C-47F4-AD3B-9D3E382F9763}" destId="{D026F5EA-F472-464B-AD4C-372A32E33CAF}" srcOrd="1" destOrd="0" presId="urn:microsoft.com/office/officeart/2018/2/layout/IconVerticalSolidList"/>
    <dgm:cxn modelId="{081CE64D-1FDC-4085-A75A-1179B22FB638}" type="presParOf" srcId="{AD3A02C9-F15C-47F4-AD3B-9D3E382F9763}" destId="{C16EB39E-559F-4A97-9E73-6D51320B750C}" srcOrd="2" destOrd="0" presId="urn:microsoft.com/office/officeart/2018/2/layout/IconVerticalSolidList"/>
    <dgm:cxn modelId="{5A0F5706-FC5E-420A-91B6-AFEFC957174F}" type="presParOf" srcId="{AD3A02C9-F15C-47F4-AD3B-9D3E382F9763}" destId="{E6F7F3F8-8C1C-493B-B74C-3907D03E286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EA2FE7-BCFB-4B00-A28F-FB40D33E93F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3BD80D-A5C9-45F3-B376-1536F56D7D2D}">
      <dgm:prSet custT="1"/>
      <dgm:spPr/>
      <dgm:t>
        <a:bodyPr/>
        <a:lstStyle/>
        <a:p>
          <a:pPr>
            <a:lnSpc>
              <a:spcPct val="100000"/>
            </a:lnSpc>
          </a:pPr>
          <a:r>
            <a:rPr lang="en-US" sz="2000">
              <a:latin typeface="Avenir Next LT Pro" panose="020B0504020202020204" pitchFamily="34" charset="0"/>
            </a:rPr>
            <a:t>First search for staff.  Ensure they were not previously entered in PowerSchool at your school. </a:t>
          </a:r>
        </a:p>
      </dgm:t>
    </dgm:pt>
    <dgm:pt modelId="{8591D962-2F4A-4B9B-AE29-86D4A2D79AA5}" type="parTrans" cxnId="{9F4822A9-6030-408F-BEE3-718509A8A5B7}">
      <dgm:prSet/>
      <dgm:spPr/>
      <dgm:t>
        <a:bodyPr/>
        <a:lstStyle/>
        <a:p>
          <a:endParaRPr lang="en-US"/>
        </a:p>
      </dgm:t>
    </dgm:pt>
    <dgm:pt modelId="{C6437396-98A2-4A3A-97F8-1FF508531CFA}" type="sibTrans" cxnId="{9F4822A9-6030-408F-BEE3-718509A8A5B7}">
      <dgm:prSet/>
      <dgm:spPr/>
      <dgm:t>
        <a:bodyPr/>
        <a:lstStyle/>
        <a:p>
          <a:endParaRPr lang="en-US"/>
        </a:p>
      </dgm:t>
    </dgm:pt>
    <dgm:pt modelId="{2FFC9B68-190D-447A-BF9C-0344ACC64218}">
      <dgm:prSet custT="1"/>
      <dgm:spPr/>
      <dgm:t>
        <a:bodyPr/>
        <a:lstStyle/>
        <a:p>
          <a:pPr>
            <a:lnSpc>
              <a:spcPct val="100000"/>
            </a:lnSpc>
          </a:pPr>
          <a:r>
            <a:rPr lang="en-US" sz="1800">
              <a:latin typeface="Avenir Next LT Pro" panose="020B0504020202020204" pitchFamily="34" charset="0"/>
            </a:rPr>
            <a:t>To search if a staff person was previously entered in PowerSchool at your school enter the a /forward slash before typing in their name. Ex. /Doe, John</a:t>
          </a:r>
        </a:p>
      </dgm:t>
    </dgm:pt>
    <dgm:pt modelId="{87EC016A-A78A-4397-9142-AEA66AF11218}" type="parTrans" cxnId="{0A266EBF-14FB-4A08-85F2-30155C7FCE4B}">
      <dgm:prSet/>
      <dgm:spPr/>
      <dgm:t>
        <a:bodyPr/>
        <a:lstStyle/>
        <a:p>
          <a:endParaRPr lang="en-US"/>
        </a:p>
      </dgm:t>
    </dgm:pt>
    <dgm:pt modelId="{DFEB1770-699E-4676-8597-505196CDAD4B}" type="sibTrans" cxnId="{0A266EBF-14FB-4A08-85F2-30155C7FCE4B}">
      <dgm:prSet/>
      <dgm:spPr/>
      <dgm:t>
        <a:bodyPr/>
        <a:lstStyle/>
        <a:p>
          <a:endParaRPr lang="en-US"/>
        </a:p>
      </dgm:t>
    </dgm:pt>
    <dgm:pt modelId="{24859102-5847-4C8A-A993-3FBDCE6E123A}" type="pres">
      <dgm:prSet presAssocID="{EAEA2FE7-BCFB-4B00-A28F-FB40D33E93F1}" presName="root" presStyleCnt="0">
        <dgm:presLayoutVars>
          <dgm:dir/>
          <dgm:resizeHandles val="exact"/>
        </dgm:presLayoutVars>
      </dgm:prSet>
      <dgm:spPr/>
    </dgm:pt>
    <dgm:pt modelId="{376BFFA7-339B-4B43-B7D9-C7A71FA571CD}" type="pres">
      <dgm:prSet presAssocID="{8E3BD80D-A5C9-45F3-B376-1536F56D7D2D}" presName="compNode" presStyleCnt="0"/>
      <dgm:spPr/>
    </dgm:pt>
    <dgm:pt modelId="{52D85549-8AB1-4BEB-8CF8-64B51CAB89AC}" type="pres">
      <dgm:prSet presAssocID="{8E3BD80D-A5C9-45F3-B376-1536F56D7D2D}" presName="bgRect" presStyleLbl="bgShp" presStyleIdx="0" presStyleCnt="2"/>
      <dgm:spPr>
        <a:solidFill>
          <a:schemeClr val="tx2">
            <a:lumMod val="40000"/>
            <a:lumOff val="60000"/>
          </a:schemeClr>
        </a:solidFill>
      </dgm:spPr>
    </dgm:pt>
    <dgm:pt modelId="{361CAD63-D687-4C49-875E-ED76B2A9DB97}" type="pres">
      <dgm:prSet presAssocID="{8E3BD80D-A5C9-45F3-B376-1536F56D7D2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4862F1B2-1F30-4C92-A469-C48EA63F6EA9}" type="pres">
      <dgm:prSet presAssocID="{8E3BD80D-A5C9-45F3-B376-1536F56D7D2D}" presName="spaceRect" presStyleCnt="0"/>
      <dgm:spPr/>
    </dgm:pt>
    <dgm:pt modelId="{7DCE9C23-54FA-42BC-81DB-03B615BDB973}" type="pres">
      <dgm:prSet presAssocID="{8E3BD80D-A5C9-45F3-B376-1536F56D7D2D}" presName="parTx" presStyleLbl="revTx" presStyleIdx="0" presStyleCnt="2">
        <dgm:presLayoutVars>
          <dgm:chMax val="0"/>
          <dgm:chPref val="0"/>
        </dgm:presLayoutVars>
      </dgm:prSet>
      <dgm:spPr/>
    </dgm:pt>
    <dgm:pt modelId="{2268191F-0AE5-4822-B274-A663608251AA}" type="pres">
      <dgm:prSet presAssocID="{C6437396-98A2-4A3A-97F8-1FF508531CFA}" presName="sibTrans" presStyleCnt="0"/>
      <dgm:spPr/>
    </dgm:pt>
    <dgm:pt modelId="{27080037-A3CD-4E67-A577-90F42B71F82C}" type="pres">
      <dgm:prSet presAssocID="{2FFC9B68-190D-447A-BF9C-0344ACC64218}" presName="compNode" presStyleCnt="0"/>
      <dgm:spPr/>
    </dgm:pt>
    <dgm:pt modelId="{374274AF-CE77-41FE-9EEA-C711C82D5B8A}" type="pres">
      <dgm:prSet presAssocID="{2FFC9B68-190D-447A-BF9C-0344ACC64218}" presName="bgRect" presStyleLbl="bgShp" presStyleIdx="1" presStyleCnt="2"/>
      <dgm:spPr>
        <a:solidFill>
          <a:schemeClr val="tx2">
            <a:lumMod val="40000"/>
            <a:lumOff val="60000"/>
          </a:schemeClr>
        </a:solidFill>
      </dgm:spPr>
    </dgm:pt>
    <dgm:pt modelId="{CC58719D-B330-4760-8725-9C09D1F16DF0}" type="pres">
      <dgm:prSet presAssocID="{2FFC9B68-190D-447A-BF9C-0344ACC6421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36B13258-AC00-498E-B8A7-0361E765344B}" type="pres">
      <dgm:prSet presAssocID="{2FFC9B68-190D-447A-BF9C-0344ACC64218}" presName="spaceRect" presStyleCnt="0"/>
      <dgm:spPr/>
    </dgm:pt>
    <dgm:pt modelId="{17C4AD3A-A48D-415E-8246-99A863761D87}" type="pres">
      <dgm:prSet presAssocID="{2FFC9B68-190D-447A-BF9C-0344ACC64218}" presName="parTx" presStyleLbl="revTx" presStyleIdx="1" presStyleCnt="2">
        <dgm:presLayoutVars>
          <dgm:chMax val="0"/>
          <dgm:chPref val="0"/>
        </dgm:presLayoutVars>
      </dgm:prSet>
      <dgm:spPr/>
    </dgm:pt>
  </dgm:ptLst>
  <dgm:cxnLst>
    <dgm:cxn modelId="{855FBF35-6896-415C-A3CF-AC21986420AF}" type="presOf" srcId="{EAEA2FE7-BCFB-4B00-A28F-FB40D33E93F1}" destId="{24859102-5847-4C8A-A993-3FBDCE6E123A}" srcOrd="0" destOrd="0" presId="urn:microsoft.com/office/officeart/2018/2/layout/IconVerticalSolidList"/>
    <dgm:cxn modelId="{9F4822A9-6030-408F-BEE3-718509A8A5B7}" srcId="{EAEA2FE7-BCFB-4B00-A28F-FB40D33E93F1}" destId="{8E3BD80D-A5C9-45F3-B376-1536F56D7D2D}" srcOrd="0" destOrd="0" parTransId="{8591D962-2F4A-4B9B-AE29-86D4A2D79AA5}" sibTransId="{C6437396-98A2-4A3A-97F8-1FF508531CFA}"/>
    <dgm:cxn modelId="{F029D0AD-6C6B-4A48-93B2-F0D219BF3C94}" type="presOf" srcId="{8E3BD80D-A5C9-45F3-B376-1536F56D7D2D}" destId="{7DCE9C23-54FA-42BC-81DB-03B615BDB973}" srcOrd="0" destOrd="0" presId="urn:microsoft.com/office/officeart/2018/2/layout/IconVerticalSolidList"/>
    <dgm:cxn modelId="{0A266EBF-14FB-4A08-85F2-30155C7FCE4B}" srcId="{EAEA2FE7-BCFB-4B00-A28F-FB40D33E93F1}" destId="{2FFC9B68-190D-447A-BF9C-0344ACC64218}" srcOrd="1" destOrd="0" parTransId="{87EC016A-A78A-4397-9142-AEA66AF11218}" sibTransId="{DFEB1770-699E-4676-8597-505196CDAD4B}"/>
    <dgm:cxn modelId="{CF0D02E2-8B04-41D2-B9AF-187A3A942C0E}" type="presOf" srcId="{2FFC9B68-190D-447A-BF9C-0344ACC64218}" destId="{17C4AD3A-A48D-415E-8246-99A863761D87}" srcOrd="0" destOrd="0" presId="urn:microsoft.com/office/officeart/2018/2/layout/IconVerticalSolidList"/>
    <dgm:cxn modelId="{E9996BEF-3BF9-4EB9-AB32-41B27EDFC244}" type="presParOf" srcId="{24859102-5847-4C8A-A993-3FBDCE6E123A}" destId="{376BFFA7-339B-4B43-B7D9-C7A71FA571CD}" srcOrd="0" destOrd="0" presId="urn:microsoft.com/office/officeart/2018/2/layout/IconVerticalSolidList"/>
    <dgm:cxn modelId="{944517C3-7176-413C-81A3-562F2139BD24}" type="presParOf" srcId="{376BFFA7-339B-4B43-B7D9-C7A71FA571CD}" destId="{52D85549-8AB1-4BEB-8CF8-64B51CAB89AC}" srcOrd="0" destOrd="0" presId="urn:microsoft.com/office/officeart/2018/2/layout/IconVerticalSolidList"/>
    <dgm:cxn modelId="{CD57AE03-EEB5-425F-BCEC-8922310EF9EF}" type="presParOf" srcId="{376BFFA7-339B-4B43-B7D9-C7A71FA571CD}" destId="{361CAD63-D687-4C49-875E-ED76B2A9DB97}" srcOrd="1" destOrd="0" presId="urn:microsoft.com/office/officeart/2018/2/layout/IconVerticalSolidList"/>
    <dgm:cxn modelId="{EB142B0D-6956-4D8D-992E-26BCAE6E35B6}" type="presParOf" srcId="{376BFFA7-339B-4B43-B7D9-C7A71FA571CD}" destId="{4862F1B2-1F30-4C92-A469-C48EA63F6EA9}" srcOrd="2" destOrd="0" presId="urn:microsoft.com/office/officeart/2018/2/layout/IconVerticalSolidList"/>
    <dgm:cxn modelId="{0C515285-4D91-411C-86CE-66685C306B24}" type="presParOf" srcId="{376BFFA7-339B-4B43-B7D9-C7A71FA571CD}" destId="{7DCE9C23-54FA-42BC-81DB-03B615BDB973}" srcOrd="3" destOrd="0" presId="urn:microsoft.com/office/officeart/2018/2/layout/IconVerticalSolidList"/>
    <dgm:cxn modelId="{F4AFEB09-CD5B-4CF4-BDAB-9930C0C819CC}" type="presParOf" srcId="{24859102-5847-4C8A-A993-3FBDCE6E123A}" destId="{2268191F-0AE5-4822-B274-A663608251AA}" srcOrd="1" destOrd="0" presId="urn:microsoft.com/office/officeart/2018/2/layout/IconVerticalSolidList"/>
    <dgm:cxn modelId="{7E4B39AD-8DF4-4445-8901-FB0EB4A8BA15}" type="presParOf" srcId="{24859102-5847-4C8A-A993-3FBDCE6E123A}" destId="{27080037-A3CD-4E67-A577-90F42B71F82C}" srcOrd="2" destOrd="0" presId="urn:microsoft.com/office/officeart/2018/2/layout/IconVerticalSolidList"/>
    <dgm:cxn modelId="{A12AD0B8-6AD9-491E-B8EC-14F5593C2CCF}" type="presParOf" srcId="{27080037-A3CD-4E67-A577-90F42B71F82C}" destId="{374274AF-CE77-41FE-9EEA-C711C82D5B8A}" srcOrd="0" destOrd="0" presId="urn:microsoft.com/office/officeart/2018/2/layout/IconVerticalSolidList"/>
    <dgm:cxn modelId="{53DDA207-9BCD-4A2B-BC74-2954B7A17828}" type="presParOf" srcId="{27080037-A3CD-4E67-A577-90F42B71F82C}" destId="{CC58719D-B330-4760-8725-9C09D1F16DF0}" srcOrd="1" destOrd="0" presId="urn:microsoft.com/office/officeart/2018/2/layout/IconVerticalSolidList"/>
    <dgm:cxn modelId="{0C3BF24F-A27B-436F-A332-AD879B0F367C}" type="presParOf" srcId="{27080037-A3CD-4E67-A577-90F42B71F82C}" destId="{36B13258-AC00-498E-B8A7-0361E765344B}" srcOrd="2" destOrd="0" presId="urn:microsoft.com/office/officeart/2018/2/layout/IconVerticalSolidList"/>
    <dgm:cxn modelId="{258BFA0E-0364-49EA-B3AA-022392FBFE8B}" type="presParOf" srcId="{27080037-A3CD-4E67-A577-90F42B71F82C}" destId="{17C4AD3A-A48D-415E-8246-99A863761D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EC0F35-9FC7-4C5F-878B-F1CA339FE899}"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27B3F9EB-D62E-4814-A7BF-887C7C1F39B1}">
      <dgm:prSet phldrT="[Text]"/>
      <dgm:spPr/>
      <dgm:t>
        <a:bodyPr/>
        <a:lstStyle/>
        <a:p>
          <a:r>
            <a:rPr lang="en-US"/>
            <a:t>Power School</a:t>
          </a:r>
        </a:p>
      </dgm:t>
    </dgm:pt>
    <dgm:pt modelId="{0ED6B783-8113-4C2F-8E28-9C395C598F97}" type="parTrans" cxnId="{8DEE3BDC-2B59-4DA9-848A-5B915BBBBF8B}">
      <dgm:prSet/>
      <dgm:spPr/>
      <dgm:t>
        <a:bodyPr/>
        <a:lstStyle/>
        <a:p>
          <a:endParaRPr lang="en-US"/>
        </a:p>
      </dgm:t>
    </dgm:pt>
    <dgm:pt modelId="{3BB2C1B1-5AEE-45A4-98F9-086BC58DD21C}" type="sibTrans" cxnId="{8DEE3BDC-2B59-4DA9-848A-5B915BBBBF8B}">
      <dgm:prSet/>
      <dgm:spPr/>
      <dgm:t>
        <a:bodyPr/>
        <a:lstStyle/>
        <a:p>
          <a:endParaRPr lang="en-US"/>
        </a:p>
      </dgm:t>
    </dgm:pt>
    <dgm:pt modelId="{1389C3E6-F299-487F-BA1F-08BA6FFB8D4E}">
      <dgm:prSet phldrT="[Text]"/>
      <dgm:spPr/>
      <dgm:t>
        <a:bodyPr/>
        <a:lstStyle/>
        <a:p>
          <a:r>
            <a:rPr lang="en-US"/>
            <a:t>Assessment</a:t>
          </a:r>
        </a:p>
      </dgm:t>
    </dgm:pt>
    <dgm:pt modelId="{92A22502-3D03-498C-BC96-645544A68FFD}" type="parTrans" cxnId="{C36C4042-501F-4033-AF72-A3915C7A03B6}">
      <dgm:prSet/>
      <dgm:spPr/>
      <dgm:t>
        <a:bodyPr/>
        <a:lstStyle/>
        <a:p>
          <a:endParaRPr lang="en-US"/>
        </a:p>
      </dgm:t>
    </dgm:pt>
    <dgm:pt modelId="{E5C2D9EB-4F13-4BEC-B309-F796E64867C0}" type="sibTrans" cxnId="{C36C4042-501F-4033-AF72-A3915C7A03B6}">
      <dgm:prSet/>
      <dgm:spPr/>
      <dgm:t>
        <a:bodyPr/>
        <a:lstStyle/>
        <a:p>
          <a:endParaRPr lang="en-US"/>
        </a:p>
      </dgm:t>
    </dgm:pt>
    <dgm:pt modelId="{467E9051-DB07-4019-B99E-295735AF4EDB}">
      <dgm:prSet phldrT="[Text]"/>
      <dgm:spPr/>
      <dgm:t>
        <a:bodyPr/>
        <a:lstStyle/>
        <a:p>
          <a:r>
            <a:rPr lang="en-US"/>
            <a:t>Accountability</a:t>
          </a:r>
        </a:p>
      </dgm:t>
    </dgm:pt>
    <dgm:pt modelId="{848BDD58-6EC2-42C8-8E76-4D14BC1F3511}" type="parTrans" cxnId="{D9F4A311-BFB0-4C65-A9B8-076463A2B674}">
      <dgm:prSet/>
      <dgm:spPr/>
      <dgm:t>
        <a:bodyPr/>
        <a:lstStyle/>
        <a:p>
          <a:endParaRPr lang="en-US"/>
        </a:p>
      </dgm:t>
    </dgm:pt>
    <dgm:pt modelId="{5469DEDA-E261-451F-9A4E-A047E4206A52}" type="sibTrans" cxnId="{D9F4A311-BFB0-4C65-A9B8-076463A2B674}">
      <dgm:prSet/>
      <dgm:spPr/>
      <dgm:t>
        <a:bodyPr/>
        <a:lstStyle/>
        <a:p>
          <a:endParaRPr lang="en-US"/>
        </a:p>
      </dgm:t>
    </dgm:pt>
    <dgm:pt modelId="{70233A95-7DF8-44FA-93F2-369C330F3CAD}" type="pres">
      <dgm:prSet presAssocID="{CEEC0F35-9FC7-4C5F-878B-F1CA339FE899}" presName="Name0" presStyleCnt="0">
        <dgm:presLayoutVars>
          <dgm:chMax val="7"/>
          <dgm:chPref val="7"/>
          <dgm:dir/>
          <dgm:animLvl val="lvl"/>
        </dgm:presLayoutVars>
      </dgm:prSet>
      <dgm:spPr/>
    </dgm:pt>
    <dgm:pt modelId="{1EAD2585-6904-459C-AD9D-74FC482797A4}" type="pres">
      <dgm:prSet presAssocID="{27B3F9EB-D62E-4814-A7BF-887C7C1F39B1}" presName="Accent1" presStyleCnt="0"/>
      <dgm:spPr/>
    </dgm:pt>
    <dgm:pt modelId="{65513615-FAEF-4C35-8C4B-8E4FDF93E1C9}" type="pres">
      <dgm:prSet presAssocID="{27B3F9EB-D62E-4814-A7BF-887C7C1F39B1}" presName="Accent" presStyleLbl="node1" presStyleIdx="0" presStyleCnt="3"/>
      <dgm:spPr/>
    </dgm:pt>
    <dgm:pt modelId="{3696E7FF-4B4F-4A8F-AF74-AE33FF92230C}" type="pres">
      <dgm:prSet presAssocID="{27B3F9EB-D62E-4814-A7BF-887C7C1F39B1}" presName="Parent1" presStyleLbl="revTx" presStyleIdx="0" presStyleCnt="3">
        <dgm:presLayoutVars>
          <dgm:chMax val="1"/>
          <dgm:chPref val="1"/>
          <dgm:bulletEnabled val="1"/>
        </dgm:presLayoutVars>
      </dgm:prSet>
      <dgm:spPr/>
    </dgm:pt>
    <dgm:pt modelId="{910D22CC-9BF5-4F2A-804B-F432E0A84EEC}" type="pres">
      <dgm:prSet presAssocID="{1389C3E6-F299-487F-BA1F-08BA6FFB8D4E}" presName="Accent2" presStyleCnt="0"/>
      <dgm:spPr/>
    </dgm:pt>
    <dgm:pt modelId="{2A7735D9-D153-4DB3-AA2F-11F8016B8AFF}" type="pres">
      <dgm:prSet presAssocID="{1389C3E6-F299-487F-BA1F-08BA6FFB8D4E}" presName="Accent" presStyleLbl="node1" presStyleIdx="1" presStyleCnt="3"/>
      <dgm:spPr/>
    </dgm:pt>
    <dgm:pt modelId="{A2F7F0DE-1304-41B4-AD69-A3911657D197}" type="pres">
      <dgm:prSet presAssocID="{1389C3E6-F299-487F-BA1F-08BA6FFB8D4E}" presName="Parent2" presStyleLbl="revTx" presStyleIdx="1" presStyleCnt="3">
        <dgm:presLayoutVars>
          <dgm:chMax val="1"/>
          <dgm:chPref val="1"/>
          <dgm:bulletEnabled val="1"/>
        </dgm:presLayoutVars>
      </dgm:prSet>
      <dgm:spPr/>
    </dgm:pt>
    <dgm:pt modelId="{CF3A73B3-F585-4728-9CE1-58C0C42E52C3}" type="pres">
      <dgm:prSet presAssocID="{467E9051-DB07-4019-B99E-295735AF4EDB}" presName="Accent3" presStyleCnt="0"/>
      <dgm:spPr/>
    </dgm:pt>
    <dgm:pt modelId="{E175B665-8A22-4286-B1AF-3B85C9848C8C}" type="pres">
      <dgm:prSet presAssocID="{467E9051-DB07-4019-B99E-295735AF4EDB}" presName="Accent" presStyleLbl="node1" presStyleIdx="2" presStyleCnt="3"/>
      <dgm:spPr/>
    </dgm:pt>
    <dgm:pt modelId="{759216CE-B47F-4F52-B808-2DAEC5903B78}" type="pres">
      <dgm:prSet presAssocID="{467E9051-DB07-4019-B99E-295735AF4EDB}" presName="Parent3" presStyleLbl="revTx" presStyleIdx="2" presStyleCnt="3">
        <dgm:presLayoutVars>
          <dgm:chMax val="1"/>
          <dgm:chPref val="1"/>
          <dgm:bulletEnabled val="1"/>
        </dgm:presLayoutVars>
      </dgm:prSet>
      <dgm:spPr/>
    </dgm:pt>
  </dgm:ptLst>
  <dgm:cxnLst>
    <dgm:cxn modelId="{B74DFA02-3821-4784-B237-66E20FF11468}" type="presOf" srcId="{1389C3E6-F299-487F-BA1F-08BA6FFB8D4E}" destId="{A2F7F0DE-1304-41B4-AD69-A3911657D197}" srcOrd="0" destOrd="0" presId="urn:microsoft.com/office/officeart/2009/layout/CircleArrowProcess"/>
    <dgm:cxn modelId="{D9F4A311-BFB0-4C65-A9B8-076463A2B674}" srcId="{CEEC0F35-9FC7-4C5F-878B-F1CA339FE899}" destId="{467E9051-DB07-4019-B99E-295735AF4EDB}" srcOrd="2" destOrd="0" parTransId="{848BDD58-6EC2-42C8-8E76-4D14BC1F3511}" sibTransId="{5469DEDA-E261-451F-9A4E-A047E4206A52}"/>
    <dgm:cxn modelId="{53242B2E-CA83-49A5-A4E9-F34770363EE6}" type="presOf" srcId="{CEEC0F35-9FC7-4C5F-878B-F1CA339FE899}" destId="{70233A95-7DF8-44FA-93F2-369C330F3CAD}" srcOrd="0" destOrd="0" presId="urn:microsoft.com/office/officeart/2009/layout/CircleArrowProcess"/>
    <dgm:cxn modelId="{C36C4042-501F-4033-AF72-A3915C7A03B6}" srcId="{CEEC0F35-9FC7-4C5F-878B-F1CA339FE899}" destId="{1389C3E6-F299-487F-BA1F-08BA6FFB8D4E}" srcOrd="1" destOrd="0" parTransId="{92A22502-3D03-498C-BC96-645544A68FFD}" sibTransId="{E5C2D9EB-4F13-4BEC-B309-F796E64867C0}"/>
    <dgm:cxn modelId="{0A280C68-7CA5-47BD-BFB1-5052987654D5}" type="presOf" srcId="{467E9051-DB07-4019-B99E-295735AF4EDB}" destId="{759216CE-B47F-4F52-B808-2DAEC5903B78}" srcOrd="0" destOrd="0" presId="urn:microsoft.com/office/officeart/2009/layout/CircleArrowProcess"/>
    <dgm:cxn modelId="{8D0E06C5-D225-49B2-BA4F-31B4E821A6EB}" type="presOf" srcId="{27B3F9EB-D62E-4814-A7BF-887C7C1F39B1}" destId="{3696E7FF-4B4F-4A8F-AF74-AE33FF92230C}" srcOrd="0" destOrd="0" presId="urn:microsoft.com/office/officeart/2009/layout/CircleArrowProcess"/>
    <dgm:cxn modelId="{8DEE3BDC-2B59-4DA9-848A-5B915BBBBF8B}" srcId="{CEEC0F35-9FC7-4C5F-878B-F1CA339FE899}" destId="{27B3F9EB-D62E-4814-A7BF-887C7C1F39B1}" srcOrd="0" destOrd="0" parTransId="{0ED6B783-8113-4C2F-8E28-9C395C598F97}" sibTransId="{3BB2C1B1-5AEE-45A4-98F9-086BC58DD21C}"/>
    <dgm:cxn modelId="{3CB3A57F-E82B-46FA-83FA-821F9DFF9F46}" type="presParOf" srcId="{70233A95-7DF8-44FA-93F2-369C330F3CAD}" destId="{1EAD2585-6904-459C-AD9D-74FC482797A4}" srcOrd="0" destOrd="0" presId="urn:microsoft.com/office/officeart/2009/layout/CircleArrowProcess"/>
    <dgm:cxn modelId="{F61919E9-9F66-4173-B626-AD5A98A861E1}" type="presParOf" srcId="{1EAD2585-6904-459C-AD9D-74FC482797A4}" destId="{65513615-FAEF-4C35-8C4B-8E4FDF93E1C9}" srcOrd="0" destOrd="0" presId="urn:microsoft.com/office/officeart/2009/layout/CircleArrowProcess"/>
    <dgm:cxn modelId="{5A952EEB-9394-4AFE-B760-DD33F7A922D8}" type="presParOf" srcId="{70233A95-7DF8-44FA-93F2-369C330F3CAD}" destId="{3696E7FF-4B4F-4A8F-AF74-AE33FF92230C}" srcOrd="1" destOrd="0" presId="urn:microsoft.com/office/officeart/2009/layout/CircleArrowProcess"/>
    <dgm:cxn modelId="{EC57C379-B511-4629-8E7D-B6C9BA31C127}" type="presParOf" srcId="{70233A95-7DF8-44FA-93F2-369C330F3CAD}" destId="{910D22CC-9BF5-4F2A-804B-F432E0A84EEC}" srcOrd="2" destOrd="0" presId="urn:microsoft.com/office/officeart/2009/layout/CircleArrowProcess"/>
    <dgm:cxn modelId="{782DD7D2-C7F3-493C-8F49-44DB7500521D}" type="presParOf" srcId="{910D22CC-9BF5-4F2A-804B-F432E0A84EEC}" destId="{2A7735D9-D153-4DB3-AA2F-11F8016B8AFF}" srcOrd="0" destOrd="0" presId="urn:microsoft.com/office/officeart/2009/layout/CircleArrowProcess"/>
    <dgm:cxn modelId="{98181252-7F4D-40EB-A9D3-270526709D5F}" type="presParOf" srcId="{70233A95-7DF8-44FA-93F2-369C330F3CAD}" destId="{A2F7F0DE-1304-41B4-AD69-A3911657D197}" srcOrd="3" destOrd="0" presId="urn:microsoft.com/office/officeart/2009/layout/CircleArrowProcess"/>
    <dgm:cxn modelId="{7914DD32-F2F0-4FD8-A16D-FDD012063FA0}" type="presParOf" srcId="{70233A95-7DF8-44FA-93F2-369C330F3CAD}" destId="{CF3A73B3-F585-4728-9CE1-58C0C42E52C3}" srcOrd="4" destOrd="0" presId="urn:microsoft.com/office/officeart/2009/layout/CircleArrowProcess"/>
    <dgm:cxn modelId="{A0491381-D4CA-4962-8B06-7460ECDCD510}" type="presParOf" srcId="{CF3A73B3-F585-4728-9CE1-58C0C42E52C3}" destId="{E175B665-8A22-4286-B1AF-3B85C9848C8C}" srcOrd="0" destOrd="0" presId="urn:microsoft.com/office/officeart/2009/layout/CircleArrowProcess"/>
    <dgm:cxn modelId="{B070075A-F252-4E6C-8BEB-1DA361A7B8B5}" type="presParOf" srcId="{70233A95-7DF8-44FA-93F2-369C330F3CAD}" destId="{759216CE-B47F-4F52-B808-2DAEC5903B7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9CA93-2544-4B41-87E9-A04EC5810D51}">
      <dsp:nvSpPr>
        <dsp:cNvPr id="0" name=""/>
        <dsp:cNvSpPr/>
      </dsp:nvSpPr>
      <dsp:spPr>
        <a:xfrm>
          <a:off x="0" y="584"/>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951FC-9F14-4117-9A55-9AE160A007FC}">
      <dsp:nvSpPr>
        <dsp:cNvPr id="0" name=""/>
        <dsp:cNvSpPr/>
      </dsp:nvSpPr>
      <dsp:spPr>
        <a:xfrm>
          <a:off x="0" y="584"/>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Lead SIS Engineer</a:t>
          </a:r>
        </a:p>
      </dsp:txBody>
      <dsp:txXfrm>
        <a:off x="0" y="584"/>
        <a:ext cx="6682584" cy="684121"/>
      </dsp:txXfrm>
    </dsp:sp>
    <dsp:sp modelId="{E3A3B272-EAAD-4310-B091-BE170552073F}">
      <dsp:nvSpPr>
        <dsp:cNvPr id="0" name=""/>
        <dsp:cNvSpPr/>
      </dsp:nvSpPr>
      <dsp:spPr>
        <a:xfrm>
          <a:off x="0" y="684706"/>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1BF786-FB41-4F9E-AF57-67D0F0AE1B62}">
      <dsp:nvSpPr>
        <dsp:cNvPr id="0" name=""/>
        <dsp:cNvSpPr/>
      </dsp:nvSpPr>
      <dsp:spPr>
        <a:xfrm>
          <a:off x="0" y="684706"/>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19 Years in Educational Technology/Support</a:t>
          </a:r>
        </a:p>
      </dsp:txBody>
      <dsp:txXfrm>
        <a:off x="0" y="684706"/>
        <a:ext cx="6682584" cy="684121"/>
      </dsp:txXfrm>
    </dsp:sp>
    <dsp:sp modelId="{D4E53D72-72FB-40F3-A037-FB0BFD7D66D6}">
      <dsp:nvSpPr>
        <dsp:cNvPr id="0" name=""/>
        <dsp:cNvSpPr/>
      </dsp:nvSpPr>
      <dsp:spPr>
        <a:xfrm>
          <a:off x="0" y="1368828"/>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6B508-8CDB-4D18-9DD7-51DBD9D37697}">
      <dsp:nvSpPr>
        <dsp:cNvPr id="0" name=""/>
        <dsp:cNvSpPr/>
      </dsp:nvSpPr>
      <dsp:spPr>
        <a:xfrm>
          <a:off x="0" y="1368828"/>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District Level PowerSchool Administrator Experience</a:t>
          </a:r>
        </a:p>
      </dsp:txBody>
      <dsp:txXfrm>
        <a:off x="0" y="1368828"/>
        <a:ext cx="6682584" cy="684121"/>
      </dsp:txXfrm>
    </dsp:sp>
    <dsp:sp modelId="{183D4BAE-EF27-4EF6-875F-D26C878F6C30}">
      <dsp:nvSpPr>
        <dsp:cNvPr id="0" name=""/>
        <dsp:cNvSpPr/>
      </dsp:nvSpPr>
      <dsp:spPr>
        <a:xfrm>
          <a:off x="0" y="2052950"/>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71392-90AB-455D-9F6C-5ACF781A0AA9}">
      <dsp:nvSpPr>
        <dsp:cNvPr id="0" name=""/>
        <dsp:cNvSpPr/>
      </dsp:nvSpPr>
      <dsp:spPr>
        <a:xfrm>
          <a:off x="0" y="2052950"/>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SC State -Enrich Product Support (IEP, Medicaid, 504, Enrich Access, Enrich Data Collection Tool)</a:t>
          </a:r>
        </a:p>
      </dsp:txBody>
      <dsp:txXfrm>
        <a:off x="0" y="2052950"/>
        <a:ext cx="6682584" cy="684121"/>
      </dsp:txXfrm>
    </dsp:sp>
    <dsp:sp modelId="{AC8746D2-827A-4ECC-A3A4-75B446535C95}">
      <dsp:nvSpPr>
        <dsp:cNvPr id="0" name=""/>
        <dsp:cNvSpPr/>
      </dsp:nvSpPr>
      <dsp:spPr>
        <a:xfrm>
          <a:off x="0" y="2737072"/>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3B08CD-5067-463F-8F69-863AB72C6AD7}">
      <dsp:nvSpPr>
        <dsp:cNvPr id="0" name=""/>
        <dsp:cNvSpPr/>
      </dsp:nvSpPr>
      <dsp:spPr>
        <a:xfrm>
          <a:off x="0" y="2737072"/>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State Level PowerSchool Support and Data Monitoring</a:t>
          </a:r>
        </a:p>
      </dsp:txBody>
      <dsp:txXfrm>
        <a:off x="0" y="2737072"/>
        <a:ext cx="6682584" cy="684121"/>
      </dsp:txXfrm>
    </dsp:sp>
    <dsp:sp modelId="{4E8C65F0-C494-4851-ADC9-B55BEED3EA89}">
      <dsp:nvSpPr>
        <dsp:cNvPr id="0" name=""/>
        <dsp:cNvSpPr/>
      </dsp:nvSpPr>
      <dsp:spPr>
        <a:xfrm>
          <a:off x="0" y="3421194"/>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F6802-5926-4B84-83D7-A3209E176593}">
      <dsp:nvSpPr>
        <dsp:cNvPr id="0" name=""/>
        <dsp:cNvSpPr/>
      </dsp:nvSpPr>
      <dsp:spPr>
        <a:xfrm>
          <a:off x="0" y="3421194"/>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 enjoy empowering others through technical support and training.</a:t>
          </a:r>
        </a:p>
      </dsp:txBody>
      <dsp:txXfrm>
        <a:off x="0" y="3421194"/>
        <a:ext cx="6682584" cy="684121"/>
      </dsp:txXfrm>
    </dsp:sp>
    <dsp:sp modelId="{93A4CF41-6456-4AD4-822E-D64E1458C8F2}">
      <dsp:nvSpPr>
        <dsp:cNvPr id="0" name=""/>
        <dsp:cNvSpPr/>
      </dsp:nvSpPr>
      <dsp:spPr>
        <a:xfrm>
          <a:off x="0" y="4105316"/>
          <a:ext cx="66825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1B3BB-010B-4F4A-9F55-7967144B16B0}">
      <dsp:nvSpPr>
        <dsp:cNvPr id="0" name=""/>
        <dsp:cNvSpPr/>
      </dsp:nvSpPr>
      <dsp:spPr>
        <a:xfrm>
          <a:off x="0" y="4105316"/>
          <a:ext cx="6682584" cy="68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Joined Cantey October 2020</a:t>
          </a:r>
        </a:p>
      </dsp:txBody>
      <dsp:txXfrm>
        <a:off x="0" y="4105316"/>
        <a:ext cx="6682584" cy="6841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559F0-201A-4F1F-A15A-CCA8E64EB154}">
      <dsp:nvSpPr>
        <dsp:cNvPr id="0" name=""/>
        <dsp:cNvSpPr/>
      </dsp:nvSpPr>
      <dsp:spPr>
        <a:xfrm>
          <a:off x="2857" y="875394"/>
          <a:ext cx="27860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Elementary School</a:t>
          </a:r>
        </a:p>
      </dsp:txBody>
      <dsp:txXfrm>
        <a:off x="2857" y="875394"/>
        <a:ext cx="2786062" cy="576000"/>
      </dsp:txXfrm>
    </dsp:sp>
    <dsp:sp modelId="{DE742F80-5D32-40E7-A6AF-421876248786}">
      <dsp:nvSpPr>
        <dsp:cNvPr id="0" name=""/>
        <dsp:cNvSpPr/>
      </dsp:nvSpPr>
      <dsp:spPr>
        <a:xfrm>
          <a:off x="2857" y="1451394"/>
          <a:ext cx="2786062" cy="24704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err="1"/>
            <a:t>myIGDIs</a:t>
          </a:r>
          <a:endParaRPr lang="en-US" sz="2000" kern="1200"/>
        </a:p>
        <a:p>
          <a:pPr marL="228600" lvl="1" indent="-228600" algn="l" defTabSz="889000">
            <a:lnSpc>
              <a:spcPct val="90000"/>
            </a:lnSpc>
            <a:spcBef>
              <a:spcPct val="0"/>
            </a:spcBef>
            <a:spcAft>
              <a:spcPct val="15000"/>
            </a:spcAft>
            <a:buChar char="•"/>
          </a:pPr>
          <a:r>
            <a:rPr lang="en-US" sz="2000" kern="1200"/>
            <a:t>KRA</a:t>
          </a:r>
        </a:p>
        <a:p>
          <a:pPr marL="228600" lvl="1" indent="-228600" algn="l" defTabSz="889000">
            <a:lnSpc>
              <a:spcPct val="90000"/>
            </a:lnSpc>
            <a:spcBef>
              <a:spcPct val="0"/>
            </a:spcBef>
            <a:spcAft>
              <a:spcPct val="15000"/>
            </a:spcAft>
            <a:buChar char="•"/>
          </a:pPr>
          <a:r>
            <a:rPr lang="en-US" sz="2000" kern="1200" err="1"/>
            <a:t>CoGat</a:t>
          </a:r>
          <a:r>
            <a:rPr lang="en-US" sz="2000" kern="1200"/>
            <a:t>/IOWA</a:t>
          </a:r>
        </a:p>
        <a:p>
          <a:pPr marL="228600" lvl="1" indent="-228600" algn="l" defTabSz="889000">
            <a:lnSpc>
              <a:spcPct val="90000"/>
            </a:lnSpc>
            <a:spcBef>
              <a:spcPct val="0"/>
            </a:spcBef>
            <a:spcAft>
              <a:spcPct val="15000"/>
            </a:spcAft>
            <a:buChar char="•"/>
          </a:pPr>
          <a:r>
            <a:rPr lang="en-US" sz="2000" kern="1200"/>
            <a:t>MAP/</a:t>
          </a:r>
          <a:r>
            <a:rPr lang="en-US" sz="2000" kern="1200" err="1"/>
            <a:t>iReady</a:t>
          </a:r>
          <a:r>
            <a:rPr lang="en-US" sz="2000" kern="1200"/>
            <a:t>/STAR</a:t>
          </a:r>
        </a:p>
        <a:p>
          <a:pPr marL="228600" lvl="1" indent="-228600" algn="l" defTabSz="889000">
            <a:lnSpc>
              <a:spcPct val="90000"/>
            </a:lnSpc>
            <a:spcBef>
              <a:spcPct val="0"/>
            </a:spcBef>
            <a:spcAft>
              <a:spcPct val="15000"/>
            </a:spcAft>
            <a:buChar char="•"/>
          </a:pPr>
          <a:r>
            <a:rPr lang="en-US" sz="2000" kern="1200"/>
            <a:t>SC READY</a:t>
          </a:r>
        </a:p>
        <a:p>
          <a:pPr marL="228600" lvl="1" indent="-228600" algn="l" defTabSz="889000">
            <a:lnSpc>
              <a:spcPct val="90000"/>
            </a:lnSpc>
            <a:spcBef>
              <a:spcPct val="0"/>
            </a:spcBef>
            <a:spcAft>
              <a:spcPct val="15000"/>
            </a:spcAft>
            <a:buChar char="•"/>
          </a:pPr>
          <a:r>
            <a:rPr lang="en-US" sz="2000" kern="1200"/>
            <a:t>WIDA ACCESS</a:t>
          </a:r>
        </a:p>
        <a:p>
          <a:pPr marL="228600" lvl="1" indent="-228600" algn="l" defTabSz="889000">
            <a:lnSpc>
              <a:spcPct val="90000"/>
            </a:lnSpc>
            <a:spcBef>
              <a:spcPct val="0"/>
            </a:spcBef>
            <a:spcAft>
              <a:spcPct val="15000"/>
            </a:spcAft>
            <a:buChar char="•"/>
          </a:pPr>
          <a:r>
            <a:rPr lang="en-US" sz="2000" kern="1200"/>
            <a:t>SC Alt</a:t>
          </a:r>
        </a:p>
      </dsp:txBody>
      <dsp:txXfrm>
        <a:off x="2857" y="1451394"/>
        <a:ext cx="2786062" cy="2470499"/>
      </dsp:txXfrm>
    </dsp:sp>
    <dsp:sp modelId="{ED91A113-98B9-418F-81BF-AA4D151D5E27}">
      <dsp:nvSpPr>
        <dsp:cNvPr id="0" name=""/>
        <dsp:cNvSpPr/>
      </dsp:nvSpPr>
      <dsp:spPr>
        <a:xfrm>
          <a:off x="3178968" y="875394"/>
          <a:ext cx="27860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Middle School</a:t>
          </a:r>
        </a:p>
      </dsp:txBody>
      <dsp:txXfrm>
        <a:off x="3178968" y="875394"/>
        <a:ext cx="2786062" cy="576000"/>
      </dsp:txXfrm>
    </dsp:sp>
    <dsp:sp modelId="{8F964E1C-137C-4C2F-B5B2-2883F9385DB9}">
      <dsp:nvSpPr>
        <dsp:cNvPr id="0" name=""/>
        <dsp:cNvSpPr/>
      </dsp:nvSpPr>
      <dsp:spPr>
        <a:xfrm>
          <a:off x="3178968" y="1451394"/>
          <a:ext cx="2786062" cy="24704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MAP/</a:t>
          </a:r>
          <a:r>
            <a:rPr lang="en-US" sz="2000" kern="1200" err="1"/>
            <a:t>iReady</a:t>
          </a:r>
          <a:r>
            <a:rPr lang="en-US" sz="2000" kern="1200"/>
            <a:t>/STAR</a:t>
          </a:r>
        </a:p>
        <a:p>
          <a:pPr marL="228600" lvl="1" indent="-228600" algn="l" defTabSz="889000">
            <a:lnSpc>
              <a:spcPct val="90000"/>
            </a:lnSpc>
            <a:spcBef>
              <a:spcPct val="0"/>
            </a:spcBef>
            <a:spcAft>
              <a:spcPct val="15000"/>
            </a:spcAft>
            <a:buChar char="•"/>
          </a:pPr>
          <a:r>
            <a:rPr lang="en-US" sz="2000" kern="1200"/>
            <a:t>SC READY</a:t>
          </a:r>
        </a:p>
        <a:p>
          <a:pPr marL="228600" lvl="1" indent="-228600" algn="l" defTabSz="889000">
            <a:lnSpc>
              <a:spcPct val="90000"/>
            </a:lnSpc>
            <a:spcBef>
              <a:spcPct val="0"/>
            </a:spcBef>
            <a:spcAft>
              <a:spcPct val="15000"/>
            </a:spcAft>
            <a:buChar char="•"/>
          </a:pPr>
          <a:r>
            <a:rPr lang="en-US" sz="2000" kern="1200"/>
            <a:t>PSAT (Jr. Scholars)</a:t>
          </a:r>
        </a:p>
        <a:p>
          <a:pPr marL="228600" lvl="1" indent="-228600" algn="l" defTabSz="889000">
            <a:lnSpc>
              <a:spcPct val="90000"/>
            </a:lnSpc>
            <a:spcBef>
              <a:spcPct val="0"/>
            </a:spcBef>
            <a:spcAft>
              <a:spcPct val="15000"/>
            </a:spcAft>
            <a:buChar char="•"/>
          </a:pPr>
          <a:r>
            <a:rPr lang="en-US" sz="2000" kern="1200"/>
            <a:t>WIDA ACCESS</a:t>
          </a:r>
        </a:p>
        <a:p>
          <a:pPr marL="228600" lvl="1" indent="-228600" algn="l" defTabSz="889000">
            <a:lnSpc>
              <a:spcPct val="90000"/>
            </a:lnSpc>
            <a:spcBef>
              <a:spcPct val="0"/>
            </a:spcBef>
            <a:spcAft>
              <a:spcPct val="15000"/>
            </a:spcAft>
            <a:buChar char="•"/>
          </a:pPr>
          <a:r>
            <a:rPr lang="en-US" sz="2000" kern="1200"/>
            <a:t>SC Alt</a:t>
          </a:r>
        </a:p>
        <a:p>
          <a:pPr marL="228600" lvl="1" indent="-228600" algn="l" defTabSz="889000">
            <a:lnSpc>
              <a:spcPct val="90000"/>
            </a:lnSpc>
            <a:spcBef>
              <a:spcPct val="0"/>
            </a:spcBef>
            <a:spcAft>
              <a:spcPct val="15000"/>
            </a:spcAft>
            <a:buChar char="•"/>
          </a:pPr>
          <a:r>
            <a:rPr lang="en-US" sz="2000" kern="1200"/>
            <a:t>EOC</a:t>
          </a:r>
        </a:p>
        <a:p>
          <a:pPr marL="228600" lvl="1" indent="-228600" algn="l" defTabSz="889000">
            <a:lnSpc>
              <a:spcPct val="90000"/>
            </a:lnSpc>
            <a:spcBef>
              <a:spcPct val="0"/>
            </a:spcBef>
            <a:spcAft>
              <a:spcPct val="15000"/>
            </a:spcAft>
            <a:buChar char="•"/>
          </a:pPr>
          <a:endParaRPr lang="en-US" sz="2000" kern="1200"/>
        </a:p>
      </dsp:txBody>
      <dsp:txXfrm>
        <a:off x="3178968" y="1451394"/>
        <a:ext cx="2786062" cy="2470499"/>
      </dsp:txXfrm>
    </dsp:sp>
    <dsp:sp modelId="{68144671-EFF8-4CEA-96E2-1D21AA660CD5}">
      <dsp:nvSpPr>
        <dsp:cNvPr id="0" name=""/>
        <dsp:cNvSpPr/>
      </dsp:nvSpPr>
      <dsp:spPr>
        <a:xfrm>
          <a:off x="6355080" y="875394"/>
          <a:ext cx="278606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High School</a:t>
          </a:r>
        </a:p>
      </dsp:txBody>
      <dsp:txXfrm>
        <a:off x="6355080" y="875394"/>
        <a:ext cx="2786062" cy="576000"/>
      </dsp:txXfrm>
    </dsp:sp>
    <dsp:sp modelId="{17EBE902-A4B1-41CF-BEC3-671B12876619}">
      <dsp:nvSpPr>
        <dsp:cNvPr id="0" name=""/>
        <dsp:cNvSpPr/>
      </dsp:nvSpPr>
      <dsp:spPr>
        <a:xfrm>
          <a:off x="6355080" y="1451394"/>
          <a:ext cx="2786062" cy="24704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MAP/</a:t>
          </a:r>
          <a:r>
            <a:rPr lang="en-US" sz="2000" kern="1200" err="1"/>
            <a:t>iReady</a:t>
          </a:r>
          <a:r>
            <a:rPr lang="en-US" sz="2000" kern="1200"/>
            <a:t>/STAR</a:t>
          </a:r>
        </a:p>
        <a:p>
          <a:pPr marL="228600" lvl="1" indent="-228600" algn="l" defTabSz="889000">
            <a:lnSpc>
              <a:spcPct val="90000"/>
            </a:lnSpc>
            <a:spcBef>
              <a:spcPct val="0"/>
            </a:spcBef>
            <a:spcAft>
              <a:spcPct val="15000"/>
            </a:spcAft>
            <a:buChar char="•"/>
          </a:pPr>
          <a:r>
            <a:rPr lang="en-US" sz="2000" kern="1200"/>
            <a:t>SAT/ACT</a:t>
          </a:r>
        </a:p>
        <a:p>
          <a:pPr marL="228600" lvl="1" indent="-228600" algn="l" defTabSz="889000">
            <a:lnSpc>
              <a:spcPct val="90000"/>
            </a:lnSpc>
            <a:spcBef>
              <a:spcPct val="0"/>
            </a:spcBef>
            <a:spcAft>
              <a:spcPct val="15000"/>
            </a:spcAft>
            <a:buChar char="•"/>
          </a:pPr>
          <a:r>
            <a:rPr lang="en-US" sz="2000" kern="1200"/>
            <a:t>Ready to Work</a:t>
          </a:r>
        </a:p>
        <a:p>
          <a:pPr marL="228600" lvl="1" indent="-228600" algn="l" defTabSz="889000">
            <a:lnSpc>
              <a:spcPct val="90000"/>
            </a:lnSpc>
            <a:spcBef>
              <a:spcPct val="0"/>
            </a:spcBef>
            <a:spcAft>
              <a:spcPct val="15000"/>
            </a:spcAft>
            <a:buChar char="•"/>
          </a:pPr>
          <a:r>
            <a:rPr lang="en-US" sz="2000" kern="1200"/>
            <a:t>WIDA ACCESS</a:t>
          </a:r>
        </a:p>
        <a:p>
          <a:pPr marL="228600" lvl="1" indent="-228600" algn="l" defTabSz="889000">
            <a:lnSpc>
              <a:spcPct val="90000"/>
            </a:lnSpc>
            <a:spcBef>
              <a:spcPct val="0"/>
            </a:spcBef>
            <a:spcAft>
              <a:spcPct val="15000"/>
            </a:spcAft>
            <a:buChar char="•"/>
          </a:pPr>
          <a:r>
            <a:rPr lang="en-US" sz="2000" kern="1200"/>
            <a:t>SC Alt</a:t>
          </a:r>
        </a:p>
        <a:p>
          <a:pPr marL="228600" lvl="1" indent="-228600" algn="l" defTabSz="889000">
            <a:lnSpc>
              <a:spcPct val="90000"/>
            </a:lnSpc>
            <a:spcBef>
              <a:spcPct val="0"/>
            </a:spcBef>
            <a:spcAft>
              <a:spcPct val="15000"/>
            </a:spcAft>
            <a:buChar char="•"/>
          </a:pPr>
          <a:r>
            <a:rPr lang="en-US" sz="2000" kern="1200"/>
            <a:t>EOC</a:t>
          </a:r>
        </a:p>
      </dsp:txBody>
      <dsp:txXfrm>
        <a:off x="6355080" y="1451394"/>
        <a:ext cx="2786062" cy="24704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559F0-201A-4F1F-A15A-CCA8E64EB154}">
      <dsp:nvSpPr>
        <dsp:cNvPr id="0" name=""/>
        <dsp:cNvSpPr/>
      </dsp:nvSpPr>
      <dsp:spPr>
        <a:xfrm>
          <a:off x="2857" y="209621"/>
          <a:ext cx="2786062" cy="606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Assessments</a:t>
          </a:r>
        </a:p>
      </dsp:txBody>
      <dsp:txXfrm>
        <a:off x="2857" y="209621"/>
        <a:ext cx="2786062" cy="606754"/>
      </dsp:txXfrm>
    </dsp:sp>
    <dsp:sp modelId="{DE742F80-5D32-40E7-A6AF-421876248786}">
      <dsp:nvSpPr>
        <dsp:cNvPr id="0" name=""/>
        <dsp:cNvSpPr/>
      </dsp:nvSpPr>
      <dsp:spPr>
        <a:xfrm>
          <a:off x="2857" y="816376"/>
          <a:ext cx="2786062" cy="36325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Student information funnels from PS to Enrich and must match exactly</a:t>
          </a:r>
        </a:p>
        <a:p>
          <a:pPr marL="171450" lvl="1" indent="-171450" algn="l" defTabSz="755650">
            <a:lnSpc>
              <a:spcPct val="90000"/>
            </a:lnSpc>
            <a:spcBef>
              <a:spcPct val="0"/>
            </a:spcBef>
            <a:spcAft>
              <a:spcPct val="15000"/>
            </a:spcAft>
            <a:buChar char="•"/>
          </a:pPr>
          <a:r>
            <a:rPr lang="en-US" sz="1700" kern="1200"/>
            <a:t>Elem and </a:t>
          </a:r>
          <a:r>
            <a:rPr lang="en-US" sz="1700" kern="1200" err="1"/>
            <a:t>Midd</a:t>
          </a:r>
          <a:r>
            <a:rPr lang="en-US" sz="1700" kern="1200"/>
            <a:t>—from 80%-90% of rating</a:t>
          </a:r>
        </a:p>
        <a:p>
          <a:pPr marL="171450" lvl="1" indent="-171450" algn="l" defTabSz="755650">
            <a:lnSpc>
              <a:spcPct val="90000"/>
            </a:lnSpc>
            <a:spcBef>
              <a:spcPct val="0"/>
            </a:spcBef>
            <a:spcAft>
              <a:spcPct val="15000"/>
            </a:spcAft>
            <a:buChar char="•"/>
          </a:pPr>
          <a:r>
            <a:rPr lang="en-US" sz="1700" kern="1200"/>
            <a:t>High—35%-45% of rating</a:t>
          </a:r>
        </a:p>
      </dsp:txBody>
      <dsp:txXfrm>
        <a:off x="2857" y="816376"/>
        <a:ext cx="2786062" cy="3632578"/>
      </dsp:txXfrm>
    </dsp:sp>
    <dsp:sp modelId="{ED91A113-98B9-418F-81BF-AA4D151D5E27}">
      <dsp:nvSpPr>
        <dsp:cNvPr id="0" name=""/>
        <dsp:cNvSpPr/>
      </dsp:nvSpPr>
      <dsp:spPr>
        <a:xfrm>
          <a:off x="3178968" y="209621"/>
          <a:ext cx="2786062" cy="606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Graduation Rate &amp; CCR</a:t>
          </a:r>
        </a:p>
      </dsp:txBody>
      <dsp:txXfrm>
        <a:off x="3178968" y="209621"/>
        <a:ext cx="2786062" cy="606754"/>
      </dsp:txXfrm>
    </dsp:sp>
    <dsp:sp modelId="{8F964E1C-137C-4C2F-B5B2-2883F9385DB9}">
      <dsp:nvSpPr>
        <dsp:cNvPr id="0" name=""/>
        <dsp:cNvSpPr/>
      </dsp:nvSpPr>
      <dsp:spPr>
        <a:xfrm>
          <a:off x="3178968" y="816376"/>
          <a:ext cx="2786062" cy="36325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A student’s 9GR and the correct procedures being followed for Dropout and Graduation directly affect cohort reporting and determines participation in CCR testing</a:t>
          </a:r>
        </a:p>
        <a:p>
          <a:pPr marL="171450" lvl="1" indent="-171450" algn="l" defTabSz="755650">
            <a:lnSpc>
              <a:spcPct val="90000"/>
            </a:lnSpc>
            <a:spcBef>
              <a:spcPct val="0"/>
            </a:spcBef>
            <a:spcAft>
              <a:spcPct val="15000"/>
            </a:spcAft>
            <a:buChar char="•"/>
          </a:pPr>
          <a:r>
            <a:rPr lang="en-US" sz="1700" kern="1200"/>
            <a:t>High only—25% for Grad and an additional 25% for CCR (50% of rating)</a:t>
          </a:r>
        </a:p>
        <a:p>
          <a:pPr marL="171450" lvl="1" indent="-171450" algn="l" defTabSz="755650">
            <a:lnSpc>
              <a:spcPct val="90000"/>
            </a:lnSpc>
            <a:spcBef>
              <a:spcPct val="0"/>
            </a:spcBef>
            <a:spcAft>
              <a:spcPct val="15000"/>
            </a:spcAft>
            <a:buChar char="•"/>
          </a:pPr>
          <a:endParaRPr lang="en-US" sz="1700" kern="1200"/>
        </a:p>
      </dsp:txBody>
      <dsp:txXfrm>
        <a:off x="3178968" y="816376"/>
        <a:ext cx="2786062" cy="3632578"/>
      </dsp:txXfrm>
    </dsp:sp>
    <dsp:sp modelId="{68144671-EFF8-4CEA-96E2-1D21AA660CD5}">
      <dsp:nvSpPr>
        <dsp:cNvPr id="0" name=""/>
        <dsp:cNvSpPr/>
      </dsp:nvSpPr>
      <dsp:spPr>
        <a:xfrm>
          <a:off x="6355080" y="209621"/>
          <a:ext cx="2786062" cy="6067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Climate Surveys</a:t>
          </a:r>
        </a:p>
      </dsp:txBody>
      <dsp:txXfrm>
        <a:off x="6355080" y="209621"/>
        <a:ext cx="2786062" cy="606754"/>
      </dsp:txXfrm>
    </dsp:sp>
    <dsp:sp modelId="{17EBE902-A4B1-41CF-BEC3-671B12876619}">
      <dsp:nvSpPr>
        <dsp:cNvPr id="0" name=""/>
        <dsp:cNvSpPr/>
      </dsp:nvSpPr>
      <dsp:spPr>
        <a:xfrm>
          <a:off x="6355080" y="816376"/>
          <a:ext cx="2786062" cy="36325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The accuracy of a student’s enrollment determines if a student’s survey will count towards the report card.</a:t>
          </a:r>
        </a:p>
        <a:p>
          <a:pPr marL="171450" lvl="1" indent="-171450" algn="l" defTabSz="755650">
            <a:lnSpc>
              <a:spcPct val="90000"/>
            </a:lnSpc>
            <a:spcBef>
              <a:spcPct val="0"/>
            </a:spcBef>
            <a:spcAft>
              <a:spcPct val="15000"/>
            </a:spcAft>
            <a:buChar char="•"/>
          </a:pPr>
          <a:r>
            <a:rPr lang="en-US" sz="1700" kern="1200"/>
            <a:t>If a teacher is not correctly entered into PS, he or she may not be able to participate in the required survey.</a:t>
          </a:r>
        </a:p>
        <a:p>
          <a:pPr marL="171450" lvl="1" indent="-171450" algn="l" defTabSz="755650">
            <a:lnSpc>
              <a:spcPct val="90000"/>
            </a:lnSpc>
            <a:spcBef>
              <a:spcPct val="0"/>
            </a:spcBef>
            <a:spcAft>
              <a:spcPct val="15000"/>
            </a:spcAft>
            <a:buChar char="•"/>
          </a:pPr>
          <a:r>
            <a:rPr lang="en-US" sz="1700" kern="1200"/>
            <a:t>Elem and </a:t>
          </a:r>
          <a:r>
            <a:rPr lang="en-US" sz="1700" kern="1200" err="1"/>
            <a:t>Midd</a:t>
          </a:r>
          <a:r>
            <a:rPr lang="en-US" sz="1700" kern="1200"/>
            <a:t>—10% of rating</a:t>
          </a:r>
        </a:p>
        <a:p>
          <a:pPr marL="171450" lvl="1" indent="-171450" algn="l" defTabSz="755650">
            <a:lnSpc>
              <a:spcPct val="90000"/>
            </a:lnSpc>
            <a:spcBef>
              <a:spcPct val="0"/>
            </a:spcBef>
            <a:spcAft>
              <a:spcPct val="15000"/>
            </a:spcAft>
            <a:buChar char="•"/>
          </a:pPr>
          <a:r>
            <a:rPr lang="en-US" sz="1700" kern="1200"/>
            <a:t>High—5% of rating</a:t>
          </a:r>
        </a:p>
      </dsp:txBody>
      <dsp:txXfrm>
        <a:off x="6355080" y="816376"/>
        <a:ext cx="2786062" cy="36325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FF820-7E98-47F5-8E9A-ADB8E8DC91B5}">
      <dsp:nvSpPr>
        <dsp:cNvPr id="0" name=""/>
        <dsp:cNvSpPr/>
      </dsp:nvSpPr>
      <dsp:spPr>
        <a:xfrm>
          <a:off x="0" y="1364975"/>
          <a:ext cx="6364224"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658D9-4D00-4EB9-9C8F-97972353CE4A}">
      <dsp:nvSpPr>
        <dsp:cNvPr id="0" name=""/>
        <dsp:cNvSpPr/>
      </dsp:nvSpPr>
      <dsp:spPr>
        <a:xfrm>
          <a:off x="318211" y="1084536"/>
          <a:ext cx="4454956"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marL="0" lvl="0" indent="0" algn="l" defTabSz="844550">
            <a:lnSpc>
              <a:spcPct val="90000"/>
            </a:lnSpc>
            <a:spcBef>
              <a:spcPct val="0"/>
            </a:spcBef>
            <a:spcAft>
              <a:spcPct val="35000"/>
            </a:spcAft>
            <a:buNone/>
          </a:pPr>
          <a:r>
            <a:rPr lang="en-US" sz="1900" kern="1200"/>
            <a:t>State Board Regulation</a:t>
          </a:r>
        </a:p>
      </dsp:txBody>
      <dsp:txXfrm>
        <a:off x="345591" y="1111916"/>
        <a:ext cx="4400196" cy="506120"/>
      </dsp:txXfrm>
    </dsp:sp>
    <dsp:sp modelId="{1102080F-4017-4491-BC7D-1DF6500E25A1}">
      <dsp:nvSpPr>
        <dsp:cNvPr id="0" name=""/>
        <dsp:cNvSpPr/>
      </dsp:nvSpPr>
      <dsp:spPr>
        <a:xfrm>
          <a:off x="0" y="2226816"/>
          <a:ext cx="6364224"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C35DB3-12E9-4E1D-8265-590DCAE265D2}">
      <dsp:nvSpPr>
        <dsp:cNvPr id="0" name=""/>
        <dsp:cNvSpPr/>
      </dsp:nvSpPr>
      <dsp:spPr>
        <a:xfrm>
          <a:off x="318211" y="1946376"/>
          <a:ext cx="4454956"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marL="0" lvl="0" indent="0" algn="l" defTabSz="844550">
            <a:lnSpc>
              <a:spcPct val="90000"/>
            </a:lnSpc>
            <a:spcBef>
              <a:spcPct val="0"/>
            </a:spcBef>
            <a:spcAft>
              <a:spcPct val="35000"/>
            </a:spcAft>
            <a:buNone/>
          </a:pPr>
          <a:r>
            <a:rPr lang="en-US" sz="1900" kern="1200"/>
            <a:t>Student Withdrawals</a:t>
          </a:r>
        </a:p>
      </dsp:txBody>
      <dsp:txXfrm>
        <a:off x="345591" y="1973756"/>
        <a:ext cx="4400196" cy="506120"/>
      </dsp:txXfrm>
    </dsp:sp>
    <dsp:sp modelId="{F9BB195A-B44D-4C3C-9FA8-30B714550303}">
      <dsp:nvSpPr>
        <dsp:cNvPr id="0" name=""/>
        <dsp:cNvSpPr/>
      </dsp:nvSpPr>
      <dsp:spPr>
        <a:xfrm>
          <a:off x="0" y="3088656"/>
          <a:ext cx="6364224" cy="47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DB0AD7-AB7C-4FC8-974A-E24D843F2AC6}">
      <dsp:nvSpPr>
        <dsp:cNvPr id="0" name=""/>
        <dsp:cNvSpPr/>
      </dsp:nvSpPr>
      <dsp:spPr>
        <a:xfrm>
          <a:off x="318211" y="2808216"/>
          <a:ext cx="4454956"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marL="0" lvl="0" indent="0" algn="l" defTabSz="844550">
            <a:lnSpc>
              <a:spcPct val="90000"/>
            </a:lnSpc>
            <a:spcBef>
              <a:spcPct val="0"/>
            </a:spcBef>
            <a:spcAft>
              <a:spcPct val="35000"/>
            </a:spcAft>
            <a:buNone/>
          </a:pPr>
          <a:r>
            <a:rPr lang="en-US" sz="1900" kern="1200"/>
            <a:t>PowerSchool Transfer Out of School</a:t>
          </a:r>
        </a:p>
      </dsp:txBody>
      <dsp:txXfrm>
        <a:off x="345591" y="2835596"/>
        <a:ext cx="4400196" cy="506120"/>
      </dsp:txXfrm>
    </dsp:sp>
    <dsp:sp modelId="{BB108950-CB2B-4B45-ABF5-F2E579B53A83}">
      <dsp:nvSpPr>
        <dsp:cNvPr id="0" name=""/>
        <dsp:cNvSpPr/>
      </dsp:nvSpPr>
      <dsp:spPr>
        <a:xfrm>
          <a:off x="0" y="3950496"/>
          <a:ext cx="6364224"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62BD6-7438-4549-A73B-FE595776FCC4}">
      <dsp:nvSpPr>
        <dsp:cNvPr id="0" name=""/>
        <dsp:cNvSpPr/>
      </dsp:nvSpPr>
      <dsp:spPr>
        <a:xfrm>
          <a:off x="318211" y="3670056"/>
          <a:ext cx="4454956"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87" tIns="0" rIns="168387" bIns="0" numCol="1" spcCol="1270" anchor="ctr" anchorCtr="0">
          <a:noAutofit/>
        </a:bodyPr>
        <a:lstStyle/>
        <a:p>
          <a:pPr marL="0" lvl="0" indent="0" algn="l" defTabSz="844550">
            <a:lnSpc>
              <a:spcPct val="90000"/>
            </a:lnSpc>
            <a:spcBef>
              <a:spcPct val="0"/>
            </a:spcBef>
            <a:spcAft>
              <a:spcPct val="35000"/>
            </a:spcAft>
            <a:buNone/>
          </a:pPr>
          <a:r>
            <a:rPr lang="en-US" sz="1900" kern="1200"/>
            <a:t>PowerSchool Transfer To Another School</a:t>
          </a:r>
        </a:p>
      </dsp:txBody>
      <dsp:txXfrm>
        <a:off x="345591" y="3697436"/>
        <a:ext cx="4400196" cy="5061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9D9DB-A92D-4A60-AA49-EC3BB471A75A}">
      <dsp:nvSpPr>
        <dsp:cNvPr id="0" name=""/>
        <dsp:cNvSpPr/>
      </dsp:nvSpPr>
      <dsp:spPr>
        <a:xfrm>
          <a:off x="0" y="519606"/>
          <a:ext cx="9604375" cy="10764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SC 40 Truancy Reports by Student</a:t>
          </a:r>
        </a:p>
      </dsp:txBody>
      <dsp:txXfrm>
        <a:off x="52546" y="572152"/>
        <a:ext cx="9499283" cy="971308"/>
      </dsp:txXfrm>
    </dsp:sp>
    <dsp:sp modelId="{C9B320D9-D638-446F-A151-7CFD46559590}">
      <dsp:nvSpPr>
        <dsp:cNvPr id="0" name=""/>
        <dsp:cNvSpPr/>
      </dsp:nvSpPr>
      <dsp:spPr>
        <a:xfrm>
          <a:off x="0" y="1728487"/>
          <a:ext cx="9604375" cy="1076400"/>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SC 41 Truancy School Detail Report</a:t>
          </a:r>
        </a:p>
      </dsp:txBody>
      <dsp:txXfrm>
        <a:off x="52546" y="1781033"/>
        <a:ext cx="9499283" cy="9713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184FF-04EE-4DCB-A23E-58057326C4A1}">
      <dsp:nvSpPr>
        <dsp:cNvPr id="0" name=""/>
        <dsp:cNvSpPr/>
      </dsp:nvSpPr>
      <dsp:spPr>
        <a:xfrm>
          <a:off x="0" y="37041"/>
          <a:ext cx="9618133" cy="19679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1. Chronically absent: </a:t>
          </a:r>
          <a:r>
            <a:rPr lang="en-US" sz="2900" b="1" u="sng" kern="1200"/>
            <a:t>Any</a:t>
          </a:r>
          <a:r>
            <a:rPr lang="en-US" sz="2900" kern="1200"/>
            <a:t> student in grades K-12 who misses 50 percent or more of the instructional day for </a:t>
          </a:r>
          <a:r>
            <a:rPr lang="en-US" sz="2900" b="1" u="sng" kern="1200"/>
            <a:t>any</a:t>
          </a:r>
          <a:r>
            <a:rPr lang="en-US" sz="2900" kern="1200"/>
            <a:t> reason for 10 percent (or more) of the enrollment period </a:t>
          </a:r>
        </a:p>
      </dsp:txBody>
      <dsp:txXfrm>
        <a:off x="96067" y="133108"/>
        <a:ext cx="9425999" cy="1775806"/>
      </dsp:txXfrm>
    </dsp:sp>
    <dsp:sp modelId="{AFB0F598-2668-4FE2-8D3B-DF9D084A92CD}">
      <dsp:nvSpPr>
        <dsp:cNvPr id="0" name=""/>
        <dsp:cNvSpPr/>
      </dsp:nvSpPr>
      <dsp:spPr>
        <a:xfrm>
          <a:off x="0" y="2088501"/>
          <a:ext cx="9618133" cy="19679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2.  A student is absent if he or she is not physically on school grounds and is not participating in instruction or instruction-related activities at an approved off-grounds location for the school day</a:t>
          </a:r>
        </a:p>
      </dsp:txBody>
      <dsp:txXfrm>
        <a:off x="96067" y="2184568"/>
        <a:ext cx="9425999" cy="17758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5BFCE-6D55-45C1-80C9-A840FDE1ECA9}">
      <dsp:nvSpPr>
        <dsp:cNvPr id="0" name=""/>
        <dsp:cNvSpPr/>
      </dsp:nvSpPr>
      <dsp:spPr>
        <a:xfrm>
          <a:off x="0" y="67094"/>
          <a:ext cx="10025074" cy="760500"/>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10 percent is based on the individual student’s enrollment.</a:t>
          </a:r>
        </a:p>
      </dsp:txBody>
      <dsp:txXfrm>
        <a:off x="37125" y="104219"/>
        <a:ext cx="9950824" cy="686250"/>
      </dsp:txXfrm>
    </dsp:sp>
    <dsp:sp modelId="{2CFBE1CE-716C-417A-9952-C93224522582}">
      <dsp:nvSpPr>
        <dsp:cNvPr id="0" name=""/>
        <dsp:cNvSpPr/>
      </dsp:nvSpPr>
      <dsp:spPr>
        <a:xfrm>
          <a:off x="0" y="900877"/>
          <a:ext cx="10025074" cy="760500"/>
        </a:xfrm>
        <a:prstGeom prst="roundRect">
          <a:avLst/>
        </a:prstGeom>
        <a:gradFill rotWithShape="0">
          <a:gsLst>
            <a:gs pos="0">
              <a:schemeClr val="accent5">
                <a:hueOff val="623814"/>
                <a:satOff val="-12622"/>
                <a:lumOff val="392"/>
                <a:alphaOff val="0"/>
                <a:tint val="96000"/>
                <a:lumMod val="100000"/>
              </a:schemeClr>
            </a:gs>
            <a:gs pos="78000">
              <a:schemeClr val="accent5">
                <a:hueOff val="623814"/>
                <a:satOff val="-12622"/>
                <a:lumOff val="39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Calculation:</a:t>
          </a:r>
          <a:br>
            <a:rPr lang="en-US" sz="2000" kern="1200"/>
          </a:br>
          <a:r>
            <a:rPr lang="en-US" sz="2000" kern="1200"/>
            <a:t>Total Days Absent </a:t>
          </a:r>
          <a:r>
            <a:rPr lang="en-US" sz="2000" b="1" kern="1200"/>
            <a:t>÷</a:t>
          </a:r>
          <a:r>
            <a:rPr lang="en-US" sz="2000" kern="1200"/>
            <a:t> Current Membership days </a:t>
          </a:r>
          <a:r>
            <a:rPr lang="en-US" sz="2000" b="1" kern="1200"/>
            <a:t>×</a:t>
          </a:r>
          <a:r>
            <a:rPr lang="en-US" sz="2000" kern="1200"/>
            <a:t> 100 = Absent Percentage </a:t>
          </a:r>
        </a:p>
      </dsp:txBody>
      <dsp:txXfrm>
        <a:off x="37125" y="938002"/>
        <a:ext cx="9950824" cy="686250"/>
      </dsp:txXfrm>
    </dsp:sp>
    <dsp:sp modelId="{968273B3-38BC-4EA6-B447-9063E4FE8BA1}">
      <dsp:nvSpPr>
        <dsp:cNvPr id="0" name=""/>
        <dsp:cNvSpPr/>
      </dsp:nvSpPr>
      <dsp:spPr>
        <a:xfrm>
          <a:off x="0" y="1718977"/>
          <a:ext cx="10025074" cy="760500"/>
        </a:xfrm>
        <a:prstGeom prst="roundRect">
          <a:avLst/>
        </a:prstGeom>
        <a:gradFill rotWithShape="0">
          <a:gsLst>
            <a:gs pos="0">
              <a:schemeClr val="accent5">
                <a:hueOff val="1247628"/>
                <a:satOff val="-25244"/>
                <a:lumOff val="784"/>
                <a:alphaOff val="0"/>
                <a:tint val="96000"/>
                <a:lumMod val="100000"/>
              </a:schemeClr>
            </a:gs>
            <a:gs pos="78000">
              <a:schemeClr val="accent5">
                <a:hueOff val="1247628"/>
                <a:satOff val="-25244"/>
                <a:lumOff val="7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days absent </a:t>
          </a:r>
          <a:r>
            <a:rPr lang="en-US" sz="2000" b="1" kern="1200"/>
            <a:t>÷ </a:t>
          </a:r>
          <a:r>
            <a:rPr lang="en-US" sz="2000" kern="1200"/>
            <a:t>37 days enrolled </a:t>
          </a:r>
          <a:r>
            <a:rPr lang="en-US" sz="2000" b="1" kern="1200"/>
            <a:t>× </a:t>
          </a:r>
          <a:r>
            <a:rPr lang="en-US" sz="2000" kern="1200"/>
            <a:t>100 = 10.81%	 Chronically Absent</a:t>
          </a:r>
        </a:p>
      </dsp:txBody>
      <dsp:txXfrm>
        <a:off x="37125" y="1756102"/>
        <a:ext cx="9950824" cy="686250"/>
      </dsp:txXfrm>
    </dsp:sp>
    <dsp:sp modelId="{D6C38D92-3308-44A4-AAE6-7DF952F51ED2}">
      <dsp:nvSpPr>
        <dsp:cNvPr id="0" name=""/>
        <dsp:cNvSpPr/>
      </dsp:nvSpPr>
      <dsp:spPr>
        <a:xfrm>
          <a:off x="0" y="2537077"/>
          <a:ext cx="10025074" cy="760500"/>
        </a:xfrm>
        <a:prstGeom prst="roundRect">
          <a:avLst/>
        </a:prstGeom>
        <a:gradFill rotWithShape="0">
          <a:gsLst>
            <a:gs pos="0">
              <a:schemeClr val="accent5">
                <a:hueOff val="1871442"/>
                <a:satOff val="-37867"/>
                <a:lumOff val="1177"/>
                <a:alphaOff val="0"/>
                <a:tint val="96000"/>
                <a:lumMod val="100000"/>
              </a:schemeClr>
            </a:gs>
            <a:gs pos="78000">
              <a:schemeClr val="accent5">
                <a:hueOff val="1871442"/>
                <a:satOff val="-37867"/>
                <a:lumOff val="11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days absent </a:t>
          </a:r>
          <a:r>
            <a:rPr lang="en-US" sz="2000" b="1" kern="1200"/>
            <a:t>÷ </a:t>
          </a:r>
          <a:r>
            <a:rPr lang="en-US" sz="2000" kern="1200"/>
            <a:t>41 days enrolled </a:t>
          </a:r>
          <a:r>
            <a:rPr lang="en-US" sz="2000" b="1" kern="1200"/>
            <a:t>× </a:t>
          </a:r>
          <a:r>
            <a:rPr lang="en-US" sz="2000" kern="1200"/>
            <a:t>100 = 9.76%        Not Chronically Absent                 </a:t>
          </a:r>
        </a:p>
      </dsp:txBody>
      <dsp:txXfrm>
        <a:off x="37125" y="2574202"/>
        <a:ext cx="9950824" cy="686250"/>
      </dsp:txXfrm>
    </dsp:sp>
    <dsp:sp modelId="{7D2A6DF3-25D2-4283-88C4-4D63D84EEBAF}">
      <dsp:nvSpPr>
        <dsp:cNvPr id="0" name=""/>
        <dsp:cNvSpPr/>
      </dsp:nvSpPr>
      <dsp:spPr>
        <a:xfrm>
          <a:off x="0" y="3355177"/>
          <a:ext cx="10025074" cy="760500"/>
        </a:xfrm>
        <a:prstGeom prst="roundRect">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21 days absent </a:t>
          </a:r>
          <a:r>
            <a:rPr lang="en-US" sz="2000" b="1" kern="1200"/>
            <a:t>÷ </a:t>
          </a:r>
          <a:r>
            <a:rPr lang="en-US" sz="2000" kern="1200"/>
            <a:t>180 days enrolled </a:t>
          </a:r>
          <a:r>
            <a:rPr lang="en-US" sz="2000" b="1" kern="1200"/>
            <a:t>× </a:t>
          </a:r>
          <a:r>
            <a:rPr lang="en-US" sz="2000" kern="1200"/>
            <a:t>100 = 11.66%	 Chronically Absent</a:t>
          </a:r>
        </a:p>
      </dsp:txBody>
      <dsp:txXfrm>
        <a:off x="37125" y="3392302"/>
        <a:ext cx="9950824" cy="6862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9EC6B-4E15-44EA-B9F7-8A33E2B32A63}">
      <dsp:nvSpPr>
        <dsp:cNvPr id="0" name=""/>
        <dsp:cNvSpPr/>
      </dsp:nvSpPr>
      <dsp:spPr>
        <a:xfrm>
          <a:off x="0" y="0"/>
          <a:ext cx="8755864"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B48FC-2C21-40E0-A847-DB4DBD1CF031}">
      <dsp:nvSpPr>
        <dsp:cNvPr id="0" name=""/>
        <dsp:cNvSpPr/>
      </dsp:nvSpPr>
      <dsp:spPr>
        <a:xfrm>
          <a:off x="0" y="0"/>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The Chronic Absenteeism School Report displays the total number of absences per student broken down by attendance code category.</a:t>
          </a:r>
          <a:endParaRPr lang="en-US" sz="2200" kern="1200"/>
        </a:p>
      </dsp:txBody>
      <dsp:txXfrm>
        <a:off x="0" y="0"/>
        <a:ext cx="8755864" cy="1060968"/>
      </dsp:txXfrm>
    </dsp:sp>
    <dsp:sp modelId="{3BB36938-0166-40C2-955C-FF01996F1471}">
      <dsp:nvSpPr>
        <dsp:cNvPr id="0" name=""/>
        <dsp:cNvSpPr/>
      </dsp:nvSpPr>
      <dsp:spPr>
        <a:xfrm>
          <a:off x="0" y="1060968"/>
          <a:ext cx="875586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9C7D8-5EC4-45D1-A68E-D50E6BA06815}">
      <dsp:nvSpPr>
        <dsp:cNvPr id="0" name=""/>
        <dsp:cNvSpPr/>
      </dsp:nvSpPr>
      <dsp:spPr>
        <a:xfrm>
          <a:off x="0" y="1060968"/>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The student’s name, student number, membership days, absence categories, total number of absences and absence percentage will be listed on the report.  </a:t>
          </a:r>
          <a:endParaRPr lang="en-US" sz="2200" kern="1200"/>
        </a:p>
      </dsp:txBody>
      <dsp:txXfrm>
        <a:off x="0" y="1060968"/>
        <a:ext cx="8755864" cy="1060968"/>
      </dsp:txXfrm>
    </dsp:sp>
    <dsp:sp modelId="{6B43D6FB-BA72-4495-8AEB-98C3F22E14E4}">
      <dsp:nvSpPr>
        <dsp:cNvPr id="0" name=""/>
        <dsp:cNvSpPr/>
      </dsp:nvSpPr>
      <dsp:spPr>
        <a:xfrm>
          <a:off x="0" y="2121937"/>
          <a:ext cx="8755864"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3A8C5-90FE-4932-88A2-0F5C95E651C1}">
      <dsp:nvSpPr>
        <dsp:cNvPr id="0" name=""/>
        <dsp:cNvSpPr/>
      </dsp:nvSpPr>
      <dsp:spPr>
        <a:xfrm>
          <a:off x="0" y="2121936"/>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This report will only include students who were flagged at one point in the current school year as chronically absent. </a:t>
          </a:r>
          <a:endParaRPr lang="en-US" sz="2200" kern="1200"/>
        </a:p>
      </dsp:txBody>
      <dsp:txXfrm>
        <a:off x="0" y="2121936"/>
        <a:ext cx="8755864" cy="1060968"/>
      </dsp:txXfrm>
    </dsp:sp>
    <dsp:sp modelId="{981908AD-4370-4BC6-AD1D-791C440EE98C}">
      <dsp:nvSpPr>
        <dsp:cNvPr id="0" name=""/>
        <dsp:cNvSpPr/>
      </dsp:nvSpPr>
      <dsp:spPr>
        <a:xfrm>
          <a:off x="0" y="3182905"/>
          <a:ext cx="8755864"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E66C93-10E7-41C9-9082-F00CF5499440}">
      <dsp:nvSpPr>
        <dsp:cNvPr id="0" name=""/>
        <dsp:cNvSpPr/>
      </dsp:nvSpPr>
      <dsp:spPr>
        <a:xfrm>
          <a:off x="0" y="3182905"/>
          <a:ext cx="8755864" cy="1060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baseline="0"/>
            <a:t>Note:</a:t>
          </a:r>
          <a:r>
            <a:rPr lang="en-US" sz="2200" b="0" i="0" kern="1200" baseline="0"/>
            <a:t>  Inactive students will still display on the report, but their names will be enclosed inside parentheses.</a:t>
          </a:r>
          <a:endParaRPr lang="en-US" sz="2200" kern="1200"/>
        </a:p>
      </dsp:txBody>
      <dsp:txXfrm>
        <a:off x="0" y="3182905"/>
        <a:ext cx="8755864" cy="10609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1F16E-2BF5-48D6-B6AF-27C88C56C7C8}">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6FE4F-8AFA-4082-9027-22E9C84DD106}">
      <dsp:nvSpPr>
        <dsp:cNvPr id="0" name=""/>
        <dsp:cNvSpPr/>
      </dsp:nvSpPr>
      <dsp:spPr>
        <a:xfrm>
          <a:off x="0" y="0"/>
          <a:ext cx="10515600" cy="109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Jason Jones</a:t>
          </a:r>
        </a:p>
      </dsp:txBody>
      <dsp:txXfrm>
        <a:off x="0" y="0"/>
        <a:ext cx="10515600" cy="1098470"/>
      </dsp:txXfrm>
    </dsp:sp>
    <dsp:sp modelId="{54448B13-97E5-4E39-AAF0-72FCE810F79B}">
      <dsp:nvSpPr>
        <dsp:cNvPr id="0" name=""/>
        <dsp:cNvSpPr/>
      </dsp:nvSpPr>
      <dsp:spPr>
        <a:xfrm>
          <a:off x="0" y="10984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7195E-2242-4241-899D-216292715A0A}">
      <dsp:nvSpPr>
        <dsp:cNvPr id="0" name=""/>
        <dsp:cNvSpPr/>
      </dsp:nvSpPr>
      <dsp:spPr>
        <a:xfrm>
          <a:off x="0" y="1098470"/>
          <a:ext cx="10515600" cy="109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Executive Director of PowerSchool and It</a:t>
          </a:r>
        </a:p>
      </dsp:txBody>
      <dsp:txXfrm>
        <a:off x="0" y="1098470"/>
        <a:ext cx="10515600" cy="1098470"/>
      </dsp:txXfrm>
    </dsp:sp>
    <dsp:sp modelId="{9324040B-365A-4952-BB2E-36B8AB293BDE}">
      <dsp:nvSpPr>
        <dsp:cNvPr id="0" name=""/>
        <dsp:cNvSpPr/>
      </dsp:nvSpPr>
      <dsp:spPr>
        <a:xfrm>
          <a:off x="0" y="21969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13F2E-B2BE-4240-A790-B56FCE1D2A42}">
      <dsp:nvSpPr>
        <dsp:cNvPr id="0" name=""/>
        <dsp:cNvSpPr/>
      </dsp:nvSpPr>
      <dsp:spPr>
        <a:xfrm>
          <a:off x="0" y="2196941"/>
          <a:ext cx="10515600" cy="109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Phone: 803-849-2354</a:t>
          </a:r>
        </a:p>
      </dsp:txBody>
      <dsp:txXfrm>
        <a:off x="0" y="2196941"/>
        <a:ext cx="10515600" cy="1098470"/>
      </dsp:txXfrm>
    </dsp:sp>
    <dsp:sp modelId="{542FA3C9-5290-4882-86E2-8418684F7FFF}">
      <dsp:nvSpPr>
        <dsp:cNvPr id="0" name=""/>
        <dsp:cNvSpPr/>
      </dsp:nvSpPr>
      <dsp:spPr>
        <a:xfrm>
          <a:off x="0" y="329541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E328D-FF90-4B96-8C6B-F35EE5F83314}">
      <dsp:nvSpPr>
        <dsp:cNvPr id="0" name=""/>
        <dsp:cNvSpPr/>
      </dsp:nvSpPr>
      <dsp:spPr>
        <a:xfrm>
          <a:off x="0" y="3295412"/>
          <a:ext cx="10515600" cy="109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hlinkClick xmlns:r="http://schemas.openxmlformats.org/officeDocument/2006/relationships" r:id="rId1"/>
            </a:rPr>
            <a:t>jjones@erskinecharters.org</a:t>
          </a:r>
          <a:r>
            <a:rPr lang="en-US" sz="3600" kern="1200"/>
            <a:t> </a:t>
          </a:r>
        </a:p>
      </dsp:txBody>
      <dsp:txXfrm>
        <a:off x="0" y="3295412"/>
        <a:ext cx="10515600" cy="10984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58D92-6E7E-4EDB-B0E0-9AD71804D48E}">
      <dsp:nvSpPr>
        <dsp:cNvPr id="0" name=""/>
        <dsp:cNvSpPr/>
      </dsp:nvSpPr>
      <dsp:spPr>
        <a:xfrm>
          <a:off x="0" y="531"/>
          <a:ext cx="6351352"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ECB7E-E5F8-478B-89BD-E78D588D267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28642-D922-4D22-AA1E-43ADFF601C84}">
      <dsp:nvSpPr>
        <dsp:cNvPr id="0" name=""/>
        <dsp:cNvSpPr/>
      </dsp:nvSpPr>
      <dsp:spPr>
        <a:xfrm>
          <a:off x="1435590" y="531"/>
          <a:ext cx="491576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Cantey EDU</a:t>
          </a:r>
        </a:p>
      </dsp:txBody>
      <dsp:txXfrm>
        <a:off x="1435590" y="531"/>
        <a:ext cx="4915761" cy="1242935"/>
      </dsp:txXfrm>
    </dsp:sp>
    <dsp:sp modelId="{ECB0C892-F211-43FB-863A-60D78B06F0E1}">
      <dsp:nvSpPr>
        <dsp:cNvPr id="0" name=""/>
        <dsp:cNvSpPr/>
      </dsp:nvSpPr>
      <dsp:spPr>
        <a:xfrm>
          <a:off x="0" y="1554201"/>
          <a:ext cx="6351352"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4FDAA-7012-4D7A-8FBD-81B7D343E1EC}">
      <dsp:nvSpPr>
        <dsp:cNvPr id="0" name=""/>
        <dsp:cNvSpPr/>
      </dsp:nvSpPr>
      <dsp:spPr>
        <a:xfrm>
          <a:off x="375988" y="1833861"/>
          <a:ext cx="683614" cy="6836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967284-2553-4294-A8B5-2C18A0570BFC}">
      <dsp:nvSpPr>
        <dsp:cNvPr id="0" name=""/>
        <dsp:cNvSpPr/>
      </dsp:nvSpPr>
      <dsp:spPr>
        <a:xfrm>
          <a:off x="1435590" y="1554201"/>
          <a:ext cx="491576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Phone: 843-278-1827</a:t>
          </a:r>
        </a:p>
      </dsp:txBody>
      <dsp:txXfrm>
        <a:off x="1435590" y="1554201"/>
        <a:ext cx="4915761" cy="1242935"/>
      </dsp:txXfrm>
    </dsp:sp>
    <dsp:sp modelId="{6CA649BB-65AA-44F2-A9D2-E6CA04D1C6A4}">
      <dsp:nvSpPr>
        <dsp:cNvPr id="0" name=""/>
        <dsp:cNvSpPr/>
      </dsp:nvSpPr>
      <dsp:spPr>
        <a:xfrm>
          <a:off x="0" y="3107870"/>
          <a:ext cx="6351352"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5171AD-B797-44CD-B35A-799FE083E541}">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EDBAD3-27F2-4A28-8834-326E8A961EA5}">
      <dsp:nvSpPr>
        <dsp:cNvPr id="0" name=""/>
        <dsp:cNvSpPr/>
      </dsp:nvSpPr>
      <dsp:spPr>
        <a:xfrm>
          <a:off x="1435590" y="3107870"/>
          <a:ext cx="491576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7"/>
            </a:rPr>
            <a:t>help@canteytech.com</a:t>
          </a:r>
          <a:r>
            <a:rPr lang="en-US" sz="2500" kern="1200"/>
            <a:t> </a:t>
          </a:r>
        </a:p>
      </dsp:txBody>
      <dsp:txXfrm>
        <a:off x="1435590" y="3107870"/>
        <a:ext cx="4915761"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8B497-F3F7-439F-8A9A-563AB8683050}">
      <dsp:nvSpPr>
        <dsp:cNvPr id="0" name=""/>
        <dsp:cNvSpPr/>
      </dsp:nvSpPr>
      <dsp:spPr>
        <a:xfrm>
          <a:off x="0" y="0"/>
          <a:ext cx="625111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214FF83-95C1-44C8-9200-976E71AB533D}">
      <dsp:nvSpPr>
        <dsp:cNvPr id="0" name=""/>
        <dsp:cNvSpPr/>
      </dsp:nvSpPr>
      <dsp:spPr>
        <a:xfrm>
          <a:off x="0" y="0"/>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SIS Administrator</a:t>
          </a:r>
        </a:p>
      </dsp:txBody>
      <dsp:txXfrm>
        <a:off x="0" y="0"/>
        <a:ext cx="6251110" cy="870965"/>
      </dsp:txXfrm>
    </dsp:sp>
    <dsp:sp modelId="{D2014ABA-463B-4368-AD5F-3AD44764FB60}">
      <dsp:nvSpPr>
        <dsp:cNvPr id="0" name=""/>
        <dsp:cNvSpPr/>
      </dsp:nvSpPr>
      <dsp:spPr>
        <a:xfrm>
          <a:off x="0" y="870966"/>
          <a:ext cx="625111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5CF5915-B8A6-453E-870B-0C73E1F2886E}">
      <dsp:nvSpPr>
        <dsp:cNvPr id="0" name=""/>
        <dsp:cNvSpPr/>
      </dsp:nvSpPr>
      <dsp:spPr>
        <a:xfrm>
          <a:off x="0" y="870965"/>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20 Years Technology Support K-12</a:t>
          </a:r>
        </a:p>
      </dsp:txBody>
      <dsp:txXfrm>
        <a:off x="0" y="870965"/>
        <a:ext cx="6251110" cy="870965"/>
      </dsp:txXfrm>
    </dsp:sp>
    <dsp:sp modelId="{E546CE91-1A91-434A-A4F7-28CD264B124E}">
      <dsp:nvSpPr>
        <dsp:cNvPr id="0" name=""/>
        <dsp:cNvSpPr/>
      </dsp:nvSpPr>
      <dsp:spPr>
        <a:xfrm>
          <a:off x="0" y="1741932"/>
          <a:ext cx="625111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A49897-F92E-4E15-BDA7-BBEF6CB9A4AE}">
      <dsp:nvSpPr>
        <dsp:cNvPr id="0" name=""/>
        <dsp:cNvSpPr/>
      </dsp:nvSpPr>
      <dsp:spPr>
        <a:xfrm>
          <a:off x="0" y="1741931"/>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8 Years District Technology Coordinator &amp; PowerSchool Administrator for K-12</a:t>
          </a:r>
        </a:p>
      </dsp:txBody>
      <dsp:txXfrm>
        <a:off x="0" y="1741931"/>
        <a:ext cx="6251110" cy="870965"/>
      </dsp:txXfrm>
    </dsp:sp>
    <dsp:sp modelId="{E35DF8AC-417B-4275-99F9-3B9F951E4177}">
      <dsp:nvSpPr>
        <dsp:cNvPr id="0" name=""/>
        <dsp:cNvSpPr/>
      </dsp:nvSpPr>
      <dsp:spPr>
        <a:xfrm>
          <a:off x="0" y="2612897"/>
          <a:ext cx="625111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54629E8-F7B7-4C4F-B148-CC6FEF636031}">
      <dsp:nvSpPr>
        <dsp:cNvPr id="0" name=""/>
        <dsp:cNvSpPr/>
      </dsp:nvSpPr>
      <dsp:spPr>
        <a:xfrm>
          <a:off x="0" y="2612897"/>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Joined Cantey in July 2022</a:t>
          </a:r>
        </a:p>
      </dsp:txBody>
      <dsp:txXfrm>
        <a:off x="0" y="2612897"/>
        <a:ext cx="6251110" cy="870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D7FD6-2E91-4CA3-B926-6C27996A0AE6}">
      <dsp:nvSpPr>
        <dsp:cNvPr id="0" name=""/>
        <dsp:cNvSpPr/>
      </dsp:nvSpPr>
      <dsp:spPr>
        <a:xfrm>
          <a:off x="1333"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AC20E-F845-48EE-AF7F-EF401E1045FE}">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a:latin typeface="Arial" panose="020B0604020202020204" pitchFamily="34" charset="0"/>
              <a:cs typeface="Arial" panose="020B0604020202020204" pitchFamily="34" charset="0"/>
            </a:rPr>
            <a:t>A pupil shall be dropped from membership on the day when the number of unlawful days absent exceeds ten consecutive days or when the pupil leaves school because of transfer, death, expulsion, graduation, legal withdrawal, or for any other reason. </a:t>
          </a:r>
          <a:endParaRPr lang="en-US" sz="2000" kern="1200">
            <a:latin typeface="Arial" panose="020B0604020202020204" pitchFamily="34" charset="0"/>
            <a:cs typeface="Arial" panose="020B0604020202020204" pitchFamily="34" charset="0"/>
          </a:endParaRPr>
        </a:p>
      </dsp:txBody>
      <dsp:txXfrm>
        <a:off x="608661" y="692298"/>
        <a:ext cx="4508047" cy="2799040"/>
      </dsp:txXfrm>
    </dsp:sp>
    <dsp:sp modelId="{E3CFE70F-915D-436D-8B19-61141E3F4494}">
      <dsp:nvSpPr>
        <dsp:cNvPr id="0" name=""/>
        <dsp:cNvSpPr/>
      </dsp:nvSpPr>
      <dsp:spPr>
        <a:xfrm>
          <a:off x="5724037"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8EC42-F1FB-4EAF-AB1C-5B0D04AD8BBC}">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Notwithstanding any other provision, students with disabilities who have been expelled and continue to receive educational services pursuant to Regulation 43-279 (Section V, Part D) shall not be dropped from membership.</a:t>
          </a:r>
          <a:endParaRPr lang="en-US" sz="2000" kern="1200">
            <a:latin typeface="Arial" panose="020B0604020202020204" pitchFamily="34" charset="0"/>
            <a:cs typeface="Arial" panose="020B0604020202020204" pitchFamily="34" charset="0"/>
          </a:endParaRPr>
        </a:p>
      </dsp:txBody>
      <dsp:txXfrm>
        <a:off x="6331365" y="692298"/>
        <a:ext cx="4508047" cy="2799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D19F0-305F-4A1F-B4BE-11F109E343F5}">
      <dsp:nvSpPr>
        <dsp:cNvPr id="0" name=""/>
        <dsp:cNvSpPr/>
      </dsp:nvSpPr>
      <dsp:spPr>
        <a:xfrm>
          <a:off x="0" y="450"/>
          <a:ext cx="109278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1538B-A769-4843-AAD6-859FAF2630E4}">
      <dsp:nvSpPr>
        <dsp:cNvPr id="0" name=""/>
        <dsp:cNvSpPr/>
      </dsp:nvSpPr>
      <dsp:spPr>
        <a:xfrm>
          <a:off x="0" y="450"/>
          <a:ext cx="10927829" cy="73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 pupil shall be five years old or older on or before September 1 of the current school year to be admitted in a kindergarten program.</a:t>
          </a:r>
          <a:endParaRPr lang="en-US" sz="2000" kern="1200">
            <a:latin typeface="Arial" panose="020B0604020202020204" pitchFamily="34" charset="0"/>
            <a:cs typeface="Arial" panose="020B0604020202020204" pitchFamily="34" charset="0"/>
          </a:endParaRPr>
        </a:p>
      </dsp:txBody>
      <dsp:txXfrm>
        <a:off x="0" y="450"/>
        <a:ext cx="10927829" cy="737700"/>
      </dsp:txXfrm>
    </dsp:sp>
    <dsp:sp modelId="{74C31F89-FB79-43CD-B4F0-67A744F4907C}">
      <dsp:nvSpPr>
        <dsp:cNvPr id="0" name=""/>
        <dsp:cNvSpPr/>
      </dsp:nvSpPr>
      <dsp:spPr>
        <a:xfrm>
          <a:off x="0" y="738151"/>
          <a:ext cx="10927829"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96B40-6034-4C4B-AC19-BF7FE86BC9CC}">
      <dsp:nvSpPr>
        <dsp:cNvPr id="0" name=""/>
        <dsp:cNvSpPr/>
      </dsp:nvSpPr>
      <dsp:spPr>
        <a:xfrm>
          <a:off x="0" y="738151"/>
          <a:ext cx="10927829" cy="73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a:latin typeface="Arial" panose="020B0604020202020204" pitchFamily="34" charset="0"/>
              <a:cs typeface="Arial" panose="020B0604020202020204" pitchFamily="34" charset="0"/>
            </a:rPr>
            <a:t>A kindergarten pupil shall maintain membership in a minimum of 150 minutes of daily instruction </a:t>
          </a:r>
          <a:r>
            <a:rPr lang="en-US" sz="2000" b="1" kern="1200">
              <a:latin typeface="Arial" panose="020B0604020202020204" pitchFamily="34" charset="0"/>
              <a:cs typeface="Arial" panose="020B0604020202020204" pitchFamily="34" charset="0"/>
            </a:rPr>
            <a:t>or its equivalency for an annual accumulation of 27,000 minutes.</a:t>
          </a:r>
          <a:endParaRPr lang="en-US" sz="2000" kern="1200">
            <a:latin typeface="Arial" panose="020B0604020202020204" pitchFamily="34" charset="0"/>
            <a:cs typeface="Arial" panose="020B0604020202020204" pitchFamily="34" charset="0"/>
          </a:endParaRPr>
        </a:p>
      </dsp:txBody>
      <dsp:txXfrm>
        <a:off x="0" y="738151"/>
        <a:ext cx="10927829" cy="737700"/>
      </dsp:txXfrm>
    </dsp:sp>
    <dsp:sp modelId="{52F55EE0-3E26-4E58-A8E4-8A033FC0D3D8}">
      <dsp:nvSpPr>
        <dsp:cNvPr id="0" name=""/>
        <dsp:cNvSpPr/>
      </dsp:nvSpPr>
      <dsp:spPr>
        <a:xfrm>
          <a:off x="0" y="1475852"/>
          <a:ext cx="10927829"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A25A7-CA5A-47D9-8803-4B6072C0D0F9}">
      <dsp:nvSpPr>
        <dsp:cNvPr id="0" name=""/>
        <dsp:cNvSpPr/>
      </dsp:nvSpPr>
      <dsp:spPr>
        <a:xfrm>
          <a:off x="0" y="1475852"/>
          <a:ext cx="10927829" cy="73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 pupil shall be six years old or older on or before September 1 of the current school year to be admitted to the first grade.</a:t>
          </a:r>
          <a:endParaRPr lang="en-US" sz="2000" kern="1200">
            <a:latin typeface="Arial" panose="020B0604020202020204" pitchFamily="34" charset="0"/>
            <a:cs typeface="Arial" panose="020B0604020202020204" pitchFamily="34" charset="0"/>
          </a:endParaRPr>
        </a:p>
      </dsp:txBody>
      <dsp:txXfrm>
        <a:off x="0" y="1475852"/>
        <a:ext cx="10927829" cy="737700"/>
      </dsp:txXfrm>
    </dsp:sp>
    <dsp:sp modelId="{75A45870-DB5D-4C65-AE79-FCB9810058CC}">
      <dsp:nvSpPr>
        <dsp:cNvPr id="0" name=""/>
        <dsp:cNvSpPr/>
      </dsp:nvSpPr>
      <dsp:spPr>
        <a:xfrm>
          <a:off x="0" y="2213552"/>
          <a:ext cx="10927829"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29CADE-723C-4369-BC7C-2F8397BC1518}">
      <dsp:nvSpPr>
        <dsp:cNvPr id="0" name=""/>
        <dsp:cNvSpPr/>
      </dsp:nvSpPr>
      <dsp:spPr>
        <a:xfrm>
          <a:off x="0" y="2213552"/>
          <a:ext cx="10927829" cy="73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 </a:t>
          </a:r>
          <a:r>
            <a:rPr lang="en-US" sz="2000" b="1" u="sng" kern="1200">
              <a:latin typeface="Arial" panose="020B0604020202020204" pitchFamily="34" charset="0"/>
              <a:cs typeface="Arial" panose="020B0604020202020204" pitchFamily="34" charset="0"/>
            </a:rPr>
            <a:t>pupil in grade 1 - 12 shall maintain membership in a minimum of 200 minutes of daily instruction</a:t>
          </a:r>
          <a:r>
            <a:rPr lang="en-US" sz="2000" b="1" kern="1200">
              <a:latin typeface="Arial" panose="020B0604020202020204" pitchFamily="34" charset="0"/>
              <a:cs typeface="Arial" panose="020B0604020202020204" pitchFamily="34" charset="0"/>
            </a:rPr>
            <a:t> or its equivalency for an annual accumulation of 36,000 minutes.</a:t>
          </a:r>
          <a:endParaRPr lang="en-US" sz="2000" kern="1200">
            <a:latin typeface="Arial" panose="020B0604020202020204" pitchFamily="34" charset="0"/>
            <a:cs typeface="Arial" panose="020B0604020202020204" pitchFamily="34" charset="0"/>
          </a:endParaRPr>
        </a:p>
      </dsp:txBody>
      <dsp:txXfrm>
        <a:off x="0" y="2213552"/>
        <a:ext cx="10927829" cy="737700"/>
      </dsp:txXfrm>
    </dsp:sp>
    <dsp:sp modelId="{704E4998-DCCF-44D8-87C0-A19AECF7FD76}">
      <dsp:nvSpPr>
        <dsp:cNvPr id="0" name=""/>
        <dsp:cNvSpPr/>
      </dsp:nvSpPr>
      <dsp:spPr>
        <a:xfrm>
          <a:off x="0" y="2951253"/>
          <a:ext cx="1092782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D3B9B4-8D2A-495C-8C0B-82005AF5DC16}">
      <dsp:nvSpPr>
        <dsp:cNvPr id="0" name=""/>
        <dsp:cNvSpPr/>
      </dsp:nvSpPr>
      <dsp:spPr>
        <a:xfrm>
          <a:off x="0" y="2951253"/>
          <a:ext cx="10927829" cy="73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Regulation Link: </a:t>
          </a:r>
          <a:r>
            <a:rPr lang="en-US" sz="2000" b="1" kern="1200">
              <a:latin typeface="Arial" panose="020B0604020202020204" pitchFamily="34" charset="0"/>
              <a:cs typeface="Arial" panose="020B0604020202020204" pitchFamily="34" charset="0"/>
              <a:hlinkClick xmlns:r="http://schemas.openxmlformats.org/officeDocument/2006/relationships" r:id="rId1"/>
            </a:rPr>
            <a:t>https://ed.sc.gov/index.cfm?LinkServID=5EE8F22E-A320-0278-30FE4E1D59320B4E</a:t>
          </a:r>
          <a:r>
            <a:rPr lang="en-US" sz="2000" b="1" kern="1200">
              <a:latin typeface="Arial" panose="020B0604020202020204" pitchFamily="34" charset="0"/>
              <a:cs typeface="Arial" panose="020B0604020202020204" pitchFamily="34" charset="0"/>
            </a:rPr>
            <a:t> </a:t>
          </a:r>
          <a:endParaRPr lang="en-US" sz="2000" kern="1200">
            <a:latin typeface="Arial" panose="020B0604020202020204" pitchFamily="34" charset="0"/>
            <a:cs typeface="Arial" panose="020B0604020202020204" pitchFamily="34" charset="0"/>
          </a:endParaRPr>
        </a:p>
      </dsp:txBody>
      <dsp:txXfrm>
        <a:off x="0" y="2951253"/>
        <a:ext cx="10927829" cy="737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1BB4C-28D3-4D66-9C4A-325749D4C54A}">
      <dsp:nvSpPr>
        <dsp:cNvPr id="0" name=""/>
        <dsp:cNvSpPr/>
      </dsp:nvSpPr>
      <dsp:spPr>
        <a:xfrm>
          <a:off x="765914" y="49016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6BF30B-46C8-462D-998C-166D9263C4B6}">
      <dsp:nvSpPr>
        <dsp:cNvPr id="0" name=""/>
        <dsp:cNvSpPr/>
      </dsp:nvSpPr>
      <dsp:spPr>
        <a:xfrm>
          <a:off x="765914" y="212580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b="1" kern="1200"/>
            <a:t>School (</a:t>
          </a:r>
          <a:r>
            <a:rPr lang="en-US" sz="1700" b="1" i="1" kern="1200"/>
            <a:t>charter schools</a:t>
          </a:r>
          <a:r>
            <a:rPr lang="en-US" sz="1700" b="1" kern="1200"/>
            <a:t>) must adopt policies to define and list lawful and unlawful absences.</a:t>
          </a:r>
          <a:endParaRPr lang="en-US" sz="1700" kern="1200"/>
        </a:p>
      </dsp:txBody>
      <dsp:txXfrm>
        <a:off x="765914" y="2125809"/>
        <a:ext cx="4320000" cy="648000"/>
      </dsp:txXfrm>
    </dsp:sp>
    <dsp:sp modelId="{11BE695F-8B40-47B6-922E-E1D765EF235E}">
      <dsp:nvSpPr>
        <dsp:cNvPr id="0" name=""/>
        <dsp:cNvSpPr/>
      </dsp:nvSpPr>
      <dsp:spPr>
        <a:xfrm>
          <a:off x="765914" y="2831319"/>
          <a:ext cx="4320000" cy="534315"/>
        </a:xfrm>
        <a:prstGeom prst="rect">
          <a:avLst/>
        </a:prstGeom>
        <a:noFill/>
        <a:ln>
          <a:noFill/>
        </a:ln>
        <a:effectLst/>
      </dsp:spPr>
      <dsp:style>
        <a:lnRef idx="0">
          <a:scrgbClr r="0" g="0" b="0"/>
        </a:lnRef>
        <a:fillRef idx="0">
          <a:scrgbClr r="0" g="0" b="0"/>
        </a:fillRef>
        <a:effectRef idx="0">
          <a:scrgbClr r="0" g="0" b="0"/>
        </a:effectRef>
        <a:fontRef idx="minor"/>
      </dsp:style>
    </dsp:sp>
    <dsp:sp modelId="{B439630A-5175-4045-BEF8-5DFA27644F2B}">
      <dsp:nvSpPr>
        <dsp:cNvPr id="0" name=""/>
        <dsp:cNvSpPr/>
      </dsp:nvSpPr>
      <dsp:spPr>
        <a:xfrm>
          <a:off x="5841914" y="490164"/>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DD4627-4D00-404E-B934-0728E243F6A6}">
      <dsp:nvSpPr>
        <dsp:cNvPr id="0" name=""/>
        <dsp:cNvSpPr/>
      </dsp:nvSpPr>
      <dsp:spPr>
        <a:xfrm>
          <a:off x="5841914" y="212580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b="1" kern="1200"/>
            <a:t>There are lawful and unlawful absences, these will be defined by the </a:t>
          </a:r>
          <a:r>
            <a:rPr lang="en-US" sz="1700" b="1" i="1" u="sng" kern="1200"/>
            <a:t>school attendance policy</a:t>
          </a:r>
          <a:r>
            <a:rPr lang="en-US" sz="1700" b="1" kern="1200"/>
            <a:t>.</a:t>
          </a:r>
          <a:endParaRPr lang="en-US" sz="1700" kern="1200"/>
        </a:p>
      </dsp:txBody>
      <dsp:txXfrm>
        <a:off x="5841914" y="2125809"/>
        <a:ext cx="4320000" cy="648000"/>
      </dsp:txXfrm>
    </dsp:sp>
    <dsp:sp modelId="{7CEF2631-9929-40A0-9980-729A2A57D068}">
      <dsp:nvSpPr>
        <dsp:cNvPr id="0" name=""/>
        <dsp:cNvSpPr/>
      </dsp:nvSpPr>
      <dsp:spPr>
        <a:xfrm>
          <a:off x="5841914" y="2831319"/>
          <a:ext cx="4320000" cy="53431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6F49B-6E45-4650-B345-D9A1869FD914}">
      <dsp:nvSpPr>
        <dsp:cNvPr id="0" name=""/>
        <dsp:cNvSpPr/>
      </dsp:nvSpPr>
      <dsp:spPr>
        <a:xfrm>
          <a:off x="51" y="281189"/>
          <a:ext cx="4913783"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latin typeface="Arial" panose="020B0604020202020204" pitchFamily="34" charset="0"/>
              <a:cs typeface="Arial" panose="020B0604020202020204" pitchFamily="34" charset="0"/>
            </a:rPr>
            <a:t>Unlawful Absences:</a:t>
          </a:r>
          <a:endParaRPr lang="en-US" sz="1900" kern="1200">
            <a:latin typeface="Arial" panose="020B0604020202020204" pitchFamily="34" charset="0"/>
            <a:cs typeface="Arial" panose="020B0604020202020204" pitchFamily="34" charset="0"/>
          </a:endParaRPr>
        </a:p>
      </dsp:txBody>
      <dsp:txXfrm>
        <a:off x="51" y="281189"/>
        <a:ext cx="4913783" cy="547200"/>
      </dsp:txXfrm>
    </dsp:sp>
    <dsp:sp modelId="{7090F6B9-04C8-4F3D-8AC9-C75EAF1E7F4A}">
      <dsp:nvSpPr>
        <dsp:cNvPr id="0" name=""/>
        <dsp:cNvSpPr/>
      </dsp:nvSpPr>
      <dsp:spPr>
        <a:xfrm>
          <a:off x="51" y="828389"/>
          <a:ext cx="4913783" cy="324175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a:latin typeface="Arial" panose="020B0604020202020204" pitchFamily="34" charset="0"/>
              <a:cs typeface="Arial" panose="020B0604020202020204" pitchFamily="34" charset="0"/>
            </a:rPr>
            <a:t>absences of a student without the knowledge of his or her parents, or</a:t>
          </a:r>
          <a:endParaRPr lang="en-US" sz="1900" kern="120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r>
            <a:rPr lang="en-US" sz="1900" b="1" kern="1200">
              <a:latin typeface="Arial" panose="020B0604020202020204" pitchFamily="34" charset="0"/>
              <a:cs typeface="Arial" panose="020B0604020202020204" pitchFamily="34" charset="0"/>
            </a:rPr>
            <a:t>absences of a student without acceptable cause with the knowledge of his or her parents.</a:t>
          </a:r>
          <a:endParaRPr lang="en-US" sz="1900" kern="120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endParaRPr lang="en-US" sz="1900" kern="1200">
            <a:latin typeface="Arial" panose="020B0604020202020204" pitchFamily="34" charset="0"/>
            <a:cs typeface="Arial" panose="020B0604020202020204" pitchFamily="34" charset="0"/>
          </a:endParaRPr>
        </a:p>
        <a:p>
          <a:pPr marL="171450" lvl="1" indent="-171450" algn="l" defTabSz="844550">
            <a:lnSpc>
              <a:spcPct val="90000"/>
            </a:lnSpc>
            <a:spcBef>
              <a:spcPct val="0"/>
            </a:spcBef>
            <a:spcAft>
              <a:spcPct val="15000"/>
            </a:spcAft>
            <a:buChar char="•"/>
          </a:pPr>
          <a:r>
            <a:rPr lang="en-US" sz="1900" i="1" u="sng">
              <a:latin typeface="Arial" panose="020B0604020202020204" pitchFamily="34" charset="0"/>
              <a:cs typeface="Arial" panose="020B0604020202020204" pitchFamily="34" charset="0"/>
            </a:rPr>
            <a:t>Note</a:t>
          </a:r>
          <a:r>
            <a:rPr lang="en-US" sz="1900" i="1">
              <a:latin typeface="Arial" panose="020B0604020202020204" pitchFamily="34" charset="0"/>
              <a:cs typeface="Arial" panose="020B0604020202020204" pitchFamily="34" charset="0"/>
            </a:rPr>
            <a:t>: Suspension (OSS) is not to be counted as an unlawful absence for truancy purposes.</a:t>
          </a:r>
          <a:endParaRPr lang="en-US" sz="1900" i="1" kern="1200">
            <a:latin typeface="Arial" panose="020B0604020202020204" pitchFamily="34" charset="0"/>
            <a:cs typeface="Arial" panose="020B0604020202020204" pitchFamily="34" charset="0"/>
          </a:endParaRPr>
        </a:p>
      </dsp:txBody>
      <dsp:txXfrm>
        <a:off x="51" y="828389"/>
        <a:ext cx="4913783" cy="3241759"/>
      </dsp:txXfrm>
    </dsp:sp>
    <dsp:sp modelId="{D15D5D8D-1352-4C08-9799-FE8880953A8D}">
      <dsp:nvSpPr>
        <dsp:cNvPr id="0" name=""/>
        <dsp:cNvSpPr/>
      </dsp:nvSpPr>
      <dsp:spPr>
        <a:xfrm>
          <a:off x="5601764" y="281189"/>
          <a:ext cx="4913783" cy="5472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latin typeface="Arial" panose="020B0604020202020204" pitchFamily="34" charset="0"/>
              <a:cs typeface="Arial" panose="020B0604020202020204" pitchFamily="34" charset="0"/>
            </a:rPr>
            <a:t>Lawful Absences:</a:t>
          </a:r>
        </a:p>
      </dsp:txBody>
      <dsp:txXfrm>
        <a:off x="5601764" y="281189"/>
        <a:ext cx="4913783" cy="547200"/>
      </dsp:txXfrm>
    </dsp:sp>
    <dsp:sp modelId="{4AD480F1-36AA-4AFA-80FF-55138E47F883}">
      <dsp:nvSpPr>
        <dsp:cNvPr id="0" name=""/>
        <dsp:cNvSpPr/>
      </dsp:nvSpPr>
      <dsp:spPr>
        <a:xfrm>
          <a:off x="5601764" y="828389"/>
          <a:ext cx="4913783" cy="324175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1" kern="1200">
              <a:latin typeface="Arial" panose="020B0604020202020204" pitchFamily="34" charset="0"/>
              <a:cs typeface="Arial" panose="020B0604020202020204" pitchFamily="34" charset="0"/>
            </a:rPr>
            <a:t>absences caused by a student’s own illness and whose attendance in school would endanger his or her health or the health of others,</a:t>
          </a:r>
        </a:p>
        <a:p>
          <a:pPr marL="171450" lvl="1" indent="-171450" algn="l" defTabSz="844550">
            <a:lnSpc>
              <a:spcPct val="90000"/>
            </a:lnSpc>
            <a:spcBef>
              <a:spcPct val="0"/>
            </a:spcBef>
            <a:spcAft>
              <a:spcPct val="15000"/>
            </a:spcAft>
            <a:buChar char="•"/>
          </a:pPr>
          <a:r>
            <a:rPr lang="en-US" sz="1900" b="1" kern="1200">
              <a:latin typeface="Arial" panose="020B0604020202020204" pitchFamily="34" charset="0"/>
              <a:cs typeface="Arial" panose="020B0604020202020204" pitchFamily="34" charset="0"/>
            </a:rPr>
            <a:t>absences due to an illness or death in the student’s immediate family,</a:t>
          </a:r>
        </a:p>
        <a:p>
          <a:pPr marL="171450" lvl="1" indent="-171450" algn="l" defTabSz="844550">
            <a:lnSpc>
              <a:spcPct val="90000"/>
            </a:lnSpc>
            <a:spcBef>
              <a:spcPct val="0"/>
            </a:spcBef>
            <a:spcAft>
              <a:spcPct val="15000"/>
            </a:spcAft>
            <a:buChar char="•"/>
          </a:pPr>
          <a:r>
            <a:rPr lang="en-US" sz="1900" b="1" kern="1200">
              <a:latin typeface="Arial" panose="020B0604020202020204" pitchFamily="34" charset="0"/>
              <a:cs typeface="Arial" panose="020B0604020202020204" pitchFamily="34" charset="0"/>
            </a:rPr>
            <a:t>absences due to a recognized religious holiday of the student’s faith, and</a:t>
          </a:r>
        </a:p>
        <a:p>
          <a:pPr marL="171450" lvl="1" indent="-171450" algn="l" defTabSz="844550">
            <a:lnSpc>
              <a:spcPct val="90000"/>
            </a:lnSpc>
            <a:spcBef>
              <a:spcPct val="0"/>
            </a:spcBef>
            <a:spcAft>
              <a:spcPct val="15000"/>
            </a:spcAft>
            <a:buChar char="•"/>
          </a:pPr>
          <a:r>
            <a:rPr lang="en-US" sz="1900" b="1" kern="1200">
              <a:latin typeface="Arial" panose="020B0604020202020204" pitchFamily="34" charset="0"/>
              <a:cs typeface="Arial" panose="020B0604020202020204" pitchFamily="34" charset="0"/>
            </a:rPr>
            <a:t>absences due to activities that are approved in advance by the principal.</a:t>
          </a:r>
        </a:p>
        <a:p>
          <a:pPr marL="171450" lvl="1" indent="-171450" algn="l" defTabSz="844550">
            <a:lnSpc>
              <a:spcPct val="90000"/>
            </a:lnSpc>
            <a:spcBef>
              <a:spcPct val="0"/>
            </a:spcBef>
            <a:spcAft>
              <a:spcPct val="15000"/>
            </a:spcAft>
            <a:buChar char="•"/>
          </a:pPr>
          <a:endParaRPr lang="en-US" sz="1900" kern="1200">
            <a:latin typeface="Arial" panose="020B0604020202020204" pitchFamily="34" charset="0"/>
            <a:cs typeface="Arial" panose="020B0604020202020204" pitchFamily="34" charset="0"/>
          </a:endParaRPr>
        </a:p>
      </dsp:txBody>
      <dsp:txXfrm>
        <a:off x="5601764" y="828389"/>
        <a:ext cx="4913783" cy="32417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3DB5C-E499-4854-BC95-586D70E0D263}">
      <dsp:nvSpPr>
        <dsp:cNvPr id="0" name=""/>
        <dsp:cNvSpPr/>
      </dsp:nvSpPr>
      <dsp:spPr>
        <a:xfrm>
          <a:off x="-16884" y="7320"/>
          <a:ext cx="5048138" cy="1315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74757-4529-45AF-957D-B9BD3300F025}">
      <dsp:nvSpPr>
        <dsp:cNvPr id="0" name=""/>
        <dsp:cNvSpPr/>
      </dsp:nvSpPr>
      <dsp:spPr>
        <a:xfrm>
          <a:off x="380989" y="303259"/>
          <a:ext cx="723407" cy="7234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08F0E-12EC-4CD1-9294-9868620F8F07}">
      <dsp:nvSpPr>
        <dsp:cNvPr id="0" name=""/>
        <dsp:cNvSpPr/>
      </dsp:nvSpPr>
      <dsp:spPr>
        <a:xfrm>
          <a:off x="1465529" y="29465"/>
          <a:ext cx="3599493" cy="122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617" tIns="134617" rIns="134617" bIns="134617" numCol="1" spcCol="1270" anchor="ctr" anchorCtr="0">
          <a:noAutofit/>
        </a:bodyPr>
        <a:lstStyle/>
        <a:p>
          <a:pPr marL="0" lvl="0" indent="0" algn="l" defTabSz="666750">
            <a:lnSpc>
              <a:spcPct val="100000"/>
            </a:lnSpc>
            <a:spcBef>
              <a:spcPct val="0"/>
            </a:spcBef>
            <a:spcAft>
              <a:spcPct val="35000"/>
            </a:spcAft>
            <a:buNone/>
          </a:pPr>
          <a:r>
            <a:rPr lang="en-US" sz="1500" kern="1200"/>
            <a:t>Server Details – provides PS version, state reporting version, PT Pro version, Local Device (Machine) uptime, PS Server uptime</a:t>
          </a:r>
        </a:p>
      </dsp:txBody>
      <dsp:txXfrm>
        <a:off x="1465529" y="29465"/>
        <a:ext cx="3599493" cy="1227680"/>
      </dsp:txXfrm>
    </dsp:sp>
    <dsp:sp modelId="{604D1CD3-84DF-4931-85E6-20B71AFF569C}">
      <dsp:nvSpPr>
        <dsp:cNvPr id="0" name=""/>
        <dsp:cNvSpPr/>
      </dsp:nvSpPr>
      <dsp:spPr>
        <a:xfrm>
          <a:off x="-16884" y="1651427"/>
          <a:ext cx="5048138" cy="1315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4BE6D-DD66-459F-ADFB-2DC62C54E121}">
      <dsp:nvSpPr>
        <dsp:cNvPr id="0" name=""/>
        <dsp:cNvSpPr/>
      </dsp:nvSpPr>
      <dsp:spPr>
        <a:xfrm>
          <a:off x="380989" y="1947367"/>
          <a:ext cx="723407" cy="7234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C6A40-7CEE-4B14-8351-55771D04DB63}">
      <dsp:nvSpPr>
        <dsp:cNvPr id="0" name=""/>
        <dsp:cNvSpPr/>
      </dsp:nvSpPr>
      <dsp:spPr>
        <a:xfrm>
          <a:off x="1502270" y="1651427"/>
          <a:ext cx="3526011" cy="1315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01" tIns="139201" rIns="139201" bIns="139201" numCol="1" spcCol="1270" anchor="ctr" anchorCtr="0">
          <a:noAutofit/>
        </a:bodyPr>
        <a:lstStyle/>
        <a:p>
          <a:pPr marL="0" lvl="0" indent="0" algn="l" defTabSz="666750">
            <a:lnSpc>
              <a:spcPct val="100000"/>
            </a:lnSpc>
            <a:spcBef>
              <a:spcPct val="0"/>
            </a:spcBef>
            <a:spcAft>
              <a:spcPct val="35000"/>
            </a:spcAft>
            <a:buNone/>
          </a:pPr>
          <a:r>
            <a:rPr lang="en-US" sz="1500" kern="1200"/>
            <a:t>There is no reset password link.  </a:t>
          </a:r>
        </a:p>
      </dsp:txBody>
      <dsp:txXfrm>
        <a:off x="1502270" y="1651427"/>
        <a:ext cx="3526011" cy="1315286"/>
      </dsp:txXfrm>
    </dsp:sp>
    <dsp:sp modelId="{C9624DE2-F211-4C24-8A53-C4C7F61D912B}">
      <dsp:nvSpPr>
        <dsp:cNvPr id="0" name=""/>
        <dsp:cNvSpPr/>
      </dsp:nvSpPr>
      <dsp:spPr>
        <a:xfrm>
          <a:off x="-16884" y="3295535"/>
          <a:ext cx="5048138" cy="13152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6F5EA-F472-464B-AD4C-372A32E33CAF}">
      <dsp:nvSpPr>
        <dsp:cNvPr id="0" name=""/>
        <dsp:cNvSpPr/>
      </dsp:nvSpPr>
      <dsp:spPr>
        <a:xfrm>
          <a:off x="380989" y="3591474"/>
          <a:ext cx="723407" cy="7234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F7F3F8-8C1C-493B-B74C-3907D03E2865}">
      <dsp:nvSpPr>
        <dsp:cNvPr id="0" name=""/>
        <dsp:cNvSpPr/>
      </dsp:nvSpPr>
      <dsp:spPr>
        <a:xfrm>
          <a:off x="1502270" y="3295535"/>
          <a:ext cx="3526011" cy="1315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01" tIns="139201" rIns="139201" bIns="139201" numCol="1" spcCol="1270" anchor="ctr" anchorCtr="0">
          <a:noAutofit/>
        </a:bodyPr>
        <a:lstStyle/>
        <a:p>
          <a:pPr marL="0" lvl="0" indent="0" algn="l" defTabSz="666750">
            <a:lnSpc>
              <a:spcPct val="100000"/>
            </a:lnSpc>
            <a:spcBef>
              <a:spcPct val="0"/>
            </a:spcBef>
            <a:spcAft>
              <a:spcPct val="35000"/>
            </a:spcAft>
            <a:buNone/>
          </a:pPr>
          <a:r>
            <a:rPr lang="en-US" sz="1500" kern="1200"/>
            <a:t>If you cannot log into contact with Cantey support.</a:t>
          </a:r>
        </a:p>
        <a:p>
          <a:pPr marL="0" lvl="0" indent="0" algn="l" defTabSz="666750">
            <a:lnSpc>
              <a:spcPct val="100000"/>
            </a:lnSpc>
            <a:spcBef>
              <a:spcPct val="0"/>
            </a:spcBef>
            <a:spcAft>
              <a:spcPct val="35000"/>
            </a:spcAft>
            <a:buNone/>
          </a:pPr>
          <a:r>
            <a:rPr lang="en-US" sz="1500" kern="1200"/>
            <a:t>Email: </a:t>
          </a:r>
          <a:r>
            <a:rPr lang="en-US" sz="1500" kern="1200">
              <a:solidFill>
                <a:schemeClr val="accent3">
                  <a:lumMod val="50000"/>
                </a:schemeClr>
              </a:solidFill>
              <a:hlinkClick xmlns:r="http://schemas.openxmlformats.org/officeDocument/2006/relationships" r:id="rId7">
                <a:extLst>
                  <a:ext uri="{A12FA001-AC4F-418D-AE19-62706E023703}">
                    <ahyp:hlinkClr xmlns:ahyp="http://schemas.microsoft.com/office/drawing/2018/hyperlinkcolor" val="tx"/>
                  </a:ext>
                </a:extLst>
              </a:hlinkClick>
            </a:rPr>
            <a:t>help@canteytech.com</a:t>
          </a:r>
          <a:r>
            <a:rPr lang="en-US" sz="1500" kern="1200">
              <a:solidFill>
                <a:schemeClr val="accent3">
                  <a:lumMod val="50000"/>
                </a:schemeClr>
              </a:solidFill>
            </a:rPr>
            <a:t>.  </a:t>
          </a:r>
        </a:p>
      </dsp:txBody>
      <dsp:txXfrm>
        <a:off x="1502270" y="3295535"/>
        <a:ext cx="3526011" cy="13152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85549-8AB1-4BEB-8CF8-64B51CAB89AC}">
      <dsp:nvSpPr>
        <dsp:cNvPr id="0" name=""/>
        <dsp:cNvSpPr/>
      </dsp:nvSpPr>
      <dsp:spPr>
        <a:xfrm>
          <a:off x="0" y="57857"/>
          <a:ext cx="11084985" cy="798439"/>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361CAD63-D687-4C49-875E-ED76B2A9DB97}">
      <dsp:nvSpPr>
        <dsp:cNvPr id="0" name=""/>
        <dsp:cNvSpPr/>
      </dsp:nvSpPr>
      <dsp:spPr>
        <a:xfrm>
          <a:off x="241528" y="237506"/>
          <a:ext cx="439141" cy="4391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CE9C23-54FA-42BC-81DB-03B615BDB973}">
      <dsp:nvSpPr>
        <dsp:cNvPr id="0" name=""/>
        <dsp:cNvSpPr/>
      </dsp:nvSpPr>
      <dsp:spPr>
        <a:xfrm>
          <a:off x="922198" y="57857"/>
          <a:ext cx="10162786" cy="798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2" tIns="84502" rIns="84502" bIns="84502" numCol="1" spcCol="1270" anchor="ctr" anchorCtr="0">
          <a:noAutofit/>
        </a:bodyPr>
        <a:lstStyle/>
        <a:p>
          <a:pPr marL="0" lvl="0" indent="0" algn="l" defTabSz="889000">
            <a:lnSpc>
              <a:spcPct val="100000"/>
            </a:lnSpc>
            <a:spcBef>
              <a:spcPct val="0"/>
            </a:spcBef>
            <a:spcAft>
              <a:spcPct val="35000"/>
            </a:spcAft>
            <a:buNone/>
          </a:pPr>
          <a:r>
            <a:rPr lang="en-US" sz="2000" kern="1200">
              <a:latin typeface="Avenir Next LT Pro" panose="020B0504020202020204" pitchFamily="34" charset="0"/>
            </a:rPr>
            <a:t>First search for staff.  Ensure they were not previously entered in PowerSchool at your school. </a:t>
          </a:r>
        </a:p>
      </dsp:txBody>
      <dsp:txXfrm>
        <a:off x="922198" y="57857"/>
        <a:ext cx="10162786" cy="798439"/>
      </dsp:txXfrm>
    </dsp:sp>
    <dsp:sp modelId="{374274AF-CE77-41FE-9EEA-C711C82D5B8A}">
      <dsp:nvSpPr>
        <dsp:cNvPr id="0" name=""/>
        <dsp:cNvSpPr/>
      </dsp:nvSpPr>
      <dsp:spPr>
        <a:xfrm>
          <a:off x="0" y="995157"/>
          <a:ext cx="11084985" cy="798439"/>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CC58719D-B330-4760-8725-9C09D1F16DF0}">
      <dsp:nvSpPr>
        <dsp:cNvPr id="0" name=""/>
        <dsp:cNvSpPr/>
      </dsp:nvSpPr>
      <dsp:spPr>
        <a:xfrm>
          <a:off x="241528" y="1174806"/>
          <a:ext cx="439141" cy="4391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C4AD3A-A48D-415E-8246-99A863761D87}">
      <dsp:nvSpPr>
        <dsp:cNvPr id="0" name=""/>
        <dsp:cNvSpPr/>
      </dsp:nvSpPr>
      <dsp:spPr>
        <a:xfrm>
          <a:off x="922198" y="995157"/>
          <a:ext cx="10162786" cy="798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02" tIns="84502" rIns="84502" bIns="84502"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Next LT Pro" panose="020B0504020202020204" pitchFamily="34" charset="0"/>
            </a:rPr>
            <a:t>To search if a staff person was previously entered in PowerSchool at your school enter the a /forward slash before typing in their name. Ex. /Doe, John</a:t>
          </a:r>
        </a:p>
      </dsp:txBody>
      <dsp:txXfrm>
        <a:off x="922198" y="995157"/>
        <a:ext cx="10162786" cy="7984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13615-FAEF-4C35-8C4B-8E4FDF93E1C9}">
      <dsp:nvSpPr>
        <dsp:cNvPr id="0" name=""/>
        <dsp:cNvSpPr/>
      </dsp:nvSpPr>
      <dsp:spPr>
        <a:xfrm>
          <a:off x="2922043" y="0"/>
          <a:ext cx="3162203" cy="316268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96E7FF-4B4F-4A8F-AF74-AE33FF92230C}">
      <dsp:nvSpPr>
        <dsp:cNvPr id="0" name=""/>
        <dsp:cNvSpPr/>
      </dsp:nvSpPr>
      <dsp:spPr>
        <a:xfrm>
          <a:off x="3620994" y="1141825"/>
          <a:ext cx="1757175" cy="878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Power School</a:t>
          </a:r>
        </a:p>
      </dsp:txBody>
      <dsp:txXfrm>
        <a:off x="3620994" y="1141825"/>
        <a:ext cx="1757175" cy="878377"/>
      </dsp:txXfrm>
    </dsp:sp>
    <dsp:sp modelId="{2A7735D9-D153-4DB3-AA2F-11F8016B8AFF}">
      <dsp:nvSpPr>
        <dsp:cNvPr id="0" name=""/>
        <dsp:cNvSpPr/>
      </dsp:nvSpPr>
      <dsp:spPr>
        <a:xfrm>
          <a:off x="2043752" y="1817196"/>
          <a:ext cx="3162203" cy="316268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7F0DE-1304-41B4-AD69-A3911657D197}">
      <dsp:nvSpPr>
        <dsp:cNvPr id="0" name=""/>
        <dsp:cNvSpPr/>
      </dsp:nvSpPr>
      <dsp:spPr>
        <a:xfrm>
          <a:off x="2746266" y="2969533"/>
          <a:ext cx="1757175" cy="878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Assessment</a:t>
          </a:r>
        </a:p>
      </dsp:txBody>
      <dsp:txXfrm>
        <a:off x="2746266" y="2969533"/>
        <a:ext cx="1757175" cy="878377"/>
      </dsp:txXfrm>
    </dsp:sp>
    <dsp:sp modelId="{E175B665-8A22-4286-B1AF-3B85C9848C8C}">
      <dsp:nvSpPr>
        <dsp:cNvPr id="0" name=""/>
        <dsp:cNvSpPr/>
      </dsp:nvSpPr>
      <dsp:spPr>
        <a:xfrm>
          <a:off x="3147109" y="3851853"/>
          <a:ext cx="2716822" cy="2717911"/>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216CE-B47F-4F52-B808-2DAEC5903B78}">
      <dsp:nvSpPr>
        <dsp:cNvPr id="0" name=""/>
        <dsp:cNvSpPr/>
      </dsp:nvSpPr>
      <dsp:spPr>
        <a:xfrm>
          <a:off x="3625151" y="4799870"/>
          <a:ext cx="1757175" cy="878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Accountability</a:t>
          </a:r>
        </a:p>
      </dsp:txBody>
      <dsp:txXfrm>
        <a:off x="3625151" y="4799870"/>
        <a:ext cx="1757175" cy="8783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6:18:56.26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1,'4'0,"9"0,6 0,4 0,6 0,7 0,0 0,-2 0,-2 0,-4 0,-1 0,-2 0,-2 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7T16:18:57.72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 77,'-1'-23,"1"-21,1 34,3 17,-2-3,0 0,0 1,0-1,0-1,0 1,1 0,0 0,0-1,0 0,0 1,1-1,-1-1,1 1,-1 0,1-1,0 0,0 0,0 0,1 0,-1 0,0-1,5 1,0 0,-1-1,1 1,0-2,0 1,-1-1,1-1,0 0,-1 0,1 0,14-6,-13 0,-21 2,-23 1,-69 2,84 2,71 1,-3-1,-2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427CD6-4D86-4330-9CB8-6CBD45603DE8}"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000C6-1D79-4FE4-AAC8-42766C086C2E}" type="slidenum">
              <a:rPr lang="en-US" smtClean="0"/>
              <a:t>‹#›</a:t>
            </a:fld>
            <a:endParaRPr lang="en-US"/>
          </a:p>
        </p:txBody>
      </p:sp>
    </p:spTree>
    <p:extLst>
      <p:ext uri="{BB962C8B-B14F-4D97-AF65-F5344CB8AC3E}">
        <p14:creationId xmlns:p14="http://schemas.microsoft.com/office/powerpoint/2010/main" val="2026926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121B2B-1897-43C9-A1D7-FED2FE3FA4DF}" type="slidenum">
              <a:rPr lang="en-US" smtClean="0"/>
              <a:t>18</a:t>
            </a:fld>
            <a:endParaRPr lang="en-US"/>
          </a:p>
        </p:txBody>
      </p:sp>
    </p:spTree>
    <p:extLst>
      <p:ext uri="{BB962C8B-B14F-4D97-AF65-F5344CB8AC3E}">
        <p14:creationId xmlns:p14="http://schemas.microsoft.com/office/powerpoint/2010/main" val="340650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649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8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38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1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0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140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83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28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17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121B2B-1897-43C9-A1D7-FED2FE3FA4DF}" type="slidenum">
              <a:rPr lang="en-US" smtClean="0"/>
              <a:t>19</a:t>
            </a:fld>
            <a:endParaRPr lang="en-US"/>
          </a:p>
        </p:txBody>
      </p:sp>
    </p:spTree>
    <p:extLst>
      <p:ext uri="{BB962C8B-B14F-4D97-AF65-F5344CB8AC3E}">
        <p14:creationId xmlns:p14="http://schemas.microsoft.com/office/powerpoint/2010/main" val="109379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454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7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4121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587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600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870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251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54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096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51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121B2B-1897-43C9-A1D7-FED2FE3FA4DF}" type="slidenum">
              <a:rPr lang="en-US" smtClean="0"/>
              <a:t>20</a:t>
            </a:fld>
            <a:endParaRPr lang="en-US"/>
          </a:p>
        </p:txBody>
      </p:sp>
    </p:spTree>
    <p:extLst>
      <p:ext uri="{BB962C8B-B14F-4D97-AF65-F5344CB8AC3E}">
        <p14:creationId xmlns:p14="http://schemas.microsoft.com/office/powerpoint/2010/main" val="3070205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493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059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3359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609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2347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046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141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Jeanie</a:t>
            </a:r>
            <a:endParaRPr/>
          </a:p>
        </p:txBody>
      </p:sp>
      <p:sp>
        <p:nvSpPr>
          <p:cNvPr id="97" name="Google Shape;97;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Jeanie - SCDE Office of Health and Nutrition send updated forms to contacts at the participating schools. Erskine does not handle the updated forms. Forms should be sent to school lunch contacts. Updated contact is forthcoming. CEP schools do not collect lunch forms. </a:t>
            </a:r>
            <a:endParaRPr/>
          </a:p>
        </p:txBody>
      </p:sp>
      <p:sp>
        <p:nvSpPr>
          <p:cNvPr id="105" name="Google Shape;105;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Cover student search codes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E9B5F-3749-48A1-B213-55BB9B5FA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74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 name="Google Shape;113;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 name="Google Shape;122;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e4b5fa0dd1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e4b5fa0dd1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 name="Google Shape;130;g1e4b5fa0dd1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e4b5fa0dd1_3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1e4b5fa0dd1_3_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a:p>
        </p:txBody>
      </p:sp>
      <p:sp>
        <p:nvSpPr>
          <p:cNvPr id="139" name="Google Shape;139;g1e4b5fa0dd1_3_7: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 name="Google Shape;147;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e4b5fa0dd1_0_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e4b5fa0dd1_0_92: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15000"/>
              </a:lnSpc>
              <a:spcBef>
                <a:spcPts val="0"/>
              </a:spcBef>
              <a:spcAft>
                <a:spcPts val="0"/>
              </a:spcAft>
              <a:buNone/>
            </a:pPr>
            <a:endParaRPr/>
          </a:p>
        </p:txBody>
      </p:sp>
      <p:sp>
        <p:nvSpPr>
          <p:cNvPr id="156" name="Google Shape;156;g1e4b5fa0dd1_0_92: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74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0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Cover student search codes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E9B5F-3749-48A1-B213-55BB9B5FA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60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the affects of plug-ins and their updates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6E9B5F-3749-48A1-B213-55BB9B5FA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84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145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72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21B2B-1897-43C9-A1D7-FED2FE3F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837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0922F-758F-4C61-9117-092D73196D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9C3A0E-FAD5-44CA-847A-181A58C23DA3}"/>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35B0C5-ADAA-45B6-8478-572B28F3B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A7F1D-9B31-40D9-9F4C-87339195D8B4}"/>
              </a:ext>
            </a:extLst>
          </p:cNvPr>
          <p:cNvSpPr>
            <a:spLocks noGrp="1"/>
          </p:cNvSpPr>
          <p:nvPr>
            <p:ph type="dt" sz="half" idx="10"/>
          </p:nvPr>
        </p:nvSpPr>
        <p:spPr/>
        <p:txBody>
          <a:bodyPr/>
          <a:lstStyle/>
          <a:p>
            <a:fld id="{04BE4308-0D7F-411F-8B0A-CB2058E06C27}" type="datetimeFigureOut">
              <a:rPr lang="en-US" smtClean="0"/>
              <a:t>7/25/2023</a:t>
            </a:fld>
            <a:endParaRPr lang="en-US"/>
          </a:p>
        </p:txBody>
      </p:sp>
      <p:sp>
        <p:nvSpPr>
          <p:cNvPr id="5" name="Footer Placeholder 4">
            <a:extLst>
              <a:ext uri="{FF2B5EF4-FFF2-40B4-BE49-F238E27FC236}">
                <a16:creationId xmlns:a16="http://schemas.microsoft.com/office/drawing/2014/main" id="{C88D7FE7-7A44-47EC-8E1A-BCFC2325F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CAF69-C68B-47AE-B750-C31FA55E0AF7}"/>
              </a:ext>
            </a:extLst>
          </p:cNvPr>
          <p:cNvSpPr>
            <a:spLocks noGrp="1"/>
          </p:cNvSpPr>
          <p:nvPr>
            <p:ph type="sldNum" sz="quarter" idx="12"/>
          </p:nvPr>
        </p:nvSpPr>
        <p:spPr/>
        <p:txBody>
          <a:bodyPr/>
          <a:lstStyle/>
          <a:p>
            <a:fld id="{1F571102-A844-455B-BDC9-0F168FC78566}" type="slidenum">
              <a:rPr lang="en-US" smtClean="0"/>
              <a:t>‹#›</a:t>
            </a:fld>
            <a:endParaRPr lang="en-US"/>
          </a:p>
        </p:txBody>
      </p:sp>
    </p:spTree>
    <p:extLst>
      <p:ext uri="{BB962C8B-B14F-4D97-AF65-F5344CB8AC3E}">
        <p14:creationId xmlns:p14="http://schemas.microsoft.com/office/powerpoint/2010/main" val="380275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35A78-C5AF-423A-BDAA-211C4677E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B660D8A-D0F4-48E3-91DA-6AC2803A02A4}"/>
              </a:ext>
            </a:extLst>
          </p:cNvPr>
          <p:cNvSpPr>
            <a:spLocks noGrp="1"/>
          </p:cNvSpPr>
          <p:nvPr>
            <p:ph type="dt" sz="half" idx="10"/>
          </p:nvPr>
        </p:nvSpPr>
        <p:spPr/>
        <p:txBody>
          <a:bodyPr/>
          <a:lstStyle/>
          <a:p>
            <a:fld id="{9AD49A36-983E-4BC8-B60F-8CE96220ACDC}" type="datetime1">
              <a:rPr lang="en-US" smtClean="0"/>
              <a:t>7/25/2023</a:t>
            </a:fld>
            <a:endParaRPr lang="en-US"/>
          </a:p>
        </p:txBody>
      </p:sp>
      <p:sp>
        <p:nvSpPr>
          <p:cNvPr id="3" name="Footer Placeholder 2">
            <a:extLst>
              <a:ext uri="{FF2B5EF4-FFF2-40B4-BE49-F238E27FC236}">
                <a16:creationId xmlns:a16="http://schemas.microsoft.com/office/drawing/2014/main" id="{95E421CA-80C8-4DBA-B166-513B0FFA5FF1}"/>
              </a:ext>
            </a:extLst>
          </p:cNvPr>
          <p:cNvSpPr>
            <a:spLocks noGrp="1"/>
          </p:cNvSpPr>
          <p:nvPr>
            <p:ph type="ftr" sz="quarter" idx="11"/>
          </p:nvPr>
        </p:nvSpPr>
        <p:spPr/>
        <p:txBody>
          <a:bodyPr/>
          <a:lstStyle/>
          <a:p>
            <a:r>
              <a:rPr lang="en-US"/>
              <a:t>Cantey Technology</a:t>
            </a:r>
          </a:p>
        </p:txBody>
      </p:sp>
      <p:sp>
        <p:nvSpPr>
          <p:cNvPr id="4" name="Slide Number Placeholder 3">
            <a:extLst>
              <a:ext uri="{FF2B5EF4-FFF2-40B4-BE49-F238E27FC236}">
                <a16:creationId xmlns:a16="http://schemas.microsoft.com/office/drawing/2014/main" id="{4A0F94CD-48F1-4BB7-BEA3-AB6D35E62407}"/>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1881391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6B19AD-0752-45A9-A98B-61B3D6FD9D0C}"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6023434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6B19AD-0752-45A9-A98B-61B3D6FD9D0C}"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33979981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C6B19AD-0752-45A9-A98B-61B3D6FD9D0C}"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4079663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B19AD-0752-45A9-A98B-61B3D6FD9D0C}"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305925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B19AD-0752-45A9-A98B-61B3D6FD9D0C}"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799256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6B19AD-0752-45A9-A98B-61B3D6FD9D0C}"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5452432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4317257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5282061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6402028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6324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A7B794-9596-4ABC-A71A-9373462DB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E26B06-060E-4D26-83C5-DF228CCF3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81F09-E294-4EF2-9CE3-07E662757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FA662-9C46-445A-8962-E7A87EEAB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A84B9-2C54-4FA1-9DDD-72C9F323480F}"/>
              </a:ext>
            </a:extLst>
          </p:cNvPr>
          <p:cNvSpPr>
            <a:spLocks noGrp="1"/>
          </p:cNvSpPr>
          <p:nvPr>
            <p:ph type="dt" sz="half" idx="10"/>
          </p:nvPr>
        </p:nvSpPr>
        <p:spPr/>
        <p:txBody>
          <a:bodyPr/>
          <a:lstStyle/>
          <a:p>
            <a:fld id="{42DD2CB6-3DA4-4163-AF0E-C9E2AF40E4D6}" type="datetime1">
              <a:rPr lang="en-US" smtClean="0"/>
              <a:t>7/25/2023</a:t>
            </a:fld>
            <a:endParaRPr lang="en-US"/>
          </a:p>
        </p:txBody>
      </p:sp>
      <p:sp>
        <p:nvSpPr>
          <p:cNvPr id="6" name="Footer Placeholder 5">
            <a:extLst>
              <a:ext uri="{FF2B5EF4-FFF2-40B4-BE49-F238E27FC236}">
                <a16:creationId xmlns:a16="http://schemas.microsoft.com/office/drawing/2014/main" id="{6E03A68E-B864-42B2-ACF7-A5F5CD372829}"/>
              </a:ext>
            </a:extLst>
          </p:cNvPr>
          <p:cNvSpPr>
            <a:spLocks noGrp="1"/>
          </p:cNvSpPr>
          <p:nvPr>
            <p:ph type="ftr" sz="quarter" idx="11"/>
          </p:nvPr>
        </p:nvSpPr>
        <p:spPr/>
        <p:txBody>
          <a:bodyPr/>
          <a:lstStyle/>
          <a:p>
            <a:r>
              <a:rPr lang="en-US"/>
              <a:t>Cantey Technology</a:t>
            </a:r>
          </a:p>
        </p:txBody>
      </p:sp>
      <p:sp>
        <p:nvSpPr>
          <p:cNvPr id="7" name="Slide Number Placeholder 6">
            <a:extLst>
              <a:ext uri="{FF2B5EF4-FFF2-40B4-BE49-F238E27FC236}">
                <a16:creationId xmlns:a16="http://schemas.microsoft.com/office/drawing/2014/main" id="{72A09FB3-B003-4161-AE34-8EEEA727F807}"/>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40403762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450627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7428629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6701460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46000"/>
                <a:lumOff val="54000"/>
              </a:schemeClr>
            </a:gs>
            <a:gs pos="46000">
              <a:schemeClr val="bg1">
                <a:lumMod val="60000"/>
                <a:lumOff val="40000"/>
              </a:schemeClr>
            </a:gs>
            <a:gs pos="100000">
              <a:schemeClr val="bg1">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04" name="Group 103" descr="Group of several flowers across the bottom of the slide"/>
          <p:cNvGrpSpPr/>
          <p:nvPr/>
        </p:nvGrpSpPr>
        <p:grpSpPr bwMode="gray">
          <a:xfrm>
            <a:off x="286013" y="4191000"/>
            <a:ext cx="11616798" cy="2513417"/>
            <a:chOff x="286013" y="4191000"/>
            <a:chExt cx="11616798" cy="2513417"/>
          </a:xfrm>
        </p:grpSpPr>
        <p:sp>
          <p:nvSpPr>
            <p:cNvPr id="8" name="Freeform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gray">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bwMode="gray">
            <a:xfrm rot="20793512">
              <a:off x="445930" y="5452235"/>
              <a:ext cx="365582" cy="421970"/>
              <a:chOff x="1457010" y="1673260"/>
              <a:chExt cx="617538" cy="712788"/>
            </a:xfrm>
          </p:grpSpPr>
          <p:sp>
            <p:nvSpPr>
              <p:cNvPr id="12" name="Freeform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3" name="Freeform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Freeform 10"/>
            <p:cNvSpPr>
              <a:spLocks/>
            </p:cNvSpPr>
            <p:nvPr/>
          </p:nvSpPr>
          <p:spPr bwMode="gray">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5" name="Freeform 23"/>
            <p:cNvSpPr>
              <a:spLocks/>
            </p:cNvSpPr>
            <p:nvPr/>
          </p:nvSpPr>
          <p:spPr bwMode="gray">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4"/>
            <p:cNvSpPr>
              <a:spLocks/>
            </p:cNvSpPr>
            <p:nvPr/>
          </p:nvSpPr>
          <p:spPr bwMode="gray">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5"/>
            <p:cNvSpPr>
              <a:spLocks/>
            </p:cNvSpPr>
            <p:nvPr/>
          </p:nvSpPr>
          <p:spPr bwMode="gray">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6"/>
            <p:cNvSpPr>
              <a:spLocks/>
            </p:cNvSpPr>
            <p:nvPr/>
          </p:nvSpPr>
          <p:spPr bwMode="gray">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7"/>
            <p:cNvSpPr>
              <a:spLocks/>
            </p:cNvSpPr>
            <p:nvPr/>
          </p:nvSpPr>
          <p:spPr bwMode="gray">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grpSp>
          <p:nvGrpSpPr>
            <p:cNvPr id="20" name="Group 19"/>
            <p:cNvGrpSpPr/>
            <p:nvPr/>
          </p:nvGrpSpPr>
          <p:grpSpPr bwMode="gray">
            <a:xfrm>
              <a:off x="749894" y="5783561"/>
              <a:ext cx="325521" cy="364355"/>
              <a:chOff x="2114915" y="2460535"/>
              <a:chExt cx="452438" cy="506413"/>
            </a:xfrm>
          </p:grpSpPr>
          <p:sp>
            <p:nvSpPr>
              <p:cNvPr id="21" name="Freeform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Freeform 30"/>
            <p:cNvSpPr>
              <a:spLocks noEditPoints="1"/>
            </p:cNvSpPr>
            <p:nvPr/>
          </p:nvSpPr>
          <p:spPr bwMode="gray">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31"/>
            <p:cNvSpPr>
              <a:spLocks/>
            </p:cNvSpPr>
            <p:nvPr/>
          </p:nvSpPr>
          <p:spPr bwMode="gray">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4"/>
            <p:cNvSpPr>
              <a:spLocks/>
            </p:cNvSpPr>
            <p:nvPr/>
          </p:nvSpPr>
          <p:spPr bwMode="gray">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3"/>
            <p:cNvSpPr>
              <a:spLocks/>
            </p:cNvSpPr>
            <p:nvPr/>
          </p:nvSpPr>
          <p:spPr bwMode="gray">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4"/>
            <p:cNvSpPr>
              <a:spLocks/>
            </p:cNvSpPr>
            <p:nvPr/>
          </p:nvSpPr>
          <p:spPr bwMode="gray">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5"/>
            <p:cNvSpPr>
              <a:spLocks/>
            </p:cNvSpPr>
            <p:nvPr/>
          </p:nvSpPr>
          <p:spPr bwMode="gray">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Line 76"/>
            <p:cNvSpPr>
              <a:spLocks noChangeShapeType="1"/>
            </p:cNvSpPr>
            <p:nvPr/>
          </p:nvSpPr>
          <p:spPr bwMode="gray">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p:cNvSpPr>
              <a:spLocks/>
            </p:cNvSpPr>
            <p:nvPr/>
          </p:nvSpPr>
          <p:spPr bwMode="gray">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9"/>
            <p:cNvSpPr>
              <a:spLocks/>
            </p:cNvSpPr>
            <p:nvPr/>
          </p:nvSpPr>
          <p:spPr bwMode="gray">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2"/>
            <p:cNvSpPr>
              <a:spLocks/>
            </p:cNvSpPr>
            <p:nvPr/>
          </p:nvSpPr>
          <p:spPr bwMode="gray">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3"/>
            <p:cNvSpPr>
              <a:spLocks/>
            </p:cNvSpPr>
            <p:nvPr/>
          </p:nvSpPr>
          <p:spPr bwMode="gray">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4"/>
            <p:cNvSpPr>
              <a:spLocks/>
            </p:cNvSpPr>
            <p:nvPr/>
          </p:nvSpPr>
          <p:spPr bwMode="gray">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0"/>
            <p:cNvSpPr>
              <a:spLocks/>
            </p:cNvSpPr>
            <p:nvPr/>
          </p:nvSpPr>
          <p:spPr bwMode="gray">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Oval 37"/>
            <p:cNvSpPr/>
            <p:nvPr/>
          </p:nvSpPr>
          <p:spPr bwMode="gray">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bwMode="gray">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bwMode="gray">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bwMode="gray">
            <a:xfrm>
              <a:off x="803704" y="4858573"/>
              <a:ext cx="1154448" cy="1149586"/>
              <a:chOff x="4277517" y="3752400"/>
              <a:chExt cx="1154448" cy="1149586"/>
            </a:xfrm>
          </p:grpSpPr>
          <p:sp>
            <p:nvSpPr>
              <p:cNvPr id="42" name="Freeform 41"/>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a:p>
            </p:txBody>
          </p:sp>
        </p:grpSp>
        <p:sp>
          <p:nvSpPr>
            <p:cNvPr id="47" name="Freeform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0"/>
            <p:cNvSpPr>
              <a:spLocks/>
            </p:cNvSpPr>
            <p:nvPr/>
          </p:nvSpPr>
          <p:spPr bwMode="gray">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0"/>
            <p:cNvSpPr>
              <a:spLocks/>
            </p:cNvSpPr>
            <p:nvPr/>
          </p:nvSpPr>
          <p:spPr bwMode="gray">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4"/>
            <p:cNvSpPr>
              <a:spLocks/>
            </p:cNvSpPr>
            <p:nvPr/>
          </p:nvSpPr>
          <p:spPr bwMode="gray">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4"/>
            <p:cNvSpPr>
              <a:spLocks/>
            </p:cNvSpPr>
            <p:nvPr/>
          </p:nvSpPr>
          <p:spPr bwMode="gray">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Oval 51"/>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
            <p:cNvSpPr>
              <a:spLocks/>
            </p:cNvSpPr>
            <p:nvPr/>
          </p:nvSpPr>
          <p:spPr bwMode="gray">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6"/>
            <p:cNvSpPr>
              <a:spLocks noChangeShapeType="1"/>
            </p:cNvSpPr>
            <p:nvPr/>
          </p:nvSpPr>
          <p:spPr bwMode="gray">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7"/>
            <p:cNvSpPr>
              <a:spLocks/>
            </p:cNvSpPr>
            <p:nvPr/>
          </p:nvSpPr>
          <p:spPr bwMode="gray">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6" name="Group 55"/>
            <p:cNvGrpSpPr/>
            <p:nvPr/>
          </p:nvGrpSpPr>
          <p:grpSpPr bwMode="gray">
            <a:xfrm rot="806488" flipH="1">
              <a:off x="11377312" y="5452235"/>
              <a:ext cx="365582" cy="421970"/>
              <a:chOff x="1457010" y="1673260"/>
              <a:chExt cx="617538" cy="712788"/>
            </a:xfrm>
          </p:grpSpPr>
          <p:sp>
            <p:nvSpPr>
              <p:cNvPr id="57" name="Freeform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8" name="Freeform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9" name="Freeform 10"/>
            <p:cNvSpPr>
              <a:spLocks/>
            </p:cNvSpPr>
            <p:nvPr/>
          </p:nvSpPr>
          <p:spPr bwMode="gray">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0" name="Freeform 23"/>
            <p:cNvSpPr>
              <a:spLocks/>
            </p:cNvSpPr>
            <p:nvPr/>
          </p:nvSpPr>
          <p:spPr bwMode="gray">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24"/>
            <p:cNvSpPr>
              <a:spLocks/>
            </p:cNvSpPr>
            <p:nvPr/>
          </p:nvSpPr>
          <p:spPr bwMode="gray">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25"/>
            <p:cNvSpPr>
              <a:spLocks/>
            </p:cNvSpPr>
            <p:nvPr/>
          </p:nvSpPr>
          <p:spPr bwMode="gray">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26"/>
            <p:cNvSpPr>
              <a:spLocks/>
            </p:cNvSpPr>
            <p:nvPr/>
          </p:nvSpPr>
          <p:spPr bwMode="gray">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27"/>
            <p:cNvSpPr>
              <a:spLocks/>
            </p:cNvSpPr>
            <p:nvPr/>
          </p:nvSpPr>
          <p:spPr bwMode="gray">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grpSp>
          <p:nvGrpSpPr>
            <p:cNvPr id="65" name="Group 64"/>
            <p:cNvGrpSpPr/>
            <p:nvPr/>
          </p:nvGrpSpPr>
          <p:grpSpPr bwMode="gray">
            <a:xfrm flipH="1">
              <a:off x="11113409" y="5783561"/>
              <a:ext cx="325521" cy="364355"/>
              <a:chOff x="2114915" y="2460535"/>
              <a:chExt cx="452438" cy="506413"/>
            </a:xfrm>
          </p:grpSpPr>
          <p:sp>
            <p:nvSpPr>
              <p:cNvPr id="66" name="Freeform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8" name="Freeform 30"/>
            <p:cNvSpPr>
              <a:spLocks noEditPoints="1"/>
            </p:cNvSpPr>
            <p:nvPr/>
          </p:nvSpPr>
          <p:spPr bwMode="gray">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31"/>
            <p:cNvSpPr>
              <a:spLocks/>
            </p:cNvSpPr>
            <p:nvPr/>
          </p:nvSpPr>
          <p:spPr bwMode="gray">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32"/>
            <p:cNvSpPr>
              <a:spLocks/>
            </p:cNvSpPr>
            <p:nvPr/>
          </p:nvSpPr>
          <p:spPr bwMode="gray">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3"/>
            <p:cNvSpPr>
              <a:spLocks/>
            </p:cNvSpPr>
            <p:nvPr/>
          </p:nvSpPr>
          <p:spPr bwMode="gray">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4"/>
            <p:cNvSpPr>
              <a:spLocks/>
            </p:cNvSpPr>
            <p:nvPr/>
          </p:nvSpPr>
          <p:spPr bwMode="gray">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3"/>
            <p:cNvSpPr>
              <a:spLocks/>
            </p:cNvSpPr>
            <p:nvPr/>
          </p:nvSpPr>
          <p:spPr bwMode="gray">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4"/>
            <p:cNvSpPr>
              <a:spLocks/>
            </p:cNvSpPr>
            <p:nvPr/>
          </p:nvSpPr>
          <p:spPr bwMode="gray">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5"/>
            <p:cNvSpPr>
              <a:spLocks/>
            </p:cNvSpPr>
            <p:nvPr/>
          </p:nvSpPr>
          <p:spPr bwMode="gray">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Line 76"/>
            <p:cNvSpPr>
              <a:spLocks noChangeShapeType="1"/>
            </p:cNvSpPr>
            <p:nvPr/>
          </p:nvSpPr>
          <p:spPr bwMode="gray">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8"/>
            <p:cNvSpPr>
              <a:spLocks/>
            </p:cNvSpPr>
            <p:nvPr/>
          </p:nvSpPr>
          <p:spPr bwMode="gray">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9"/>
            <p:cNvSpPr>
              <a:spLocks/>
            </p:cNvSpPr>
            <p:nvPr/>
          </p:nvSpPr>
          <p:spPr bwMode="gray">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2"/>
            <p:cNvSpPr>
              <a:spLocks/>
            </p:cNvSpPr>
            <p:nvPr/>
          </p:nvSpPr>
          <p:spPr bwMode="gray">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3"/>
            <p:cNvSpPr>
              <a:spLocks/>
            </p:cNvSpPr>
            <p:nvPr/>
          </p:nvSpPr>
          <p:spPr bwMode="gray">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4"/>
            <p:cNvSpPr>
              <a:spLocks/>
            </p:cNvSpPr>
            <p:nvPr/>
          </p:nvSpPr>
          <p:spPr bwMode="gray">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0"/>
            <p:cNvSpPr>
              <a:spLocks/>
            </p:cNvSpPr>
            <p:nvPr/>
          </p:nvSpPr>
          <p:spPr bwMode="gray">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Oval 82"/>
            <p:cNvSpPr/>
            <p:nvPr/>
          </p:nvSpPr>
          <p:spPr bwMode="gray">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bwMode="gray">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bwMode="gray">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bwMode="gray">
            <a:xfrm flipH="1">
              <a:off x="10230672" y="4858573"/>
              <a:ext cx="1154448" cy="1149586"/>
              <a:chOff x="4277517" y="3752400"/>
              <a:chExt cx="1154448" cy="1149586"/>
            </a:xfrm>
          </p:grpSpPr>
          <p:sp>
            <p:nvSpPr>
              <p:cNvPr id="87" name="Freeform 86"/>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a:p>
            </p:txBody>
          </p:sp>
        </p:grpSp>
        <p:sp>
          <p:nvSpPr>
            <p:cNvPr id="92" name="Freeform 32"/>
            <p:cNvSpPr>
              <a:spLocks/>
            </p:cNvSpPr>
            <p:nvPr/>
          </p:nvSpPr>
          <p:spPr bwMode="gray">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0"/>
            <p:cNvSpPr>
              <a:spLocks/>
            </p:cNvSpPr>
            <p:nvPr/>
          </p:nvSpPr>
          <p:spPr bwMode="gray">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0"/>
            <p:cNvSpPr>
              <a:spLocks/>
            </p:cNvSpPr>
            <p:nvPr/>
          </p:nvSpPr>
          <p:spPr bwMode="gray">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4"/>
            <p:cNvSpPr>
              <a:spLocks/>
            </p:cNvSpPr>
            <p:nvPr/>
          </p:nvSpPr>
          <p:spPr bwMode="gray">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84"/>
            <p:cNvSpPr>
              <a:spLocks/>
            </p:cNvSpPr>
            <p:nvPr/>
          </p:nvSpPr>
          <p:spPr bwMode="gray">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Oval 96"/>
            <p:cNvSpPr/>
            <p:nvPr/>
          </p:nvSpPr>
          <p:spPr bwMode="gray">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bwMode="gray">
            <a:xfrm>
              <a:off x="4803790" y="5319186"/>
              <a:ext cx="2690707" cy="1385231"/>
              <a:chOff x="5184534" y="1125344"/>
              <a:chExt cx="2690707" cy="1385231"/>
            </a:xfrm>
          </p:grpSpPr>
          <p:sp>
            <p:nvSpPr>
              <p:cNvPr id="99" name="Freeform 67"/>
              <p:cNvSpPr>
                <a:spLocks/>
              </p:cNvSpPr>
              <p:nvPr/>
            </p:nvSpPr>
            <p:spPr bwMode="gray">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7"/>
              <p:cNvSpPr>
                <a:spLocks/>
              </p:cNvSpPr>
              <p:nvPr/>
            </p:nvSpPr>
            <p:spPr bwMode="gray">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5"/>
              <p:cNvSpPr>
                <a:spLocks/>
              </p:cNvSpPr>
              <p:nvPr/>
            </p:nvSpPr>
            <p:spPr bwMode="gray">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6"/>
              <p:cNvSpPr>
                <a:spLocks/>
              </p:cNvSpPr>
              <p:nvPr/>
            </p:nvSpPr>
            <p:spPr bwMode="gray">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03" name="Freeform 106"/>
              <p:cNvSpPr>
                <a:spLocks/>
              </p:cNvSpPr>
              <p:nvPr/>
            </p:nvSpPr>
            <p:spPr bwMode="gray">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p:cNvSpPr>
            <a:spLocks noGrp="1"/>
          </p:cNvSpPr>
          <p:nvPr>
            <p:ph type="ctrTitle"/>
          </p:nvPr>
        </p:nvSpPr>
        <p:spPr>
          <a:xfrm>
            <a:off x="1524000" y="1005840"/>
            <a:ext cx="9144000" cy="2651760"/>
          </a:xfrm>
        </p:spPr>
        <p:txBody>
          <a:bodyPr anchor="b">
            <a:normAutofit/>
          </a:bodyPr>
          <a:lstStyle>
            <a:lvl1pPr algn="ctr">
              <a:lnSpc>
                <a:spcPct val="80000"/>
              </a:lnSpc>
              <a:defRPr sz="7200">
                <a:solidFill>
                  <a:schemeClr val="tx1"/>
                </a:solidFill>
                <a:effectLst>
                  <a:outerShdw blurRad="50800" algn="ctr" rotWithShape="0">
                    <a:prstClr val="black">
                      <a:alpha val="35000"/>
                    </a:prstClr>
                  </a:outerShdw>
                </a:effectLst>
              </a:defRPr>
            </a:lvl1pPr>
          </a:lstStyle>
          <a:p>
            <a:r>
              <a:rPr lang="en-US"/>
              <a:t>Click to edit Master title style</a:t>
            </a:r>
          </a:p>
        </p:txBody>
      </p:sp>
      <p:sp>
        <p:nvSpPr>
          <p:cNvPr id="3" name="Subtitle 2"/>
          <p:cNvSpPr>
            <a:spLocks noGrp="1"/>
          </p:cNvSpPr>
          <p:nvPr>
            <p:ph type="subTitle" idx="1"/>
          </p:nvPr>
        </p:nvSpPr>
        <p:spPr>
          <a:xfrm>
            <a:off x="1524000" y="3719568"/>
            <a:ext cx="9144000" cy="1082939"/>
          </a:xfrm>
        </p:spPr>
        <p:txBody>
          <a:bodyPr/>
          <a:lstStyle>
            <a:lvl1pPr marL="0" indent="0" algn="ctr">
              <a:spcBef>
                <a:spcPts val="1000"/>
              </a:spcBef>
              <a:buNone/>
              <a:defRPr sz="2400">
                <a:effectLst>
                  <a:outerShdw blurRad="50800" algn="ctr" rotWithShape="0">
                    <a:prstClr val="black">
                      <a:alpha val="35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2833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E6FFA8D6-61CB-47CF-BA93-9D77189827BB}" type="datetime1">
              <a:rPr lang="en-US" smtClean="0"/>
              <a:t>7/25/2023</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03262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4" name="Group 83" descr="Group of flowers on the left side of slide"/>
          <p:cNvGrpSpPr/>
          <p:nvPr/>
        </p:nvGrpSpPr>
        <p:grpSpPr bwMode="gray">
          <a:xfrm>
            <a:off x="-111192" y="56187"/>
            <a:ext cx="1187090" cy="6801813"/>
            <a:chOff x="-111192" y="56187"/>
            <a:chExt cx="1187090" cy="6801813"/>
          </a:xfrm>
        </p:grpSpPr>
        <p:sp>
          <p:nvSpPr>
            <p:cNvPr id="7" name="Freeform 6"/>
            <p:cNvSpPr>
              <a:spLocks/>
            </p:cNvSpPr>
            <p:nvPr/>
          </p:nvSpPr>
          <p:spPr bwMode="gray">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Oval 33"/>
            <p:cNvSpPr>
              <a:spLocks noChangeArrowheads="1"/>
            </p:cNvSpPr>
            <p:nvPr/>
          </p:nvSpPr>
          <p:spPr bwMode="gray">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bwMode="gray">
            <a:xfrm rot="21351673">
              <a:off x="188910" y="3285460"/>
              <a:ext cx="886988" cy="656333"/>
              <a:chOff x="452438" y="3540125"/>
              <a:chExt cx="750888" cy="555625"/>
            </a:xfrm>
          </p:grpSpPr>
          <p:sp>
            <p:nvSpPr>
              <p:cNvPr id="10" name="Freeform 9"/>
              <p:cNvSpPr>
                <a:spLocks/>
              </p:cNvSpPr>
              <p:nvPr/>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Freeform 11"/>
            <p:cNvSpPr>
              <a:spLocks/>
            </p:cNvSpPr>
            <p:nvPr/>
          </p:nvSpPr>
          <p:spPr bwMode="gray">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gray">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p:cNvSpPr>
              <a:spLocks/>
            </p:cNvSpPr>
            <p:nvPr/>
          </p:nvSpPr>
          <p:spPr bwMode="gray">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gray">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gray">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gray">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Oval 33"/>
            <p:cNvSpPr>
              <a:spLocks noChangeArrowheads="1"/>
            </p:cNvSpPr>
            <p:nvPr/>
          </p:nvSpPr>
          <p:spPr bwMode="gray">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7"/>
            <p:cNvSpPr>
              <a:spLocks/>
            </p:cNvSpPr>
            <p:nvPr/>
          </p:nvSpPr>
          <p:spPr bwMode="gray">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0" name="Freeform 19"/>
            <p:cNvSpPr/>
            <p:nvPr/>
          </p:nvSpPr>
          <p:spPr bwMode="gray">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9"/>
            <p:cNvSpPr>
              <a:spLocks/>
            </p:cNvSpPr>
            <p:nvPr/>
          </p:nvSpPr>
          <p:spPr bwMode="gray">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p:nvPr/>
          </p:nvSpPr>
          <p:spPr bwMode="gray">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bwMode="gray">
            <a:xfrm rot="399179" flipH="1">
              <a:off x="322913" y="912037"/>
              <a:ext cx="740803" cy="743600"/>
              <a:chOff x="2051052" y="5522596"/>
              <a:chExt cx="892175" cy="895542"/>
            </a:xfrm>
          </p:grpSpPr>
          <p:sp>
            <p:nvSpPr>
              <p:cNvPr id="24" name="Freeform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28"/>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a:spLocks/>
            </p:cNvSpPr>
            <p:nvPr/>
          </p:nvSpPr>
          <p:spPr bwMode="gray">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p:nvPr/>
          </p:nvSpPr>
          <p:spPr bwMode="gray">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bwMode="gray">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bwMode="gray">
            <a:xfrm rot="16304340" flipH="1">
              <a:off x="178634" y="4276817"/>
              <a:ext cx="888787" cy="885044"/>
              <a:chOff x="4277517" y="3752400"/>
              <a:chExt cx="1154448" cy="1149586"/>
            </a:xfrm>
          </p:grpSpPr>
          <p:sp>
            <p:nvSpPr>
              <p:cNvPr id="34" name="Freeform 33"/>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a:p>
            </p:txBody>
          </p:sp>
        </p:grpSp>
      </p:grpSp>
      <p:grpSp>
        <p:nvGrpSpPr>
          <p:cNvPr id="83" name="Group 82" descr="Group of flowers on the right side of slide"/>
          <p:cNvGrpSpPr/>
          <p:nvPr/>
        </p:nvGrpSpPr>
        <p:grpSpPr bwMode="gray">
          <a:xfrm>
            <a:off x="10666412" y="2618021"/>
            <a:ext cx="1376735" cy="4239979"/>
            <a:chOff x="10666412" y="2618021"/>
            <a:chExt cx="1376735" cy="4239979"/>
          </a:xfrm>
        </p:grpSpPr>
        <p:sp>
          <p:nvSpPr>
            <p:cNvPr id="82" name="Freeform 13"/>
            <p:cNvSpPr>
              <a:spLocks noEditPoints="1"/>
            </p:cNvSpPr>
            <p:nvPr/>
          </p:nvSpPr>
          <p:spPr bwMode="gray">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23"/>
            <p:cNvSpPr>
              <a:spLocks/>
            </p:cNvSpPr>
            <p:nvPr/>
          </p:nvSpPr>
          <p:spPr bwMode="gray">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27"/>
            <p:cNvSpPr>
              <a:spLocks/>
            </p:cNvSpPr>
            <p:nvPr/>
          </p:nvSpPr>
          <p:spPr bwMode="gray">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3" name="Freeform 5"/>
            <p:cNvSpPr>
              <a:spLocks/>
            </p:cNvSpPr>
            <p:nvPr/>
          </p:nvSpPr>
          <p:spPr bwMode="gray">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6"/>
            <p:cNvSpPr>
              <a:spLocks noChangeShapeType="1"/>
            </p:cNvSpPr>
            <p:nvPr/>
          </p:nvSpPr>
          <p:spPr bwMode="gray">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p:cNvSpPr>
              <a:spLocks/>
            </p:cNvSpPr>
            <p:nvPr/>
          </p:nvSpPr>
          <p:spPr bwMode="gray">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6" name="Freeform 25"/>
            <p:cNvSpPr>
              <a:spLocks/>
            </p:cNvSpPr>
            <p:nvPr/>
          </p:nvSpPr>
          <p:spPr bwMode="gray">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26"/>
            <p:cNvSpPr>
              <a:spLocks/>
            </p:cNvSpPr>
            <p:nvPr/>
          </p:nvSpPr>
          <p:spPr bwMode="gray">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1"/>
            <p:cNvSpPr>
              <a:spLocks/>
            </p:cNvSpPr>
            <p:nvPr/>
          </p:nvSpPr>
          <p:spPr bwMode="gray">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4"/>
            <p:cNvSpPr>
              <a:spLocks/>
            </p:cNvSpPr>
            <p:nvPr/>
          </p:nvSpPr>
          <p:spPr bwMode="gray">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gray">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gray">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Line 76"/>
            <p:cNvSpPr>
              <a:spLocks noChangeShapeType="1"/>
            </p:cNvSpPr>
            <p:nvPr/>
          </p:nvSpPr>
          <p:spPr bwMode="gray">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8"/>
            <p:cNvSpPr>
              <a:spLocks/>
            </p:cNvSpPr>
            <p:nvPr/>
          </p:nvSpPr>
          <p:spPr bwMode="gray">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9"/>
            <p:cNvSpPr>
              <a:spLocks/>
            </p:cNvSpPr>
            <p:nvPr/>
          </p:nvSpPr>
          <p:spPr bwMode="gray">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82"/>
            <p:cNvSpPr>
              <a:spLocks/>
            </p:cNvSpPr>
            <p:nvPr/>
          </p:nvSpPr>
          <p:spPr bwMode="gray">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84"/>
            <p:cNvSpPr>
              <a:spLocks/>
            </p:cNvSpPr>
            <p:nvPr/>
          </p:nvSpPr>
          <p:spPr bwMode="gray">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80"/>
            <p:cNvSpPr>
              <a:spLocks/>
            </p:cNvSpPr>
            <p:nvPr/>
          </p:nvSpPr>
          <p:spPr bwMode="gray">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4"/>
            <p:cNvSpPr>
              <a:spLocks/>
            </p:cNvSpPr>
            <p:nvPr/>
          </p:nvSpPr>
          <p:spPr bwMode="gray">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9" name="Group 58"/>
            <p:cNvGrpSpPr/>
            <p:nvPr/>
          </p:nvGrpSpPr>
          <p:grpSpPr bwMode="gray">
            <a:xfrm rot="21311827">
              <a:off x="11197677" y="5664822"/>
              <a:ext cx="407354" cy="408816"/>
              <a:chOff x="11057071" y="5480091"/>
              <a:chExt cx="473402" cy="475102"/>
            </a:xfrm>
          </p:grpSpPr>
          <p:sp>
            <p:nvSpPr>
              <p:cNvPr id="65" name="Freeform 83"/>
              <p:cNvSpPr>
                <a:spLocks/>
              </p:cNvSpPr>
              <p:nvPr/>
            </p:nvSpPr>
            <p:spPr bwMode="gray">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0"/>
              <p:cNvSpPr>
                <a:spLocks/>
              </p:cNvSpPr>
              <p:nvPr/>
            </p:nvSpPr>
            <p:spPr bwMode="gray">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4"/>
              <p:cNvSpPr>
                <a:spLocks/>
              </p:cNvSpPr>
              <p:nvPr/>
            </p:nvSpPr>
            <p:spPr bwMode="gray">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bwMode="gray">
            <a:xfrm rot="21311827">
              <a:off x="10666412" y="5053297"/>
              <a:ext cx="643645" cy="641225"/>
              <a:chOff x="10472909" y="4641517"/>
              <a:chExt cx="895542" cy="892175"/>
            </a:xfrm>
          </p:grpSpPr>
          <p:sp>
            <p:nvSpPr>
              <p:cNvPr id="61" name="Freeform 32"/>
              <p:cNvSpPr>
                <a:spLocks/>
              </p:cNvSpPr>
              <p:nvPr/>
            </p:nvSpPr>
            <p:spPr bwMode="gray">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3"/>
              <p:cNvSpPr>
                <a:spLocks/>
              </p:cNvSpPr>
              <p:nvPr/>
            </p:nvSpPr>
            <p:spPr bwMode="gray">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
              <p:cNvSpPr>
                <a:spLocks/>
              </p:cNvSpPr>
              <p:nvPr/>
            </p:nvSpPr>
            <p:spPr bwMode="gray">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Oval 63"/>
              <p:cNvSpPr/>
              <p:nvPr/>
            </p:nvSpPr>
            <p:spPr bwMode="gray">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a:xfrm>
            <a:off x="1524000" y="1709738"/>
            <a:ext cx="9144000" cy="2862262"/>
          </a:xfrm>
        </p:spPr>
        <p:txBody>
          <a:bodyPr anchor="b">
            <a:normAutofit/>
          </a:bodyPr>
          <a:lstStyle>
            <a:lvl1pPr>
              <a:defRPr sz="5200"/>
            </a:lvl1pPr>
          </a:lstStyle>
          <a:p>
            <a:r>
              <a:rPr lang="en-US"/>
              <a:t>Click to edit Master title style</a:t>
            </a:r>
          </a:p>
        </p:txBody>
      </p:sp>
      <p:sp>
        <p:nvSpPr>
          <p:cNvPr id="3" name="Text Placeholder 2"/>
          <p:cNvSpPr>
            <a:spLocks noGrp="1"/>
          </p:cNvSpPr>
          <p:nvPr>
            <p:ph type="body" idx="1"/>
          </p:nvPr>
        </p:nvSpPr>
        <p:spPr>
          <a:xfrm>
            <a:off x="1524000" y="4589463"/>
            <a:ext cx="9144000" cy="1280160"/>
          </a:xfrm>
        </p:spPr>
        <p:txBody>
          <a:bodyPr/>
          <a:lstStyle>
            <a:lvl1pPr marL="0" indent="0">
              <a:buNone/>
              <a:defRPr sz="240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7047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04999"/>
            <a:ext cx="4389120" cy="41148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80" y="1904999"/>
            <a:ext cx="4389120" cy="41148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4C1B7E7D-B1C3-4D38-A3E7-DB661474DFA3}" type="datetime1">
              <a:rPr lang="en-US" smtClean="0"/>
              <a:t>7/25/2023</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9364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905000"/>
            <a:ext cx="4389120" cy="683106"/>
          </a:xfrm>
        </p:spPr>
        <p:txBody>
          <a:bodyPr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0" y="2588106"/>
            <a:ext cx="4389120" cy="3431694"/>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8880" y="1905000"/>
            <a:ext cx="4389120" cy="683106"/>
          </a:xfrm>
        </p:spPr>
        <p:txBody>
          <a:bodyPr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588106"/>
            <a:ext cx="4389120" cy="3431694"/>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01665A98-BAEE-4D67-82E9-CE341A8B1BD7}" type="datetime1">
              <a:rPr lang="en-US" smtClean="0"/>
              <a:t>7/25/2023</a:t>
            </a:fld>
            <a:endParaRPr lang="en-US"/>
          </a:p>
        </p:txBody>
      </p:sp>
      <p:sp>
        <p:nvSpPr>
          <p:cNvPr id="9" name="Slide Number Placeholder 8"/>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41475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C3DF3676-3175-4B01-98B5-6DAE028379AE}" type="datetime1">
              <a:rPr lang="en-US" smtClean="0"/>
              <a:t>7/25/2023</a:t>
            </a:fld>
            <a:endParaRPr lang="en-US"/>
          </a:p>
        </p:txBody>
      </p:sp>
      <p:sp>
        <p:nvSpPr>
          <p:cNvPr id="5" name="Slide Number Placeholder 4"/>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3645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8C70FE93-8C9D-445F-8DF8-8B1CC97CC7C0}" type="datetime1">
              <a:rPr lang="en-US" smtClean="0"/>
              <a:t>7/25/2023</a:t>
            </a:fld>
            <a:endParaRPr lang="en-US"/>
          </a:p>
        </p:txBody>
      </p:sp>
      <p:sp>
        <p:nvSpPr>
          <p:cNvPr id="4" name="Slide Number Placeholder 3"/>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262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81A10E-B47A-4C3F-99EB-37CEF089F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12F2DC-B822-404B-B4FE-4EC148B32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48F2E2-5157-4FD4-9BD6-DDCECAEF4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7070CF-D4F8-4BEE-91F8-95340CC6C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3F60E-3A9C-481C-A210-A11E2F256E38}"/>
              </a:ext>
            </a:extLst>
          </p:cNvPr>
          <p:cNvSpPr>
            <a:spLocks noGrp="1"/>
          </p:cNvSpPr>
          <p:nvPr>
            <p:ph type="dt" sz="half" idx="10"/>
          </p:nvPr>
        </p:nvSpPr>
        <p:spPr/>
        <p:txBody>
          <a:bodyPr/>
          <a:lstStyle/>
          <a:p>
            <a:fld id="{9D28B3A5-A1FF-4D22-9729-A84CE663310F}" type="datetime1">
              <a:rPr lang="en-US" smtClean="0"/>
              <a:t>7/25/2023</a:t>
            </a:fld>
            <a:endParaRPr lang="en-US"/>
          </a:p>
        </p:txBody>
      </p:sp>
      <p:sp>
        <p:nvSpPr>
          <p:cNvPr id="6" name="Footer Placeholder 5">
            <a:extLst>
              <a:ext uri="{FF2B5EF4-FFF2-40B4-BE49-F238E27FC236}">
                <a16:creationId xmlns:a16="http://schemas.microsoft.com/office/drawing/2014/main" id="{97BF5733-4886-425E-A396-C793F624F903}"/>
              </a:ext>
            </a:extLst>
          </p:cNvPr>
          <p:cNvSpPr>
            <a:spLocks noGrp="1"/>
          </p:cNvSpPr>
          <p:nvPr>
            <p:ph type="ftr" sz="quarter" idx="11"/>
          </p:nvPr>
        </p:nvSpPr>
        <p:spPr/>
        <p:txBody>
          <a:bodyPr/>
          <a:lstStyle/>
          <a:p>
            <a:r>
              <a:rPr lang="en-US"/>
              <a:t>Cantey Technology</a:t>
            </a:r>
          </a:p>
        </p:txBody>
      </p:sp>
      <p:sp>
        <p:nvSpPr>
          <p:cNvPr id="7" name="Slide Number Placeholder 6">
            <a:extLst>
              <a:ext uri="{FF2B5EF4-FFF2-40B4-BE49-F238E27FC236}">
                <a16:creationId xmlns:a16="http://schemas.microsoft.com/office/drawing/2014/main" id="{8D7501EC-41E1-4C7F-A059-54330209B0CF}"/>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1702054317"/>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1123612" y="4051301"/>
            <a:ext cx="965215" cy="2807461"/>
            <a:chOff x="11123612" y="4051301"/>
            <a:chExt cx="965215" cy="2807461"/>
          </a:xfrm>
        </p:grpSpPr>
        <p:sp>
          <p:nvSpPr>
            <p:cNvPr id="9" name="Freeform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699248" y="1996440"/>
            <a:ext cx="3200400" cy="2194560"/>
          </a:xfrm>
        </p:spPr>
        <p:txBody>
          <a:bodyPr anchor="b">
            <a:normAutofit/>
          </a:bodyPr>
          <a:lstStyle>
            <a:lvl1pPr>
              <a:defRPr sz="3400"/>
            </a:lvl1pPr>
          </a:lstStyle>
          <a:p>
            <a:r>
              <a:rPr lang="en-US"/>
              <a:t>Click to edit Master title style</a:t>
            </a:r>
          </a:p>
        </p:txBody>
      </p:sp>
      <p:sp>
        <p:nvSpPr>
          <p:cNvPr id="3" name="Content Placeholder 2"/>
          <p:cNvSpPr>
            <a:spLocks noGrp="1"/>
          </p:cNvSpPr>
          <p:nvPr>
            <p:ph idx="1"/>
          </p:nvPr>
        </p:nvSpPr>
        <p:spPr>
          <a:xfrm>
            <a:off x="838200" y="838200"/>
            <a:ext cx="6400800" cy="51816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97724" y="4258426"/>
            <a:ext cx="3203448" cy="1761373"/>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10A4EF1E-763C-49B4-B17B-F97011BFC2C2}" type="datetime1">
              <a:rPr lang="en-US" smtClean="0"/>
              <a:t>7/25/2023</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08572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1123612" y="4051301"/>
            <a:ext cx="965215" cy="2807461"/>
            <a:chOff x="11123612" y="4051301"/>
            <a:chExt cx="965215" cy="2807461"/>
          </a:xfrm>
        </p:grpSpPr>
        <p:sp>
          <p:nvSpPr>
            <p:cNvPr id="9" name="Freeform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699248" y="1993392"/>
            <a:ext cx="3200400" cy="2194560"/>
          </a:xfrm>
        </p:spPr>
        <p:txBody>
          <a:bodyPr anchor="b">
            <a:normAutofit/>
          </a:bodyPr>
          <a:lstStyle>
            <a:lvl1pPr>
              <a:defRPr sz="34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699248" y="4255008"/>
            <a:ext cx="3200400" cy="1764792"/>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F0800FDC-A43D-4B5A-B091-F5339D0144BE}" type="datetime1">
              <a:rPr lang="en-US" smtClean="0"/>
              <a:t>7/25/2023</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39294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C448038D-A533-4232-9027-FA76A8648FFE}" type="datetime1">
              <a:rPr lang="en-US" smtClean="0"/>
              <a:t>7/25/2023</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5521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0" y="567651"/>
            <a:ext cx="1645920" cy="5452149"/>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p:nvPr>
        </p:nvSpPr>
        <p:spPr>
          <a:xfrm>
            <a:off x="1524000" y="567652"/>
            <a:ext cx="7315200" cy="54521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D8FA6684-D08A-4996-B2B7-9E8AD2F23263}" type="datetime1">
              <a:rPr lang="en-US" smtClean="0"/>
              <a:t>7/25/2023</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94137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8263" y="1933984"/>
            <a:ext cx="8455473" cy="513524"/>
          </a:xfrm>
        </p:spPr>
        <p:txBody>
          <a:bodyPr anchor="b">
            <a:noAutofit/>
          </a:bodyPr>
          <a:lstStyle>
            <a:lvl1pPr algn="ctr">
              <a:defRPr sz="7200" spc="0">
                <a:solidFill>
                  <a:schemeClr val="tx1"/>
                </a:solidFill>
                <a:latin typeface="Harry P" pitchFamily="2" charset="0"/>
                <a:cs typeface="Futura Medium" panose="020B0602020204020303" pitchFamily="34" charset="-79"/>
              </a:defRPr>
            </a:lvl1pPr>
          </a:lstStyle>
          <a:p>
            <a:r>
              <a:rPr lang="en-GB"/>
              <a:t>Click to edit Master title style</a:t>
            </a:r>
            <a:endParaRPr lang="en-US"/>
          </a:p>
        </p:txBody>
      </p:sp>
      <p:sp>
        <p:nvSpPr>
          <p:cNvPr id="3" name="Subtitle 2"/>
          <p:cNvSpPr>
            <a:spLocks noGrp="1"/>
          </p:cNvSpPr>
          <p:nvPr>
            <p:ph type="subTitle" idx="1"/>
          </p:nvPr>
        </p:nvSpPr>
        <p:spPr>
          <a:xfrm>
            <a:off x="1868263" y="2595154"/>
            <a:ext cx="8455471" cy="833846"/>
          </a:xfrm>
        </p:spPr>
        <p:txBody>
          <a:bodyPr>
            <a:normAutofit/>
          </a:bodyPr>
          <a:lstStyle>
            <a:lvl1pPr marL="0" indent="0" algn="ctr">
              <a:buNone/>
              <a:defRPr sz="1800" b="0" i="0">
                <a:solidFill>
                  <a:schemeClr val="tx1"/>
                </a:solidFill>
                <a:latin typeface="Futura Light" panose="020B040000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76D79ED-3FA7-4EF8-964B-EB8BCFAB02F8}"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3872960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lide divider/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1090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19528"/>
            <a:ext cx="3878359" cy="5411449"/>
          </a:xfrm>
        </p:spPr>
        <p:txBody>
          <a:bodyPr anchor="ctr">
            <a:noAutofit/>
          </a:bodyPr>
          <a:lstStyle>
            <a:lvl1pPr algn="l">
              <a:defRPr sz="4800">
                <a:solidFill>
                  <a:schemeClr val="tx1"/>
                </a:solidFill>
                <a:latin typeface="Harry P" pitchFamily="2" charset="0"/>
                <a:cs typeface="Futura Medium" panose="020B0602020204020303" pitchFamily="34" charset="-79"/>
              </a:defRPr>
            </a:lvl1pPr>
          </a:lstStyle>
          <a:p>
            <a:r>
              <a:rPr lang="en-GB"/>
              <a:t>Click to edit Master title style</a:t>
            </a:r>
            <a:endParaRPr lang="en-US"/>
          </a:p>
        </p:txBody>
      </p:sp>
      <p:sp>
        <p:nvSpPr>
          <p:cNvPr id="3" name="Content Placeholder 2"/>
          <p:cNvSpPr>
            <a:spLocks noGrp="1"/>
          </p:cNvSpPr>
          <p:nvPr>
            <p:ph idx="1"/>
          </p:nvPr>
        </p:nvSpPr>
        <p:spPr>
          <a:xfrm>
            <a:off x="4996070" y="719528"/>
            <a:ext cx="6357730" cy="5411449"/>
          </a:xfrm>
        </p:spPr>
        <p:txBody>
          <a:bodyPr anchor="ctr"/>
          <a:lstStyle>
            <a:lvl1pPr>
              <a:defRPr b="0" i="0">
                <a:solidFill>
                  <a:schemeClr val="tx1"/>
                </a:solidFill>
                <a:latin typeface="Futura Light" panose="020B0400000000000000" pitchFamily="34" charset="0"/>
              </a:defRPr>
            </a:lvl1pPr>
            <a:lvl2pPr>
              <a:defRPr b="0" i="0">
                <a:solidFill>
                  <a:schemeClr val="tx1"/>
                </a:solidFill>
                <a:latin typeface="Futura Light" panose="020B0400000000000000" pitchFamily="34" charset="0"/>
              </a:defRPr>
            </a:lvl2pPr>
            <a:lvl3pPr>
              <a:defRPr b="0" i="0">
                <a:solidFill>
                  <a:schemeClr val="tx1"/>
                </a:solidFill>
                <a:latin typeface="Futura Light" panose="020B0400000000000000" pitchFamily="34" charset="0"/>
              </a:defRPr>
            </a:lvl3pPr>
            <a:lvl4pPr>
              <a:defRPr b="0" i="0">
                <a:solidFill>
                  <a:schemeClr val="tx1"/>
                </a:solidFill>
                <a:latin typeface="Futura Light" panose="020B0400000000000000" pitchFamily="34" charset="0"/>
              </a:defRPr>
            </a:lvl4pPr>
            <a:lvl5pPr>
              <a:defRPr b="0" i="0">
                <a:solidFill>
                  <a:schemeClr val="tx1"/>
                </a:solidFill>
                <a:latin typeface="Futura Light" panose="020B04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76D79ED-3FA7-4EF8-964B-EB8BCFAB02F8}"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161175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297C72-0E3E-DF1F-AFE5-B787E2EF0D78}"/>
              </a:ext>
            </a:extLst>
          </p:cNvPr>
          <p:cNvSpPr>
            <a:spLocks noGrp="1"/>
          </p:cNvSpPr>
          <p:nvPr>
            <p:ph type="dt" sz="half" idx="10"/>
          </p:nvPr>
        </p:nvSpPr>
        <p:spPr/>
        <p:txBody>
          <a:bodyPr/>
          <a:lstStyle/>
          <a:p>
            <a:fld id="{276D79ED-3FA7-4EF8-964B-EB8BCFAB02F8}" type="datetimeFigureOut">
              <a:rPr lang="en-US" smtClean="0"/>
              <a:pPr/>
              <a:t>7/25/2023</a:t>
            </a:fld>
            <a:endParaRPr lang="en-US"/>
          </a:p>
        </p:txBody>
      </p:sp>
      <p:sp>
        <p:nvSpPr>
          <p:cNvPr id="4" name="Footer Placeholder 3">
            <a:extLst>
              <a:ext uri="{FF2B5EF4-FFF2-40B4-BE49-F238E27FC236}">
                <a16:creationId xmlns:a16="http://schemas.microsoft.com/office/drawing/2014/main" id="{78D6A3C5-89FA-12F4-167F-9236E38C8C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1C1A3-344D-1BC1-20D8-94D859CACDC8}"/>
              </a:ext>
            </a:extLst>
          </p:cNvPr>
          <p:cNvSpPr>
            <a:spLocks noGrp="1"/>
          </p:cNvSpPr>
          <p:nvPr>
            <p:ph type="sldNum" sz="quarter" idx="12"/>
          </p:nvPr>
        </p:nvSpPr>
        <p:spPr/>
        <p:txBody>
          <a:bodyPr/>
          <a:lstStyle/>
          <a:p>
            <a:fld id="{C6F12CB2-7F2C-47B9-AE70-22A94B49F233}" type="slidenum">
              <a:rPr lang="en-US" smtClean="0"/>
              <a:pPr/>
              <a:t>‹#›</a:t>
            </a:fld>
            <a:endParaRPr lang="en-US"/>
          </a:p>
        </p:txBody>
      </p:sp>
      <p:pic>
        <p:nvPicPr>
          <p:cNvPr id="6" name="Picture 5">
            <a:extLst>
              <a:ext uri="{FF2B5EF4-FFF2-40B4-BE49-F238E27FC236}">
                <a16:creationId xmlns:a16="http://schemas.microsoft.com/office/drawing/2014/main" id="{4B57C579-AECF-F2A4-4FC8-6FD53C537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5273" y="1602034"/>
            <a:ext cx="9261453" cy="3653932"/>
          </a:xfrm>
          <a:prstGeom prst="rect">
            <a:avLst/>
          </a:prstGeom>
        </p:spPr>
      </p:pic>
    </p:spTree>
    <p:extLst>
      <p:ext uri="{BB962C8B-B14F-4D97-AF65-F5344CB8AC3E}">
        <p14:creationId xmlns:p14="http://schemas.microsoft.com/office/powerpoint/2010/main" val="25203766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3783" y="2666885"/>
            <a:ext cx="5119220" cy="1286137"/>
          </a:xfrm>
        </p:spPr>
        <p:txBody>
          <a:bodyPr anchor="t">
            <a:noAutofit/>
          </a:bodyPr>
          <a:lstStyle>
            <a:lvl1pPr algn="l">
              <a:defRPr sz="4800">
                <a:solidFill>
                  <a:schemeClr val="tx1"/>
                </a:solidFill>
                <a:latin typeface="Harry P" pitchFamily="2" charset="0"/>
                <a:cs typeface="Futura Medium" panose="020B0602020204020303" pitchFamily="34" charset="-79"/>
              </a:defRPr>
            </a:lvl1pPr>
          </a:lstStyle>
          <a:p>
            <a:r>
              <a:rPr lang="en-GB"/>
              <a:t>Click to edit Master title style</a:t>
            </a:r>
            <a:endParaRPr lang="en-US"/>
          </a:p>
        </p:txBody>
      </p:sp>
      <p:sp>
        <p:nvSpPr>
          <p:cNvPr id="3" name="Text Placeholder 2"/>
          <p:cNvSpPr>
            <a:spLocks noGrp="1"/>
          </p:cNvSpPr>
          <p:nvPr>
            <p:ph type="body" idx="1"/>
          </p:nvPr>
        </p:nvSpPr>
        <p:spPr>
          <a:xfrm>
            <a:off x="1323783" y="4076854"/>
            <a:ext cx="5119219" cy="5516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76D79ED-3FA7-4EF8-964B-EB8BCFAB02F8}"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10151260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29340"/>
            <a:ext cx="10515600" cy="1034815"/>
          </a:xfrm>
        </p:spPr>
        <p:txBody>
          <a:bodyPr/>
          <a:lstStyle>
            <a:lvl1pPr>
              <a:defRPr sz="4800">
                <a:solidFill>
                  <a:schemeClr val="tx1"/>
                </a:solidFill>
              </a:defRPr>
            </a:lvl1pPr>
          </a:lstStyle>
          <a:p>
            <a:r>
              <a:rPr lang="en-GB"/>
              <a:t>Click to edit Master title style</a:t>
            </a:r>
            <a:endParaRPr lang="en-US"/>
          </a:p>
        </p:txBody>
      </p:sp>
      <p:sp>
        <p:nvSpPr>
          <p:cNvPr id="3" name="Content Placeholder 2"/>
          <p:cNvSpPr>
            <a:spLocks noGrp="1"/>
          </p:cNvSpPr>
          <p:nvPr>
            <p:ph sz="half" idx="1"/>
          </p:nvPr>
        </p:nvSpPr>
        <p:spPr>
          <a:xfrm>
            <a:off x="838200" y="1941341"/>
            <a:ext cx="5181600" cy="41359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941341"/>
            <a:ext cx="5181600" cy="41359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76D79ED-3FA7-4EF8-964B-EB8BCFAB02F8}"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2783639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E3DD5A-7CB7-447E-BEEE-6BC839099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E39FA3-DFD5-4255-B94F-462FB0CFAD5D}"/>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84C50B30-DB3E-4036-9E0F-93C3DE9D47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A4E73-DF64-4CDD-BB02-ACA3477ECFC8}"/>
              </a:ext>
            </a:extLst>
          </p:cNvPr>
          <p:cNvSpPr>
            <a:spLocks noGrp="1"/>
          </p:cNvSpPr>
          <p:nvPr>
            <p:ph type="dt" sz="half" idx="10"/>
          </p:nvPr>
        </p:nvSpPr>
        <p:spPr/>
        <p:txBody>
          <a:bodyPr/>
          <a:lstStyle/>
          <a:p>
            <a:fld id="{A6A26C92-9645-4405-B710-6ABD4B4808E6}" type="datetime1">
              <a:rPr lang="en-US" smtClean="0"/>
              <a:t>7/25/2023</a:t>
            </a:fld>
            <a:endParaRPr lang="en-US"/>
          </a:p>
        </p:txBody>
      </p:sp>
      <p:sp>
        <p:nvSpPr>
          <p:cNvPr id="5" name="Footer Placeholder 4">
            <a:extLst>
              <a:ext uri="{FF2B5EF4-FFF2-40B4-BE49-F238E27FC236}">
                <a16:creationId xmlns:a16="http://schemas.microsoft.com/office/drawing/2014/main" id="{4F4EDC25-750A-404E-8B69-7CBE59C27FBF}"/>
              </a:ext>
            </a:extLst>
          </p:cNvPr>
          <p:cNvSpPr>
            <a:spLocks noGrp="1"/>
          </p:cNvSpPr>
          <p:nvPr>
            <p:ph type="ftr" sz="quarter" idx="11"/>
          </p:nvPr>
        </p:nvSpPr>
        <p:spPr/>
        <p:txBody>
          <a:bodyPr/>
          <a:lstStyle/>
          <a:p>
            <a:r>
              <a:rPr lang="en-US"/>
              <a:t>Cantey Technology</a:t>
            </a:r>
          </a:p>
        </p:txBody>
      </p:sp>
      <p:sp>
        <p:nvSpPr>
          <p:cNvPr id="6" name="Slide Number Placeholder 5">
            <a:extLst>
              <a:ext uri="{FF2B5EF4-FFF2-40B4-BE49-F238E27FC236}">
                <a16:creationId xmlns:a16="http://schemas.microsoft.com/office/drawing/2014/main" id="{F7467153-9CD6-4DDE-A986-C71C5850C4A2}"/>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34565130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04588"/>
            <a:ext cx="10515600" cy="1022351"/>
          </a:xfrm>
        </p:spPr>
        <p:txBody>
          <a:bodyPr/>
          <a:lstStyle>
            <a:lvl1pPr>
              <a:defRPr sz="4800"/>
            </a:lvl1pPr>
          </a:lstStyle>
          <a:p>
            <a:r>
              <a:rPr lang="en-GB"/>
              <a:t>Click to edit Master title style</a:t>
            </a:r>
            <a:endParaRPr lang="en-US"/>
          </a:p>
        </p:txBody>
      </p:sp>
      <p:sp>
        <p:nvSpPr>
          <p:cNvPr id="3" name="Text Placeholder 2"/>
          <p:cNvSpPr>
            <a:spLocks noGrp="1"/>
          </p:cNvSpPr>
          <p:nvPr>
            <p:ph type="body" idx="1"/>
          </p:nvPr>
        </p:nvSpPr>
        <p:spPr>
          <a:xfrm>
            <a:off x="838200" y="1774058"/>
            <a:ext cx="5159375" cy="5221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8200" y="2434872"/>
            <a:ext cx="5159375" cy="36142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769848"/>
            <a:ext cx="5181600" cy="5221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34872"/>
            <a:ext cx="5181600" cy="36142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76D79ED-3FA7-4EF8-964B-EB8BCFAB02F8}"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41308503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ue">
    <p:spTree>
      <p:nvGrpSpPr>
        <p:cNvPr id="1" name=""/>
        <p:cNvGrpSpPr/>
        <p:nvPr/>
      </p:nvGrpSpPr>
      <p:grpSpPr>
        <a:xfrm>
          <a:off x="0" y="0"/>
          <a:ext cx="0" cy="0"/>
          <a:chOff x="0" y="0"/>
          <a:chExt cx="0" cy="0"/>
        </a:xfrm>
      </p:grpSpPr>
      <p:sp>
        <p:nvSpPr>
          <p:cNvPr id="6" name="Action Button: Blank 5">
            <a:hlinkClick r:id="" action="ppaction://hlinkshowjump?jump=nextslide" highlightClick="1"/>
            <a:extLst>
              <a:ext uri="{FF2B5EF4-FFF2-40B4-BE49-F238E27FC236}">
                <a16:creationId xmlns:a16="http://schemas.microsoft.com/office/drawing/2014/main" id="{4559731A-FC25-9ACD-0CD9-9AD2513F750B}"/>
              </a:ext>
            </a:extLst>
          </p:cNvPr>
          <p:cNvSpPr/>
          <p:nvPr userDrawn="1"/>
        </p:nvSpPr>
        <p:spPr>
          <a:xfrm>
            <a:off x="9305827" y="5806912"/>
            <a:ext cx="2253006" cy="744717"/>
          </a:xfrm>
          <a:prstGeom prst="actionButtonBlank">
            <a:avLst/>
          </a:prstGeom>
          <a:solidFill>
            <a:srgbClr val="FDAE16"/>
          </a:solidFill>
          <a:ln w="38100">
            <a:solidFill>
              <a:srgbClr val="FDAE16"/>
            </a:solidFill>
          </a:ln>
          <a:effectLst>
            <a:glow rad="101600">
              <a:schemeClr val="accent4">
                <a:lumMod val="60000"/>
                <a:lumOff val="4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Answer</a:t>
            </a:r>
          </a:p>
        </p:txBody>
      </p:sp>
    </p:spTree>
    <p:extLst>
      <p:ext uri="{BB962C8B-B14F-4D97-AF65-F5344CB8AC3E}">
        <p14:creationId xmlns:p14="http://schemas.microsoft.com/office/powerpoint/2010/main" val="7406504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rrect Answer">
    <p:spTree>
      <p:nvGrpSpPr>
        <p:cNvPr id="1" name=""/>
        <p:cNvGrpSpPr/>
        <p:nvPr/>
      </p:nvGrpSpPr>
      <p:grpSpPr>
        <a:xfrm>
          <a:off x="0" y="0"/>
          <a:ext cx="0" cy="0"/>
          <a:chOff x="0" y="0"/>
          <a:chExt cx="0" cy="0"/>
        </a:xfrm>
      </p:grpSpPr>
      <p:sp>
        <p:nvSpPr>
          <p:cNvPr id="8" name="Action Button: Go Home 7">
            <a:hlinkClick r:id="" action="ppaction://noaction" highlightClick="1"/>
            <a:extLst>
              <a:ext uri="{FF2B5EF4-FFF2-40B4-BE49-F238E27FC236}">
                <a16:creationId xmlns:a16="http://schemas.microsoft.com/office/drawing/2014/main" id="{68F9DC90-36ED-48A8-B0E9-314BC432124B}"/>
              </a:ext>
            </a:extLst>
          </p:cNvPr>
          <p:cNvSpPr/>
          <p:nvPr userDrawn="1"/>
        </p:nvSpPr>
        <p:spPr>
          <a:xfrm>
            <a:off x="600174" y="5559211"/>
            <a:ext cx="879835" cy="923330"/>
          </a:xfrm>
          <a:prstGeom prst="actionButtonHome">
            <a:avLst/>
          </a:prstGeom>
          <a:solidFill>
            <a:srgbClr val="C00000"/>
          </a:solidFill>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7C70DF-B667-1F4F-1504-0F6F92DFEC45}"/>
              </a:ext>
            </a:extLst>
          </p:cNvPr>
          <p:cNvSpPr/>
          <p:nvPr userDrawn="1"/>
        </p:nvSpPr>
        <p:spPr>
          <a:xfrm>
            <a:off x="2729265" y="997132"/>
            <a:ext cx="6733470" cy="923330"/>
          </a:xfrm>
          <a:prstGeom prst="rect">
            <a:avLst/>
          </a:prstGeom>
          <a:solidFill>
            <a:srgbClr val="C00000"/>
          </a:solidFill>
          <a:scene3d>
            <a:camera prst="orthographicFront"/>
            <a:lightRig rig="soft" dir="t">
              <a:rot lat="0" lon="0" rev="15600000"/>
            </a:lightRig>
          </a:scene3d>
          <a:sp3d>
            <a:bevelT w="114300" prst="hardEdge"/>
          </a:sp3d>
        </p:spPr>
        <p:txBody>
          <a:bodyPr wrap="square" lIns="91440" tIns="45720" rIns="91440" bIns="45720">
            <a:spAutoFit/>
            <a:sp3d extrusionH="57150" prstMaterial="softEdge">
              <a:bevelT w="25400" h="38100"/>
            </a:sp3d>
          </a:bodyPr>
          <a:lstStyle/>
          <a:p>
            <a:pPr algn="ctr"/>
            <a:r>
              <a:rPr lang="en-US" sz="5400" b="1" cap="none" spc="0">
                <a:ln/>
                <a:solidFill>
                  <a:schemeClr val="accent4"/>
                </a:solidFill>
                <a:effectLst/>
              </a:rPr>
              <a:t>The answer is…</a:t>
            </a:r>
          </a:p>
        </p:txBody>
      </p:sp>
    </p:spTree>
    <p:extLst>
      <p:ext uri="{BB962C8B-B14F-4D97-AF65-F5344CB8AC3E}">
        <p14:creationId xmlns:p14="http://schemas.microsoft.com/office/powerpoint/2010/main" val="38398910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g Numbers">
    <p:spTree>
      <p:nvGrpSpPr>
        <p:cNvPr id="1" name=""/>
        <p:cNvGrpSpPr/>
        <p:nvPr/>
      </p:nvGrpSpPr>
      <p:grpSpPr>
        <a:xfrm>
          <a:off x="0" y="0"/>
          <a:ext cx="0" cy="0"/>
          <a:chOff x="0" y="0"/>
          <a:chExt cx="0" cy="0"/>
        </a:xfrm>
      </p:grpSpPr>
      <p:sp>
        <p:nvSpPr>
          <p:cNvPr id="6" name="Action Button: Blank 5">
            <a:hlinkClick r:id="" action="ppaction://hlinkshowjump?jump=nextslide" highlightClick="1"/>
            <a:extLst>
              <a:ext uri="{FF2B5EF4-FFF2-40B4-BE49-F238E27FC236}">
                <a16:creationId xmlns:a16="http://schemas.microsoft.com/office/drawing/2014/main" id="{A82F802E-7B0B-28FB-2734-A1C42AD5E4F9}"/>
              </a:ext>
            </a:extLst>
          </p:cNvPr>
          <p:cNvSpPr/>
          <p:nvPr userDrawn="1"/>
        </p:nvSpPr>
        <p:spPr>
          <a:xfrm>
            <a:off x="4621928" y="5371059"/>
            <a:ext cx="2514599" cy="944218"/>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EDD212"/>
                </a:solidFill>
                <a:effectLst>
                  <a:outerShdw blurRad="50800" dist="50800" dir="5400000" algn="ctr" rotWithShape="0">
                    <a:srgbClr val="C00000"/>
                  </a:outerShdw>
                </a:effectLst>
              </a:rPr>
              <a:t>Answer</a:t>
            </a:r>
          </a:p>
        </p:txBody>
      </p:sp>
    </p:spTree>
    <p:extLst>
      <p:ext uri="{BB962C8B-B14F-4D97-AF65-F5344CB8AC3E}">
        <p14:creationId xmlns:p14="http://schemas.microsoft.com/office/powerpoint/2010/main" val="26123076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Action Button: Blank 5">
            <a:hlinkClick r:id="" action="ppaction://hlinkshowjump?jump=nextslide" highlightClick="1"/>
            <a:extLst>
              <a:ext uri="{FF2B5EF4-FFF2-40B4-BE49-F238E27FC236}">
                <a16:creationId xmlns:a16="http://schemas.microsoft.com/office/drawing/2014/main" id="{51E0D87D-F4DE-DAD2-BF6C-65AB7780E0EB}"/>
              </a:ext>
            </a:extLst>
          </p:cNvPr>
          <p:cNvSpPr/>
          <p:nvPr userDrawn="1"/>
        </p:nvSpPr>
        <p:spPr>
          <a:xfrm>
            <a:off x="5262770" y="5446644"/>
            <a:ext cx="1192695" cy="1133061"/>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FDD4C2A-79B0-4A83-AF58-66151DE832E0}"/>
              </a:ext>
            </a:extLst>
          </p:cNvPr>
          <p:cNvSpPr/>
          <p:nvPr userDrawn="1"/>
        </p:nvSpPr>
        <p:spPr>
          <a:xfrm>
            <a:off x="5526156" y="5685182"/>
            <a:ext cx="665922" cy="655983"/>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7825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408405" y="1042169"/>
            <a:ext cx="9296400" cy="983208"/>
          </a:xfrm>
        </p:spPr>
        <p:txBody>
          <a:bodyPr/>
          <a:lstStyle>
            <a:lvl1pPr>
              <a:defRPr sz="6000"/>
            </a:lvl1pPr>
          </a:lstStyle>
          <a:p>
            <a:r>
              <a:rPr lang="en-GB"/>
              <a:t>Bullet Points</a:t>
            </a:r>
            <a:endParaRPr lang="en-BA"/>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7/25/2023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1408405" y="3250128"/>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01</a:t>
            </a:r>
          </a:p>
        </p:txBody>
      </p:sp>
      <p:sp>
        <p:nvSpPr>
          <p:cNvPr id="15" name="Text Placeholder 14">
            <a:extLst>
              <a:ext uri="{FF2B5EF4-FFF2-40B4-BE49-F238E27FC236}">
                <a16:creationId xmlns:a16="http://schemas.microsoft.com/office/drawing/2014/main" id="{DC5BB349-05BC-7752-0098-827C6879F3B9}"/>
              </a:ext>
            </a:extLst>
          </p:cNvPr>
          <p:cNvSpPr>
            <a:spLocks noGrp="1"/>
          </p:cNvSpPr>
          <p:nvPr>
            <p:ph type="body" sz="quarter" idx="14" hasCustomPrompt="1"/>
          </p:nvPr>
        </p:nvSpPr>
        <p:spPr>
          <a:xfrm>
            <a:off x="1397000" y="4559119"/>
            <a:ext cx="2184400" cy="644525"/>
          </a:xfrm>
        </p:spPr>
        <p:txBody>
          <a:bodyPr>
            <a:normAutofit/>
          </a:bodyPr>
          <a:lstStyle>
            <a:lvl1pPr marL="0" indent="0" algn="ctr">
              <a:buNone/>
              <a:defRPr sz="1800">
                <a:solidFill>
                  <a:schemeClr val="tx1"/>
                </a:solidFill>
              </a:defRPr>
            </a:lvl1pPr>
          </a:lstStyle>
          <a:p>
            <a:pPr lvl="0"/>
            <a:r>
              <a:rPr lang="en-BA"/>
              <a:t>Sample Text</a:t>
            </a:r>
          </a:p>
        </p:txBody>
      </p:sp>
      <p:sp>
        <p:nvSpPr>
          <p:cNvPr id="16" name="Text Placeholder 12">
            <a:extLst>
              <a:ext uri="{FF2B5EF4-FFF2-40B4-BE49-F238E27FC236}">
                <a16:creationId xmlns:a16="http://schemas.microsoft.com/office/drawing/2014/main" id="{ACDF793C-6B45-6F02-943B-559A9F23A04D}"/>
              </a:ext>
            </a:extLst>
          </p:cNvPr>
          <p:cNvSpPr>
            <a:spLocks noGrp="1"/>
          </p:cNvSpPr>
          <p:nvPr>
            <p:ph type="body" sz="quarter" idx="15" hasCustomPrompt="1"/>
          </p:nvPr>
        </p:nvSpPr>
        <p:spPr>
          <a:xfrm>
            <a:off x="4964405" y="3728853"/>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02</a:t>
            </a:r>
          </a:p>
        </p:txBody>
      </p:sp>
      <p:sp>
        <p:nvSpPr>
          <p:cNvPr id="17" name="Text Placeholder 14">
            <a:extLst>
              <a:ext uri="{FF2B5EF4-FFF2-40B4-BE49-F238E27FC236}">
                <a16:creationId xmlns:a16="http://schemas.microsoft.com/office/drawing/2014/main" id="{6B517031-A255-DEEE-8B3E-C7D950801FD9}"/>
              </a:ext>
            </a:extLst>
          </p:cNvPr>
          <p:cNvSpPr>
            <a:spLocks noGrp="1"/>
          </p:cNvSpPr>
          <p:nvPr>
            <p:ph type="body" sz="quarter" idx="16" hasCustomPrompt="1"/>
          </p:nvPr>
        </p:nvSpPr>
        <p:spPr>
          <a:xfrm>
            <a:off x="4953000" y="5037844"/>
            <a:ext cx="2184400" cy="644525"/>
          </a:xfrm>
        </p:spPr>
        <p:txBody>
          <a:bodyPr>
            <a:normAutofit/>
          </a:bodyPr>
          <a:lstStyle>
            <a:lvl1pPr marL="0" indent="0" algn="ctr">
              <a:buNone/>
              <a:defRPr sz="1800">
                <a:solidFill>
                  <a:schemeClr val="tx1"/>
                </a:solidFill>
              </a:defRPr>
            </a:lvl1pPr>
          </a:lstStyle>
          <a:p>
            <a:pPr lvl="0"/>
            <a:r>
              <a:rPr lang="en-BA"/>
              <a:t>Sample Text</a:t>
            </a:r>
          </a:p>
        </p:txBody>
      </p:sp>
      <p:sp>
        <p:nvSpPr>
          <p:cNvPr id="18" name="Text Placeholder 12">
            <a:extLst>
              <a:ext uri="{FF2B5EF4-FFF2-40B4-BE49-F238E27FC236}">
                <a16:creationId xmlns:a16="http://schemas.microsoft.com/office/drawing/2014/main" id="{250A2F5E-1437-30DC-2422-779D82CFB3BF}"/>
              </a:ext>
            </a:extLst>
          </p:cNvPr>
          <p:cNvSpPr>
            <a:spLocks noGrp="1"/>
          </p:cNvSpPr>
          <p:nvPr>
            <p:ph type="body" sz="quarter" idx="17" hasCustomPrompt="1"/>
          </p:nvPr>
        </p:nvSpPr>
        <p:spPr>
          <a:xfrm>
            <a:off x="8520405" y="3250128"/>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03</a:t>
            </a:r>
          </a:p>
        </p:txBody>
      </p:sp>
      <p:sp>
        <p:nvSpPr>
          <p:cNvPr id="19" name="Text Placeholder 14">
            <a:extLst>
              <a:ext uri="{FF2B5EF4-FFF2-40B4-BE49-F238E27FC236}">
                <a16:creationId xmlns:a16="http://schemas.microsoft.com/office/drawing/2014/main" id="{A3378FB7-5A7B-A36C-4A42-DA1C24AA654D}"/>
              </a:ext>
            </a:extLst>
          </p:cNvPr>
          <p:cNvSpPr>
            <a:spLocks noGrp="1"/>
          </p:cNvSpPr>
          <p:nvPr>
            <p:ph type="body" sz="quarter" idx="18" hasCustomPrompt="1"/>
          </p:nvPr>
        </p:nvSpPr>
        <p:spPr>
          <a:xfrm>
            <a:off x="8509000" y="4559119"/>
            <a:ext cx="2184400" cy="644525"/>
          </a:xfrm>
        </p:spPr>
        <p:txBody>
          <a:bodyPr>
            <a:normAutofit/>
          </a:bodyPr>
          <a:lstStyle>
            <a:lvl1pPr marL="0" indent="0" algn="ctr">
              <a:buNone/>
              <a:defRPr sz="1800">
                <a:solidFill>
                  <a:schemeClr val="tx1"/>
                </a:solidFill>
              </a:defRPr>
            </a:lvl1pPr>
          </a:lstStyle>
          <a:p>
            <a:pPr lvl="0"/>
            <a:r>
              <a:rPr lang="en-BA"/>
              <a:t>Sample Text</a:t>
            </a:r>
          </a:p>
        </p:txBody>
      </p:sp>
      <p:sp>
        <p:nvSpPr>
          <p:cNvPr id="20" name="Text Placeholder 14">
            <a:extLst>
              <a:ext uri="{FF2B5EF4-FFF2-40B4-BE49-F238E27FC236}">
                <a16:creationId xmlns:a16="http://schemas.microsoft.com/office/drawing/2014/main" id="{965CE8D1-6E81-EB7C-E007-F1A179C4FC33}"/>
              </a:ext>
            </a:extLst>
          </p:cNvPr>
          <p:cNvSpPr>
            <a:spLocks noGrp="1"/>
          </p:cNvSpPr>
          <p:nvPr>
            <p:ph type="body" sz="quarter" idx="19" hasCustomPrompt="1"/>
          </p:nvPr>
        </p:nvSpPr>
        <p:spPr>
          <a:xfrm>
            <a:off x="1408406" y="2047476"/>
            <a:ext cx="9284994" cy="502810"/>
          </a:xfrm>
        </p:spPr>
        <p:txBody>
          <a:bodyPr>
            <a:normAutofit/>
          </a:bodyPr>
          <a:lstStyle>
            <a:lvl1pPr marL="0" indent="0" algn="ctr">
              <a:buNone/>
              <a:defRPr sz="2000"/>
            </a:lvl1pPr>
          </a:lstStyle>
          <a:p>
            <a:pPr lvl="0"/>
            <a:r>
              <a:rPr lang="en-BA"/>
              <a:t>Sample Text</a:t>
            </a:r>
          </a:p>
        </p:txBody>
      </p:sp>
    </p:spTree>
    <p:extLst>
      <p:ext uri="{BB962C8B-B14F-4D97-AF65-F5344CB8AC3E}">
        <p14:creationId xmlns:p14="http://schemas.microsoft.com/office/powerpoint/2010/main" val="36006568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220105" y="990405"/>
            <a:ext cx="9890187" cy="1143344"/>
          </a:xfrm>
        </p:spPr>
        <p:txBody>
          <a:bodyPr/>
          <a:lstStyle>
            <a:lvl1pPr>
              <a:defRPr sz="6000"/>
            </a:lvl1pPr>
          </a:lstStyle>
          <a:p>
            <a:r>
              <a:rPr lang="en-GB"/>
              <a:t>Bullet Points</a:t>
            </a:r>
            <a:endParaRPr lang="en-BA"/>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7/25/2023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1239418" y="3158830"/>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01</a:t>
            </a:r>
          </a:p>
        </p:txBody>
      </p:sp>
      <p:sp>
        <p:nvSpPr>
          <p:cNvPr id="20" name="Text Placeholder 14">
            <a:extLst>
              <a:ext uri="{FF2B5EF4-FFF2-40B4-BE49-F238E27FC236}">
                <a16:creationId xmlns:a16="http://schemas.microsoft.com/office/drawing/2014/main" id="{965CE8D1-6E81-EB7C-E007-F1A179C4FC33}"/>
              </a:ext>
            </a:extLst>
          </p:cNvPr>
          <p:cNvSpPr>
            <a:spLocks noGrp="1"/>
          </p:cNvSpPr>
          <p:nvPr>
            <p:ph type="body" sz="quarter" idx="19" hasCustomPrompt="1"/>
          </p:nvPr>
        </p:nvSpPr>
        <p:spPr>
          <a:xfrm>
            <a:off x="1220105" y="2032904"/>
            <a:ext cx="9878053" cy="414269"/>
          </a:xfrm>
        </p:spPr>
        <p:txBody>
          <a:bodyPr>
            <a:noAutofit/>
          </a:bodyPr>
          <a:lstStyle>
            <a:lvl1pPr marL="0" indent="0" algn="ctr">
              <a:buNone/>
              <a:defRPr sz="2400"/>
            </a:lvl1pPr>
          </a:lstStyle>
          <a:p>
            <a:pPr lvl="0"/>
            <a:r>
              <a:rPr lang="en-BA"/>
              <a:t>Sample Text</a:t>
            </a:r>
          </a:p>
        </p:txBody>
      </p:sp>
      <p:sp>
        <p:nvSpPr>
          <p:cNvPr id="28" name="Text Placeholder 14">
            <a:extLst>
              <a:ext uri="{FF2B5EF4-FFF2-40B4-BE49-F238E27FC236}">
                <a16:creationId xmlns:a16="http://schemas.microsoft.com/office/drawing/2014/main" id="{F86B7A75-0E50-63E8-09D7-6015707A08FF}"/>
              </a:ext>
            </a:extLst>
          </p:cNvPr>
          <p:cNvSpPr>
            <a:spLocks noGrp="1"/>
          </p:cNvSpPr>
          <p:nvPr>
            <p:ph type="body" sz="quarter" idx="20" hasCustomPrompt="1"/>
          </p:nvPr>
        </p:nvSpPr>
        <p:spPr>
          <a:xfrm>
            <a:off x="3662005" y="3158830"/>
            <a:ext cx="2503194" cy="1143345"/>
          </a:xfrm>
        </p:spPr>
        <p:txBody>
          <a:bodyPr anchor="ctr">
            <a:normAutofit/>
          </a:bodyPr>
          <a:lstStyle>
            <a:lvl1pPr marL="0" indent="0" algn="ctr">
              <a:buNone/>
              <a:defRPr sz="1800">
                <a:solidFill>
                  <a:schemeClr val="tx1"/>
                </a:solidFill>
              </a:defRPr>
            </a:lvl1pPr>
          </a:lstStyle>
          <a:p>
            <a:pPr lvl="0"/>
            <a:r>
              <a:rPr lang="en-BA"/>
              <a:t>Sample Text</a:t>
            </a:r>
          </a:p>
        </p:txBody>
      </p:sp>
      <p:sp>
        <p:nvSpPr>
          <p:cNvPr id="29" name="Text Placeholder 12">
            <a:extLst>
              <a:ext uri="{FF2B5EF4-FFF2-40B4-BE49-F238E27FC236}">
                <a16:creationId xmlns:a16="http://schemas.microsoft.com/office/drawing/2014/main" id="{86DCE465-1F6E-EC0F-B833-B6301D9E762E}"/>
              </a:ext>
            </a:extLst>
          </p:cNvPr>
          <p:cNvSpPr>
            <a:spLocks noGrp="1"/>
          </p:cNvSpPr>
          <p:nvPr>
            <p:ph type="body" sz="quarter" idx="21" hasCustomPrompt="1"/>
          </p:nvPr>
        </p:nvSpPr>
        <p:spPr>
          <a:xfrm>
            <a:off x="1239418" y="464535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03</a:t>
            </a:r>
          </a:p>
        </p:txBody>
      </p:sp>
      <p:sp>
        <p:nvSpPr>
          <p:cNvPr id="30" name="Text Placeholder 14">
            <a:extLst>
              <a:ext uri="{FF2B5EF4-FFF2-40B4-BE49-F238E27FC236}">
                <a16:creationId xmlns:a16="http://schemas.microsoft.com/office/drawing/2014/main" id="{B1DE8F84-FCC5-B3F8-29FF-DD9F79502EA1}"/>
              </a:ext>
            </a:extLst>
          </p:cNvPr>
          <p:cNvSpPr>
            <a:spLocks noGrp="1"/>
          </p:cNvSpPr>
          <p:nvPr>
            <p:ph type="body" sz="quarter" idx="22" hasCustomPrompt="1"/>
          </p:nvPr>
        </p:nvSpPr>
        <p:spPr>
          <a:xfrm>
            <a:off x="3662005" y="4645355"/>
            <a:ext cx="2503194" cy="1143345"/>
          </a:xfrm>
        </p:spPr>
        <p:txBody>
          <a:bodyPr anchor="ctr">
            <a:normAutofit/>
          </a:bodyPr>
          <a:lstStyle>
            <a:lvl1pPr marL="0" indent="0" algn="ctr">
              <a:buNone/>
              <a:defRPr sz="1800">
                <a:solidFill>
                  <a:schemeClr val="tx1"/>
                </a:solidFill>
              </a:defRPr>
            </a:lvl1pPr>
          </a:lstStyle>
          <a:p>
            <a:pPr lvl="0"/>
            <a:r>
              <a:rPr lang="en-BA"/>
              <a:t>Sample Text</a:t>
            </a:r>
          </a:p>
        </p:txBody>
      </p:sp>
      <p:sp>
        <p:nvSpPr>
          <p:cNvPr id="31" name="Text Placeholder 12">
            <a:extLst>
              <a:ext uri="{FF2B5EF4-FFF2-40B4-BE49-F238E27FC236}">
                <a16:creationId xmlns:a16="http://schemas.microsoft.com/office/drawing/2014/main" id="{11BD4F97-7446-D1DC-3422-53F2CE14B078}"/>
              </a:ext>
            </a:extLst>
          </p:cNvPr>
          <p:cNvSpPr>
            <a:spLocks noGrp="1"/>
          </p:cNvSpPr>
          <p:nvPr>
            <p:ph type="body" sz="quarter" idx="23" hasCustomPrompt="1"/>
          </p:nvPr>
        </p:nvSpPr>
        <p:spPr>
          <a:xfrm>
            <a:off x="6426199" y="3158830"/>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02</a:t>
            </a:r>
          </a:p>
        </p:txBody>
      </p:sp>
      <p:sp>
        <p:nvSpPr>
          <p:cNvPr id="32" name="Text Placeholder 14">
            <a:extLst>
              <a:ext uri="{FF2B5EF4-FFF2-40B4-BE49-F238E27FC236}">
                <a16:creationId xmlns:a16="http://schemas.microsoft.com/office/drawing/2014/main" id="{2A02CF6B-67EF-14E6-AF39-9FF9A901CFA0}"/>
              </a:ext>
            </a:extLst>
          </p:cNvPr>
          <p:cNvSpPr>
            <a:spLocks noGrp="1"/>
          </p:cNvSpPr>
          <p:nvPr>
            <p:ph type="body" sz="quarter" idx="24" hasCustomPrompt="1"/>
          </p:nvPr>
        </p:nvSpPr>
        <p:spPr>
          <a:xfrm>
            <a:off x="8610600" y="3158830"/>
            <a:ext cx="2503194" cy="1143345"/>
          </a:xfrm>
        </p:spPr>
        <p:txBody>
          <a:bodyPr anchor="ctr">
            <a:normAutofit/>
          </a:bodyPr>
          <a:lstStyle>
            <a:lvl1pPr marL="0" indent="0" algn="ctr">
              <a:buNone/>
              <a:defRPr sz="1800">
                <a:solidFill>
                  <a:schemeClr val="tx1"/>
                </a:solidFill>
              </a:defRPr>
            </a:lvl1pPr>
          </a:lstStyle>
          <a:p>
            <a:pPr lvl="0"/>
            <a:r>
              <a:rPr lang="en-BA"/>
              <a:t>Sample Text</a:t>
            </a:r>
          </a:p>
        </p:txBody>
      </p:sp>
      <p:sp>
        <p:nvSpPr>
          <p:cNvPr id="33" name="Text Placeholder 12">
            <a:extLst>
              <a:ext uri="{FF2B5EF4-FFF2-40B4-BE49-F238E27FC236}">
                <a16:creationId xmlns:a16="http://schemas.microsoft.com/office/drawing/2014/main" id="{31D41ECE-7255-4E90-FC66-BE8E90C5752D}"/>
              </a:ext>
            </a:extLst>
          </p:cNvPr>
          <p:cNvSpPr>
            <a:spLocks noGrp="1"/>
          </p:cNvSpPr>
          <p:nvPr>
            <p:ph type="body" sz="quarter" idx="25" hasCustomPrompt="1"/>
          </p:nvPr>
        </p:nvSpPr>
        <p:spPr>
          <a:xfrm>
            <a:off x="6426199" y="464535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04</a:t>
            </a:r>
          </a:p>
        </p:txBody>
      </p:sp>
      <p:sp>
        <p:nvSpPr>
          <p:cNvPr id="34" name="Text Placeholder 14">
            <a:extLst>
              <a:ext uri="{FF2B5EF4-FFF2-40B4-BE49-F238E27FC236}">
                <a16:creationId xmlns:a16="http://schemas.microsoft.com/office/drawing/2014/main" id="{63D80AF5-2F23-598B-DA49-DD0EDD037040}"/>
              </a:ext>
            </a:extLst>
          </p:cNvPr>
          <p:cNvSpPr>
            <a:spLocks noGrp="1"/>
          </p:cNvSpPr>
          <p:nvPr>
            <p:ph type="body" sz="quarter" idx="26" hasCustomPrompt="1"/>
          </p:nvPr>
        </p:nvSpPr>
        <p:spPr>
          <a:xfrm>
            <a:off x="8610600" y="4645355"/>
            <a:ext cx="2503194" cy="1143345"/>
          </a:xfrm>
        </p:spPr>
        <p:txBody>
          <a:bodyPr anchor="ctr">
            <a:normAutofit/>
          </a:bodyPr>
          <a:lstStyle>
            <a:lvl1pPr marL="0" indent="0" algn="ctr">
              <a:buNone/>
              <a:defRPr sz="1800">
                <a:solidFill>
                  <a:schemeClr val="tx1"/>
                </a:solidFill>
              </a:defRPr>
            </a:lvl1pPr>
          </a:lstStyle>
          <a:p>
            <a:pPr lvl="0"/>
            <a:r>
              <a:rPr lang="en-BA"/>
              <a:t>Sample Text</a:t>
            </a:r>
          </a:p>
        </p:txBody>
      </p:sp>
    </p:spTree>
    <p:extLst>
      <p:ext uri="{BB962C8B-B14F-4D97-AF65-F5344CB8AC3E}">
        <p14:creationId xmlns:p14="http://schemas.microsoft.com/office/powerpoint/2010/main" val="7025326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Four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605B-5E4A-F69A-5CEC-BA8AD68D5DA1}"/>
              </a:ext>
            </a:extLst>
          </p:cNvPr>
          <p:cNvSpPr>
            <a:spLocks noGrp="1"/>
          </p:cNvSpPr>
          <p:nvPr>
            <p:ph type="title" hasCustomPrompt="1"/>
          </p:nvPr>
        </p:nvSpPr>
        <p:spPr>
          <a:xfrm>
            <a:off x="1372456" y="1094508"/>
            <a:ext cx="3450943" cy="1143345"/>
          </a:xfrm>
        </p:spPr>
        <p:txBody>
          <a:bodyPr/>
          <a:lstStyle>
            <a:lvl1pPr algn="l">
              <a:defRPr sz="6000">
                <a:solidFill>
                  <a:schemeClr val="tx1"/>
                </a:solidFill>
              </a:defRPr>
            </a:lvl1pPr>
          </a:lstStyle>
          <a:p>
            <a:r>
              <a:rPr lang="en-GB"/>
              <a:t>Bullet Points</a:t>
            </a:r>
            <a:endParaRPr lang="en-BA"/>
          </a:p>
        </p:txBody>
      </p:sp>
      <p:sp>
        <p:nvSpPr>
          <p:cNvPr id="3" name="Date Placeholder 2">
            <a:extLst>
              <a:ext uri="{FF2B5EF4-FFF2-40B4-BE49-F238E27FC236}">
                <a16:creationId xmlns:a16="http://schemas.microsoft.com/office/drawing/2014/main" id="{5A8B9972-5F6A-EAE4-03F7-7FBA8E7BC254}"/>
              </a:ext>
            </a:extLst>
          </p:cNvPr>
          <p:cNvSpPr>
            <a:spLocks noGrp="1"/>
          </p:cNvSpPr>
          <p:nvPr>
            <p:ph type="dt" sz="half" idx="10"/>
          </p:nvPr>
        </p:nvSpPr>
        <p:spPr/>
        <p:txBody>
          <a:bodyPr/>
          <a:lstStyle/>
          <a:p>
            <a:fld id="{276D79ED-3FA7-4EF8-964B-EB8BCFAB02F8}" type="datetimeFigureOut">
              <a:rPr lang="en-US" smtClean="0"/>
              <a:pPr/>
              <a:t>7/25/2023</a:t>
            </a:fld>
            <a:endParaRPr lang="en-US"/>
          </a:p>
        </p:txBody>
      </p:sp>
      <p:sp>
        <p:nvSpPr>
          <p:cNvPr id="4" name="Footer Placeholder 3">
            <a:extLst>
              <a:ext uri="{FF2B5EF4-FFF2-40B4-BE49-F238E27FC236}">
                <a16:creationId xmlns:a16="http://schemas.microsoft.com/office/drawing/2014/main" id="{2EB14322-2607-4586-D9DE-009F6DB34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C227C-47A8-6110-CD3E-C66249004D1D}"/>
              </a:ext>
            </a:extLst>
          </p:cNvPr>
          <p:cNvSpPr>
            <a:spLocks noGrp="1"/>
          </p:cNvSpPr>
          <p:nvPr>
            <p:ph type="sldNum" sz="quarter" idx="12"/>
          </p:nvPr>
        </p:nvSpPr>
        <p:spPr/>
        <p:txBody>
          <a:bodyPr/>
          <a:lstStyle/>
          <a:p>
            <a:fld id="{C6F12CB2-7F2C-47B9-AE70-22A94B49F233}" type="slidenum">
              <a:rPr lang="en-US" smtClean="0"/>
              <a:pPr/>
              <a:t>‹#›</a:t>
            </a:fld>
            <a:endParaRPr lang="en-US"/>
          </a:p>
        </p:txBody>
      </p:sp>
      <p:sp>
        <p:nvSpPr>
          <p:cNvPr id="13" name="Text Placeholder 12">
            <a:extLst>
              <a:ext uri="{FF2B5EF4-FFF2-40B4-BE49-F238E27FC236}">
                <a16:creationId xmlns:a16="http://schemas.microsoft.com/office/drawing/2014/main" id="{5C43B5A5-9E0B-D8B0-5366-B49C87F3DB5B}"/>
              </a:ext>
            </a:extLst>
          </p:cNvPr>
          <p:cNvSpPr>
            <a:spLocks noGrp="1"/>
          </p:cNvSpPr>
          <p:nvPr>
            <p:ph type="body" sz="quarter" idx="13" hasCustomPrompt="1"/>
          </p:nvPr>
        </p:nvSpPr>
        <p:spPr>
          <a:xfrm>
            <a:off x="5135675" y="1088439"/>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01</a:t>
            </a:r>
          </a:p>
        </p:txBody>
      </p:sp>
      <p:sp>
        <p:nvSpPr>
          <p:cNvPr id="20" name="Text Placeholder 14">
            <a:extLst>
              <a:ext uri="{FF2B5EF4-FFF2-40B4-BE49-F238E27FC236}">
                <a16:creationId xmlns:a16="http://schemas.microsoft.com/office/drawing/2014/main" id="{965CE8D1-6E81-EB7C-E007-F1A179C4FC33}"/>
              </a:ext>
            </a:extLst>
          </p:cNvPr>
          <p:cNvSpPr>
            <a:spLocks noGrp="1"/>
          </p:cNvSpPr>
          <p:nvPr>
            <p:ph type="body" sz="quarter" idx="19" hasCustomPrompt="1"/>
          </p:nvPr>
        </p:nvSpPr>
        <p:spPr>
          <a:xfrm>
            <a:off x="1405582" y="2318286"/>
            <a:ext cx="2695848" cy="695503"/>
          </a:xfrm>
        </p:spPr>
        <p:txBody>
          <a:bodyPr>
            <a:normAutofit/>
          </a:bodyPr>
          <a:lstStyle>
            <a:lvl1pPr marL="0" indent="0" algn="l">
              <a:buNone/>
              <a:defRPr sz="2000">
                <a:solidFill>
                  <a:schemeClr val="tx1"/>
                </a:solidFill>
              </a:defRPr>
            </a:lvl1pPr>
          </a:lstStyle>
          <a:p>
            <a:pPr lvl="0"/>
            <a:r>
              <a:rPr lang="en-BA"/>
              <a:t>Sample Text</a:t>
            </a:r>
          </a:p>
        </p:txBody>
      </p:sp>
      <p:sp>
        <p:nvSpPr>
          <p:cNvPr id="28" name="Text Placeholder 14">
            <a:extLst>
              <a:ext uri="{FF2B5EF4-FFF2-40B4-BE49-F238E27FC236}">
                <a16:creationId xmlns:a16="http://schemas.microsoft.com/office/drawing/2014/main" id="{F86B7A75-0E50-63E8-09D7-6015707A08FF}"/>
              </a:ext>
            </a:extLst>
          </p:cNvPr>
          <p:cNvSpPr>
            <a:spLocks noGrp="1"/>
          </p:cNvSpPr>
          <p:nvPr>
            <p:ph type="body" sz="quarter" idx="20" hasCustomPrompt="1"/>
          </p:nvPr>
        </p:nvSpPr>
        <p:spPr>
          <a:xfrm>
            <a:off x="5125871" y="2285655"/>
            <a:ext cx="2194204" cy="1143345"/>
          </a:xfrm>
        </p:spPr>
        <p:txBody>
          <a:bodyPr>
            <a:normAutofit/>
          </a:bodyPr>
          <a:lstStyle>
            <a:lvl1pPr marL="0" indent="0" algn="ctr">
              <a:buNone/>
              <a:defRPr sz="1800">
                <a:solidFill>
                  <a:schemeClr val="tx1"/>
                </a:solidFill>
              </a:defRPr>
            </a:lvl1pPr>
          </a:lstStyle>
          <a:p>
            <a:pPr lvl="0"/>
            <a:r>
              <a:rPr lang="en-BA"/>
              <a:t>Sample Text</a:t>
            </a:r>
          </a:p>
        </p:txBody>
      </p:sp>
      <p:sp>
        <p:nvSpPr>
          <p:cNvPr id="31" name="Text Placeholder 12">
            <a:extLst>
              <a:ext uri="{FF2B5EF4-FFF2-40B4-BE49-F238E27FC236}">
                <a16:creationId xmlns:a16="http://schemas.microsoft.com/office/drawing/2014/main" id="{11BD4F97-7446-D1DC-3422-53F2CE14B078}"/>
              </a:ext>
            </a:extLst>
          </p:cNvPr>
          <p:cNvSpPr>
            <a:spLocks noGrp="1"/>
          </p:cNvSpPr>
          <p:nvPr>
            <p:ph type="body" sz="quarter" idx="23" hasCustomPrompt="1"/>
          </p:nvPr>
        </p:nvSpPr>
        <p:spPr>
          <a:xfrm>
            <a:off x="8625340" y="1090938"/>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02</a:t>
            </a:r>
          </a:p>
        </p:txBody>
      </p:sp>
      <p:sp>
        <p:nvSpPr>
          <p:cNvPr id="26" name="Text Placeholder 14">
            <a:extLst>
              <a:ext uri="{FF2B5EF4-FFF2-40B4-BE49-F238E27FC236}">
                <a16:creationId xmlns:a16="http://schemas.microsoft.com/office/drawing/2014/main" id="{1FF50082-D24B-BD3E-099D-F5DC7F4EB048}"/>
              </a:ext>
            </a:extLst>
          </p:cNvPr>
          <p:cNvSpPr>
            <a:spLocks noGrp="1"/>
          </p:cNvSpPr>
          <p:nvPr>
            <p:ph type="body" sz="quarter" idx="27" hasCustomPrompt="1"/>
          </p:nvPr>
        </p:nvSpPr>
        <p:spPr>
          <a:xfrm>
            <a:off x="8579586" y="2285655"/>
            <a:ext cx="2194204" cy="1143345"/>
          </a:xfrm>
        </p:spPr>
        <p:txBody>
          <a:bodyPr>
            <a:normAutofit/>
          </a:bodyPr>
          <a:lstStyle>
            <a:lvl1pPr marL="0" indent="0" algn="ctr">
              <a:buNone/>
              <a:defRPr sz="1800">
                <a:solidFill>
                  <a:schemeClr val="tx1"/>
                </a:solidFill>
              </a:defRPr>
            </a:lvl1pPr>
          </a:lstStyle>
          <a:p>
            <a:pPr lvl="0"/>
            <a:r>
              <a:rPr lang="en-BA"/>
              <a:t>Sample Text</a:t>
            </a:r>
          </a:p>
        </p:txBody>
      </p:sp>
      <p:sp>
        <p:nvSpPr>
          <p:cNvPr id="27" name="Text Placeholder 12">
            <a:extLst>
              <a:ext uri="{FF2B5EF4-FFF2-40B4-BE49-F238E27FC236}">
                <a16:creationId xmlns:a16="http://schemas.microsoft.com/office/drawing/2014/main" id="{70FCBA20-6208-20E8-8B86-4733213A6108}"/>
              </a:ext>
            </a:extLst>
          </p:cNvPr>
          <p:cNvSpPr>
            <a:spLocks noGrp="1"/>
          </p:cNvSpPr>
          <p:nvPr>
            <p:ph type="body" sz="quarter" idx="28" hasCustomPrompt="1"/>
          </p:nvPr>
        </p:nvSpPr>
        <p:spPr>
          <a:xfrm>
            <a:off x="5135675" y="377173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04</a:t>
            </a:r>
          </a:p>
        </p:txBody>
      </p:sp>
      <p:sp>
        <p:nvSpPr>
          <p:cNvPr id="35" name="Text Placeholder 14">
            <a:extLst>
              <a:ext uri="{FF2B5EF4-FFF2-40B4-BE49-F238E27FC236}">
                <a16:creationId xmlns:a16="http://schemas.microsoft.com/office/drawing/2014/main" id="{FE189179-D9A8-9E04-2A5D-0BC0959A1BBB}"/>
              </a:ext>
            </a:extLst>
          </p:cNvPr>
          <p:cNvSpPr>
            <a:spLocks noGrp="1"/>
          </p:cNvSpPr>
          <p:nvPr>
            <p:ph type="body" sz="quarter" idx="29" hasCustomPrompt="1"/>
          </p:nvPr>
        </p:nvSpPr>
        <p:spPr>
          <a:xfrm>
            <a:off x="5125871" y="4968951"/>
            <a:ext cx="2194204" cy="1143345"/>
          </a:xfrm>
        </p:spPr>
        <p:txBody>
          <a:bodyPr>
            <a:normAutofit/>
          </a:bodyPr>
          <a:lstStyle>
            <a:lvl1pPr marL="0" indent="0" algn="ctr">
              <a:buNone/>
              <a:defRPr sz="1800">
                <a:solidFill>
                  <a:schemeClr val="tx1"/>
                </a:solidFill>
              </a:defRPr>
            </a:lvl1pPr>
          </a:lstStyle>
          <a:p>
            <a:pPr lvl="0"/>
            <a:r>
              <a:rPr lang="en-BA"/>
              <a:t>Sample Text</a:t>
            </a:r>
          </a:p>
        </p:txBody>
      </p:sp>
      <p:sp>
        <p:nvSpPr>
          <p:cNvPr id="36" name="Text Placeholder 12">
            <a:extLst>
              <a:ext uri="{FF2B5EF4-FFF2-40B4-BE49-F238E27FC236}">
                <a16:creationId xmlns:a16="http://schemas.microsoft.com/office/drawing/2014/main" id="{FC4B6345-D8F2-BB59-9A18-DEF79B96F0AE}"/>
              </a:ext>
            </a:extLst>
          </p:cNvPr>
          <p:cNvSpPr>
            <a:spLocks noGrp="1"/>
          </p:cNvSpPr>
          <p:nvPr>
            <p:ph type="body" sz="quarter" idx="30" hasCustomPrompt="1"/>
          </p:nvPr>
        </p:nvSpPr>
        <p:spPr>
          <a:xfrm>
            <a:off x="8625340" y="3774234"/>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05</a:t>
            </a:r>
          </a:p>
        </p:txBody>
      </p:sp>
      <p:sp>
        <p:nvSpPr>
          <p:cNvPr id="37" name="Text Placeholder 14">
            <a:extLst>
              <a:ext uri="{FF2B5EF4-FFF2-40B4-BE49-F238E27FC236}">
                <a16:creationId xmlns:a16="http://schemas.microsoft.com/office/drawing/2014/main" id="{51B992BE-4D1F-656A-831F-2DED9A42BA30}"/>
              </a:ext>
            </a:extLst>
          </p:cNvPr>
          <p:cNvSpPr>
            <a:spLocks noGrp="1"/>
          </p:cNvSpPr>
          <p:nvPr>
            <p:ph type="body" sz="quarter" idx="31" hasCustomPrompt="1"/>
          </p:nvPr>
        </p:nvSpPr>
        <p:spPr>
          <a:xfrm>
            <a:off x="8579586" y="4968951"/>
            <a:ext cx="2194204" cy="1143345"/>
          </a:xfrm>
        </p:spPr>
        <p:txBody>
          <a:bodyPr>
            <a:normAutofit/>
          </a:bodyPr>
          <a:lstStyle>
            <a:lvl1pPr marL="0" indent="0" algn="ctr">
              <a:buNone/>
              <a:defRPr sz="1800">
                <a:solidFill>
                  <a:schemeClr val="tx1"/>
                </a:solidFill>
              </a:defRPr>
            </a:lvl1pPr>
          </a:lstStyle>
          <a:p>
            <a:pPr lvl="0"/>
            <a:r>
              <a:rPr lang="en-BA"/>
              <a:t>Sample Text</a:t>
            </a:r>
          </a:p>
        </p:txBody>
      </p:sp>
      <p:sp>
        <p:nvSpPr>
          <p:cNvPr id="38" name="Text Placeholder 12">
            <a:extLst>
              <a:ext uri="{FF2B5EF4-FFF2-40B4-BE49-F238E27FC236}">
                <a16:creationId xmlns:a16="http://schemas.microsoft.com/office/drawing/2014/main" id="{852D8948-611A-4BDE-8645-60B4C0C75245}"/>
              </a:ext>
            </a:extLst>
          </p:cNvPr>
          <p:cNvSpPr>
            <a:spLocks noGrp="1"/>
          </p:cNvSpPr>
          <p:nvPr>
            <p:ph type="body" sz="quarter" idx="32" hasCustomPrompt="1"/>
          </p:nvPr>
        </p:nvSpPr>
        <p:spPr>
          <a:xfrm>
            <a:off x="1382260" y="3771735"/>
            <a:ext cx="2184400" cy="1117600"/>
          </a:xfrm>
        </p:spPr>
        <p:txBody>
          <a:bodyPr anchor="ctr">
            <a:normAutofit/>
          </a:bodyPr>
          <a:lstStyle>
            <a:lvl1pPr marL="0" indent="0" algn="ctr">
              <a:buNone/>
              <a:defRPr lang="en-BA" sz="7000" b="1" kern="1200" dirty="0">
                <a:solidFill>
                  <a:srgbClr val="4E221E"/>
                </a:solidFill>
                <a:latin typeface="Harry P" pitchFamily="2" charset="0"/>
                <a:ea typeface="Open Sans" panose="020B0606030504020204" pitchFamily="34" charset="0"/>
                <a:cs typeface="FUTURA MEDIUM" panose="020B0602020204020303" pitchFamily="34" charset="-79"/>
              </a:defRPr>
            </a:lvl1pPr>
          </a:lstStyle>
          <a:p>
            <a:pPr lvl="0"/>
            <a:r>
              <a:rPr lang="en-BA"/>
              <a:t>03</a:t>
            </a:r>
          </a:p>
        </p:txBody>
      </p:sp>
      <p:sp>
        <p:nvSpPr>
          <p:cNvPr id="39" name="Text Placeholder 14">
            <a:extLst>
              <a:ext uri="{FF2B5EF4-FFF2-40B4-BE49-F238E27FC236}">
                <a16:creationId xmlns:a16="http://schemas.microsoft.com/office/drawing/2014/main" id="{FC640694-EC23-E40F-A62D-B5A3455D347B}"/>
              </a:ext>
            </a:extLst>
          </p:cNvPr>
          <p:cNvSpPr>
            <a:spLocks noGrp="1"/>
          </p:cNvSpPr>
          <p:nvPr>
            <p:ph type="body" sz="quarter" idx="33" hasCustomPrompt="1"/>
          </p:nvPr>
        </p:nvSpPr>
        <p:spPr>
          <a:xfrm>
            <a:off x="1372456" y="4968951"/>
            <a:ext cx="2194204" cy="1143345"/>
          </a:xfrm>
        </p:spPr>
        <p:txBody>
          <a:bodyPr>
            <a:normAutofit/>
          </a:bodyPr>
          <a:lstStyle>
            <a:lvl1pPr marL="0" indent="0" algn="ctr">
              <a:buNone/>
              <a:defRPr sz="1800">
                <a:solidFill>
                  <a:schemeClr val="tx1"/>
                </a:solidFill>
              </a:defRPr>
            </a:lvl1pPr>
          </a:lstStyle>
          <a:p>
            <a:pPr lvl="0"/>
            <a:r>
              <a:rPr lang="en-BA"/>
              <a:t>Sample Text</a:t>
            </a:r>
          </a:p>
        </p:txBody>
      </p:sp>
    </p:spTree>
    <p:extLst>
      <p:ext uri="{BB962C8B-B14F-4D97-AF65-F5344CB8AC3E}">
        <p14:creationId xmlns:p14="http://schemas.microsoft.com/office/powerpoint/2010/main" val="9291655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712034"/>
            <a:ext cx="4344988" cy="2945565"/>
          </a:xfrm>
        </p:spPr>
        <p:txBody>
          <a:bodyPr anchor="ctr"/>
          <a:lstStyle>
            <a:lvl1pPr>
              <a:defRPr sz="4800"/>
            </a:lvl1pPr>
          </a:lstStyle>
          <a:p>
            <a:r>
              <a:rPr lang="en-GB"/>
              <a:t>Click to edit Master title style</a:t>
            </a:r>
            <a:endParaRPr lang="en-US"/>
          </a:p>
        </p:txBody>
      </p:sp>
      <p:sp>
        <p:nvSpPr>
          <p:cNvPr id="3" name="Content Placeholder 2"/>
          <p:cNvSpPr>
            <a:spLocks noGrp="1"/>
          </p:cNvSpPr>
          <p:nvPr>
            <p:ph idx="1"/>
          </p:nvPr>
        </p:nvSpPr>
        <p:spPr>
          <a:xfrm>
            <a:off x="5183188" y="712033"/>
            <a:ext cx="6170612" cy="54339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8200" y="3657600"/>
            <a:ext cx="4344988" cy="24883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30354879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7226" y="689549"/>
            <a:ext cx="4525962" cy="2739452"/>
          </a:xfrm>
        </p:spPr>
        <p:txBody>
          <a:bodyPr anchor="ctr"/>
          <a:lstStyle>
            <a:lvl1pPr>
              <a:defRPr sz="4800"/>
            </a:lvl1pPr>
          </a:lstStyle>
          <a:p>
            <a:r>
              <a:rPr lang="en-GB"/>
              <a:t>Click to edit Master title style</a:t>
            </a:r>
            <a:endParaRPr lang="en-US"/>
          </a:p>
        </p:txBody>
      </p:sp>
      <p:sp>
        <p:nvSpPr>
          <p:cNvPr id="3" name="Picture Placeholder 2"/>
          <p:cNvSpPr>
            <a:spLocks noGrp="1"/>
          </p:cNvSpPr>
          <p:nvPr>
            <p:ph type="pic" idx="1"/>
          </p:nvPr>
        </p:nvSpPr>
        <p:spPr>
          <a:xfrm>
            <a:off x="5183188" y="689548"/>
            <a:ext cx="6170612" cy="54789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57226" y="3494687"/>
            <a:ext cx="4525962" cy="26737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76D79ED-3FA7-4EF8-964B-EB8BCFAB02F8}"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12CB2-7F2C-47B9-AE70-22A94B49F233}" type="slidenum">
              <a:rPr lang="en-US" smtClean="0"/>
              <a:t>‹#›</a:t>
            </a:fld>
            <a:endParaRPr lang="en-US"/>
          </a:p>
        </p:txBody>
      </p:sp>
    </p:spTree>
    <p:extLst>
      <p:ext uri="{BB962C8B-B14F-4D97-AF65-F5344CB8AC3E}">
        <p14:creationId xmlns:p14="http://schemas.microsoft.com/office/powerpoint/2010/main" val="2705816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8C898D-0A97-4DA0-995D-E7C3D5AA8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a:extLst>
              <a:ext uri="{FF2B5EF4-FFF2-40B4-BE49-F238E27FC236}">
                <a16:creationId xmlns:a16="http://schemas.microsoft.com/office/drawing/2014/main" id="{F284D5E4-CEDD-4A97-807A-5004CFF010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05A8E0-850E-41C8-B4D1-8F1C0B9A5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BA604-E1BD-4BC2-BDF8-FF9EB5B8A399}"/>
              </a:ext>
            </a:extLst>
          </p:cNvPr>
          <p:cNvSpPr>
            <a:spLocks noGrp="1"/>
          </p:cNvSpPr>
          <p:nvPr>
            <p:ph type="dt" sz="half" idx="10"/>
          </p:nvPr>
        </p:nvSpPr>
        <p:spPr/>
        <p:txBody>
          <a:bodyPr/>
          <a:lstStyle/>
          <a:p>
            <a:fld id="{DE69CEF3-683B-498E-B703-E8FF41E82F99}" type="datetime1">
              <a:rPr lang="en-US" smtClean="0"/>
              <a:t>7/25/2023</a:t>
            </a:fld>
            <a:endParaRPr lang="en-US"/>
          </a:p>
        </p:txBody>
      </p:sp>
      <p:sp>
        <p:nvSpPr>
          <p:cNvPr id="5" name="Footer Placeholder 4">
            <a:extLst>
              <a:ext uri="{FF2B5EF4-FFF2-40B4-BE49-F238E27FC236}">
                <a16:creationId xmlns:a16="http://schemas.microsoft.com/office/drawing/2014/main" id="{118A88EF-7135-4061-A831-00822739CEA8}"/>
              </a:ext>
            </a:extLst>
          </p:cNvPr>
          <p:cNvSpPr>
            <a:spLocks noGrp="1"/>
          </p:cNvSpPr>
          <p:nvPr>
            <p:ph type="ftr" sz="quarter" idx="11"/>
          </p:nvPr>
        </p:nvSpPr>
        <p:spPr/>
        <p:txBody>
          <a:bodyPr/>
          <a:lstStyle/>
          <a:p>
            <a:r>
              <a:rPr lang="en-US"/>
              <a:t>Cantey Technology</a:t>
            </a:r>
          </a:p>
        </p:txBody>
      </p:sp>
      <p:sp>
        <p:nvSpPr>
          <p:cNvPr id="6" name="Slide Number Placeholder 5">
            <a:extLst>
              <a:ext uri="{FF2B5EF4-FFF2-40B4-BE49-F238E27FC236}">
                <a16:creationId xmlns:a16="http://schemas.microsoft.com/office/drawing/2014/main" id="{2C58EE61-DD79-4B7A-9734-90988F7100A6}"/>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28596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59118" y="1179652"/>
            <a:ext cx="3269615" cy="635000"/>
          </a:xfrm>
          <a:prstGeom prst="rect">
            <a:avLst/>
          </a:prstGeom>
        </p:spPr>
        <p:txBody>
          <a:bodyPr wrap="square" lIns="0" tIns="0" rIns="0" bIns="0">
            <a:spAutoFit/>
          </a:bodyPr>
          <a:lstStyle>
            <a:lvl1pPr>
              <a:defRPr sz="4000" b="0" i="0">
                <a:solidFill>
                  <a:srgbClr val="252525"/>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Cantey Technology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D28B3A5-A1FF-4D22-9729-A84CE663310F}" type="datetime1">
              <a:rPr lang="en-US" smtClean="0"/>
              <a:t>7/25/2023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13FE74DF-28ED-48AF-8000-391AE592A3EC}" type="slidenum">
              <a:rPr lang="en-US" smtClean="0"/>
              <a:t>‹#›</a:t>
            </a:fld>
            <a:endParaRPr lang="en-US"/>
          </a:p>
        </p:txBody>
      </p:sp>
    </p:spTree>
    <p:extLst>
      <p:ext uri="{BB962C8B-B14F-4D97-AF65-F5344CB8AC3E}">
        <p14:creationId xmlns:p14="http://schemas.microsoft.com/office/powerpoint/2010/main" val="87190247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90C225"/>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Cantey Technology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D28B3A5-A1FF-4D22-9729-A84CE663310F}" type="datetime1">
              <a:rPr lang="en-US" smtClean="0"/>
              <a:t>7/25/2023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13FE74DF-28ED-48AF-8000-391AE592A3EC}" type="slidenum">
              <a:rPr lang="en-US" smtClean="0"/>
              <a:t>‹#›</a:t>
            </a:fld>
            <a:endParaRPr lang="en-US"/>
          </a:p>
        </p:txBody>
      </p:sp>
    </p:spTree>
    <p:extLst>
      <p:ext uri="{BB962C8B-B14F-4D97-AF65-F5344CB8AC3E}">
        <p14:creationId xmlns:p14="http://schemas.microsoft.com/office/powerpoint/2010/main" val="3001017482"/>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10361-8114-4C3E-A239-3B282578A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5A317-D7B3-4C97-9B9A-3A96A8C97A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0E94-83EC-464F-B7DB-78E013283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7FAD2-64C2-48CF-A9D7-BC6400DB8A59}"/>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5" name="Footer Placeholder 4">
            <a:extLst>
              <a:ext uri="{FF2B5EF4-FFF2-40B4-BE49-F238E27FC236}">
                <a16:creationId xmlns:a16="http://schemas.microsoft.com/office/drawing/2014/main" id="{D197BDC6-BB3C-4496-8F1B-3A741F6C1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14636-1080-428E-AE01-49E35D11C4AA}"/>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293249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0922F-758F-4C61-9117-092D73196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9C3A0E-FAD5-44CA-847A-181A58C23DA3}"/>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35B0C5-ADAA-45B6-8478-572B28F3B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A7F1D-9B31-40D9-9F4C-87339195D8B4}"/>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5" name="Footer Placeholder 4">
            <a:extLst>
              <a:ext uri="{FF2B5EF4-FFF2-40B4-BE49-F238E27FC236}">
                <a16:creationId xmlns:a16="http://schemas.microsoft.com/office/drawing/2014/main" id="{C88D7FE7-7A44-47EC-8E1A-BCFC2325F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CAF69-C68B-47AE-B750-C31FA55E0AF7}"/>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1965230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4FD417-D68E-4761-A272-59EFFEC11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4A03A8-6FBD-4CAF-92D5-1B775BDDBB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CA784-9E9C-43E0-A5C4-D4C8743AFC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D6C9F-FC67-4E59-9F34-6B053E4C6696}"/>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5" name="Footer Placeholder 4">
            <a:extLst>
              <a:ext uri="{FF2B5EF4-FFF2-40B4-BE49-F238E27FC236}">
                <a16:creationId xmlns:a16="http://schemas.microsoft.com/office/drawing/2014/main" id="{41F1037C-8C08-4779-BA90-51B76D19B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5EDA6-AEC7-4BFA-A309-99B630411FF7}"/>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224697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10361-8114-4C3E-A239-3B282578A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5A317-D7B3-4C97-9B9A-3A96A8C97A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0E94-83EC-464F-B7DB-78E013283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7FAD2-64C2-48CF-A9D7-BC6400DB8A59}"/>
              </a:ext>
            </a:extLst>
          </p:cNvPr>
          <p:cNvSpPr>
            <a:spLocks noGrp="1"/>
          </p:cNvSpPr>
          <p:nvPr>
            <p:ph type="dt" sz="half" idx="10"/>
          </p:nvPr>
        </p:nvSpPr>
        <p:spPr/>
        <p:txBody>
          <a:bodyPr/>
          <a:lstStyle/>
          <a:p>
            <a:fld id="{04BE4308-0D7F-411F-8B0A-CB2058E06C27}" type="datetimeFigureOut">
              <a:rPr lang="en-US" smtClean="0"/>
              <a:t>7/25/2023</a:t>
            </a:fld>
            <a:endParaRPr lang="en-US"/>
          </a:p>
        </p:txBody>
      </p:sp>
      <p:sp>
        <p:nvSpPr>
          <p:cNvPr id="5" name="Footer Placeholder 4">
            <a:extLst>
              <a:ext uri="{FF2B5EF4-FFF2-40B4-BE49-F238E27FC236}">
                <a16:creationId xmlns:a16="http://schemas.microsoft.com/office/drawing/2014/main" id="{D197BDC6-BB3C-4496-8F1B-3A741F6C1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14636-1080-428E-AE01-49E35D11C4AA}"/>
              </a:ext>
            </a:extLst>
          </p:cNvPr>
          <p:cNvSpPr>
            <a:spLocks noGrp="1"/>
          </p:cNvSpPr>
          <p:nvPr>
            <p:ph type="sldNum" sz="quarter" idx="12"/>
          </p:nvPr>
        </p:nvSpPr>
        <p:spPr/>
        <p:txBody>
          <a:bodyPr/>
          <a:lstStyle/>
          <a:p>
            <a:fld id="{1F571102-A844-455B-BDC9-0F168FC78566}" type="slidenum">
              <a:rPr lang="en-US" smtClean="0"/>
              <a:t>‹#›</a:t>
            </a:fld>
            <a:endParaRPr lang="en-US"/>
          </a:p>
        </p:txBody>
      </p:sp>
    </p:spTree>
    <p:extLst>
      <p:ext uri="{BB962C8B-B14F-4D97-AF65-F5344CB8AC3E}">
        <p14:creationId xmlns:p14="http://schemas.microsoft.com/office/powerpoint/2010/main" val="4128512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A303D-7175-4CA4-9EF7-67B5E4F00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B6193E-A9E9-411D-B61A-FE1283D3E3B1}"/>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F4B744-A011-4DF8-9644-F9A5943703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E060C-EAE4-41C2-AE52-B37D9B347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7CFCE-CF5A-45E0-BEF3-C43B93B3DAA5}"/>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6" name="Footer Placeholder 5">
            <a:extLst>
              <a:ext uri="{FF2B5EF4-FFF2-40B4-BE49-F238E27FC236}">
                <a16:creationId xmlns:a16="http://schemas.microsoft.com/office/drawing/2014/main" id="{470EB615-2F5B-4199-A062-BCC2345DC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95D11-D32A-4042-86F4-E09A5AC5BAA9}"/>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401682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A5CEFF-F2CD-4B0D-9D04-A339BC0F9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FF976A-0E78-4E9B-9715-1DABBCFF9EBB}"/>
              </a:ext>
            </a:extLst>
          </p:cNvPr>
          <p:cNvSpPr>
            <a:spLocks noGrp="1"/>
          </p:cNvSpPr>
          <p:nvPr>
            <p:ph type="title"/>
          </p:nvPr>
        </p:nvSpPr>
        <p:spPr>
          <a:xfrm>
            <a:off x="839788" y="365125"/>
            <a:ext cx="10515600" cy="1325563"/>
          </a:xfrm>
        </p:spPr>
        <p:txBody>
          <a:bodyPr/>
          <a:lstStyle>
            <a:lvl1pPr>
              <a:defRPr>
                <a:solidFill>
                  <a:srgbClr val="96271E"/>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04E969-28AF-4B0D-A3F6-A85AF5A1F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1FDED9-0F95-44ED-ABF4-54C45A021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4024E-9BB9-444C-8867-DBE515661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B1441-2027-4EBC-B5A1-2A704E2A2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EA61-7B67-481F-8A18-29954A3B737A}"/>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8" name="Footer Placeholder 7">
            <a:extLst>
              <a:ext uri="{FF2B5EF4-FFF2-40B4-BE49-F238E27FC236}">
                <a16:creationId xmlns:a16="http://schemas.microsoft.com/office/drawing/2014/main" id="{68F117CF-412D-4A25-AB52-ADA912A413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CA6A5D-7CD1-4638-AB20-67B9F57708E3}"/>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2131244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582B7-30AA-4EFF-9BF7-A64B5D1E3832}"/>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Date Placeholder 2">
            <a:extLst>
              <a:ext uri="{FF2B5EF4-FFF2-40B4-BE49-F238E27FC236}">
                <a16:creationId xmlns:a16="http://schemas.microsoft.com/office/drawing/2014/main" id="{20FDF136-F898-45B6-9224-99448DBB5CB2}"/>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4" name="Footer Placeholder 3">
            <a:extLst>
              <a:ext uri="{FF2B5EF4-FFF2-40B4-BE49-F238E27FC236}">
                <a16:creationId xmlns:a16="http://schemas.microsoft.com/office/drawing/2014/main" id="{9B783B58-BB48-417F-83F7-6E4F413613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4ABBE4-5029-4376-8DD8-67AC3189C956}"/>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2176596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35A78-C5AF-423A-BDAA-211C4677E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B660D8A-D0F4-48E3-91DA-6AC2803A02A4}"/>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3" name="Footer Placeholder 2">
            <a:extLst>
              <a:ext uri="{FF2B5EF4-FFF2-40B4-BE49-F238E27FC236}">
                <a16:creationId xmlns:a16="http://schemas.microsoft.com/office/drawing/2014/main" id="{95E421CA-80C8-4DBA-B166-513B0FFA5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0F94CD-48F1-4BB7-BEA3-AB6D35E62407}"/>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120333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A7B794-9596-4ABC-A71A-9373462DB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E26B06-060E-4D26-83C5-DF228CCF3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81F09-E294-4EF2-9CE3-07E662757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FA662-9C46-445A-8962-E7A87EEAB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A84B9-2C54-4FA1-9DDD-72C9F323480F}"/>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6" name="Footer Placeholder 5">
            <a:extLst>
              <a:ext uri="{FF2B5EF4-FFF2-40B4-BE49-F238E27FC236}">
                <a16:creationId xmlns:a16="http://schemas.microsoft.com/office/drawing/2014/main" id="{6E03A68E-B864-42B2-ACF7-A5F5CD372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09FB3-B003-4161-AE34-8EEEA727F807}"/>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4283797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81A10E-B47A-4C3F-99EB-37CEF089F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12F2DC-B822-404B-B4FE-4EC148B32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48F2E2-5157-4FD4-9BD6-DDCECAEF4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7070CF-D4F8-4BEE-91F8-95340CC6C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3F60E-3A9C-481C-A210-A11E2F256E38}"/>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6" name="Footer Placeholder 5">
            <a:extLst>
              <a:ext uri="{FF2B5EF4-FFF2-40B4-BE49-F238E27FC236}">
                <a16:creationId xmlns:a16="http://schemas.microsoft.com/office/drawing/2014/main" id="{97BF5733-4886-425E-A396-C793F624F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501EC-41E1-4C7F-A059-54330209B0CF}"/>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17122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E3DD5A-7CB7-447E-BEEE-6BC839099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E39FA3-DFD5-4255-B94F-462FB0CFAD5D}"/>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84C50B30-DB3E-4036-9E0F-93C3DE9D47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A4E73-DF64-4CDD-BB02-ACA3477ECFC8}"/>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5" name="Footer Placeholder 4">
            <a:extLst>
              <a:ext uri="{FF2B5EF4-FFF2-40B4-BE49-F238E27FC236}">
                <a16:creationId xmlns:a16="http://schemas.microsoft.com/office/drawing/2014/main" id="{4F4EDC25-750A-404E-8B69-7CBE59C27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67153-9CD6-4DDE-A986-C71C5850C4A2}"/>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2041416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8C898D-0A97-4DA0-995D-E7C3D5AA8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a:extLst>
              <a:ext uri="{FF2B5EF4-FFF2-40B4-BE49-F238E27FC236}">
                <a16:creationId xmlns:a16="http://schemas.microsoft.com/office/drawing/2014/main" id="{F284D5E4-CEDD-4A97-807A-5004CFF010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05A8E0-850E-41C8-B4D1-8F1C0B9A5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BA604-E1BD-4BC2-BDF8-FF9EB5B8A399}"/>
              </a:ext>
            </a:extLst>
          </p:cNvPr>
          <p:cNvSpPr>
            <a:spLocks noGrp="1"/>
          </p:cNvSpPr>
          <p:nvPr>
            <p:ph type="dt" sz="half" idx="10"/>
          </p:nvPr>
        </p:nvSpPr>
        <p:spPr/>
        <p:txBody>
          <a:bodyPr/>
          <a:lstStyle/>
          <a:p>
            <a:fld id="{D3247C0B-87E0-42B8-9386-11F4BB708AC7}" type="datetimeFigureOut">
              <a:rPr lang="en-US" smtClean="0"/>
              <a:t>7/25/2023</a:t>
            </a:fld>
            <a:endParaRPr lang="en-US"/>
          </a:p>
        </p:txBody>
      </p:sp>
      <p:sp>
        <p:nvSpPr>
          <p:cNvPr id="5" name="Footer Placeholder 4">
            <a:extLst>
              <a:ext uri="{FF2B5EF4-FFF2-40B4-BE49-F238E27FC236}">
                <a16:creationId xmlns:a16="http://schemas.microsoft.com/office/drawing/2014/main" id="{118A88EF-7135-4061-A831-00822739C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8EE61-DD79-4B7A-9734-90988F7100A6}"/>
              </a:ext>
            </a:extLst>
          </p:cNvPr>
          <p:cNvSpPr>
            <a:spLocks noGrp="1"/>
          </p:cNvSpPr>
          <p:nvPr>
            <p:ph type="sldNum" sz="quarter" idx="12"/>
          </p:nvPr>
        </p:nvSpPr>
        <p:spPr/>
        <p:txBody>
          <a:bodyPr/>
          <a:lstStyle/>
          <a:p>
            <a:fld id="{DD64A9E8-1761-464B-844C-CD223AB58FCC}" type="slidenum">
              <a:rPr lang="en-US" smtClean="0"/>
              <a:t>‹#›</a:t>
            </a:fld>
            <a:endParaRPr lang="en-US"/>
          </a:p>
        </p:txBody>
      </p:sp>
    </p:spTree>
    <p:extLst>
      <p:ext uri="{BB962C8B-B14F-4D97-AF65-F5344CB8AC3E}">
        <p14:creationId xmlns:p14="http://schemas.microsoft.com/office/powerpoint/2010/main" val="2978370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59118" y="1179652"/>
            <a:ext cx="3269615" cy="635000"/>
          </a:xfrm>
          <a:prstGeom prst="rect">
            <a:avLst/>
          </a:prstGeom>
        </p:spPr>
        <p:txBody>
          <a:bodyPr wrap="square" lIns="0" tIns="0" rIns="0" bIns="0">
            <a:spAutoFit/>
          </a:bodyPr>
          <a:lstStyle>
            <a:lvl1pPr>
              <a:defRPr sz="4000" b="0" i="0">
                <a:solidFill>
                  <a:srgbClr val="252525"/>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3247C0B-87E0-42B8-9386-11F4BB708AC7}" type="datetimeFigureOut">
              <a:rPr lang="en-US" smtClean="0"/>
              <a:t>7/25/2023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DD64A9E8-1761-464B-844C-CD223AB58FCC}" type="slidenum">
              <a:rPr lang="en-US" smtClean="0"/>
              <a:t>‹#›</a:t>
            </a:fld>
            <a:endParaRPr lang="en-US"/>
          </a:p>
        </p:txBody>
      </p:sp>
    </p:spTree>
    <p:extLst>
      <p:ext uri="{BB962C8B-B14F-4D97-AF65-F5344CB8AC3E}">
        <p14:creationId xmlns:p14="http://schemas.microsoft.com/office/powerpoint/2010/main" val="522508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90C225"/>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3247C0B-87E0-42B8-9386-11F4BB708AC7}" type="datetimeFigureOut">
              <a:rPr lang="en-US" smtClean="0"/>
              <a:t>7/25/2023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DD64A9E8-1761-464B-844C-CD223AB58FCC}" type="slidenum">
              <a:rPr lang="en-US" smtClean="0"/>
              <a:t>‹#›</a:t>
            </a:fld>
            <a:endParaRPr lang="en-US"/>
          </a:p>
        </p:txBody>
      </p:sp>
    </p:spTree>
    <p:extLst>
      <p:ext uri="{BB962C8B-B14F-4D97-AF65-F5344CB8AC3E}">
        <p14:creationId xmlns:p14="http://schemas.microsoft.com/office/powerpoint/2010/main" val="237570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99355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95CA12-C00C-4A7D-A0CF-CBCF0C73C147}"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2329507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D903EC-5156-4B9B-930B-3113E9CD8745}"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2085844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6F72F8-13A5-4EF6-A0C3-17090C689D78}"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4290281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9F45B2-B128-488E-A849-98C8C6A0A71F}" type="datetime1">
              <a:rPr lang="en-US" smtClean="0"/>
              <a:t>7/25/2023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1453286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1BB7A4-C53F-4ECA-8AAA-9178D492E652}" type="datetime1">
              <a:rPr lang="en-US" smtClean="0"/>
              <a:t>7/25/2023</a:t>
            </a:fld>
            <a:endParaRPr lang="en-US"/>
          </a:p>
        </p:txBody>
      </p:sp>
      <p:sp>
        <p:nvSpPr>
          <p:cNvPr id="8" name="Footer Placeholder 7"/>
          <p:cNvSpPr>
            <a:spLocks noGrp="1"/>
          </p:cNvSpPr>
          <p:nvPr>
            <p:ph type="ftr" sz="quarter" idx="11"/>
          </p:nvPr>
        </p:nvSpPr>
        <p:spPr/>
        <p:txBody>
          <a:bodyPr/>
          <a:lstStyle/>
          <a:p>
            <a:r>
              <a:rPr lang="en-US"/>
              <a:t>CANTEY TECHNOLOGY</a:t>
            </a:r>
          </a:p>
        </p:txBody>
      </p:sp>
      <p:sp>
        <p:nvSpPr>
          <p:cNvPr id="9" name="Slide Number Placeholder 8"/>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375654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05BD318-B3A9-42BD-8031-044199077F27}" type="datetime1">
              <a:rPr lang="en-US" smtClean="0"/>
              <a:t>7/25/2023</a:t>
            </a:fld>
            <a:endParaRPr lang="en-US"/>
          </a:p>
        </p:txBody>
      </p:sp>
      <p:sp>
        <p:nvSpPr>
          <p:cNvPr id="4" name="Footer Placeholder 3"/>
          <p:cNvSpPr>
            <a:spLocks noGrp="1"/>
          </p:cNvSpPr>
          <p:nvPr>
            <p:ph type="ftr" sz="quarter" idx="11"/>
          </p:nvPr>
        </p:nvSpPr>
        <p:spPr/>
        <p:txBody>
          <a:bodyPr/>
          <a:lstStyle/>
          <a:p>
            <a:r>
              <a:rPr lang="en-US"/>
              <a:t>CANTEY TECHNOLOGY</a:t>
            </a:r>
          </a:p>
        </p:txBody>
      </p:sp>
      <p:sp>
        <p:nvSpPr>
          <p:cNvPr id="5" name="Slide Number Placeholder 4"/>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160721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8E029-C009-43A5-97F8-1F1F69EDD9DF}" type="datetime1">
              <a:rPr lang="en-US" smtClean="0"/>
              <a:t>7/25/2023</a:t>
            </a:fld>
            <a:endParaRPr lang="en-US"/>
          </a:p>
        </p:txBody>
      </p:sp>
      <p:sp>
        <p:nvSpPr>
          <p:cNvPr id="3" name="Footer Placeholder 2"/>
          <p:cNvSpPr>
            <a:spLocks noGrp="1"/>
          </p:cNvSpPr>
          <p:nvPr>
            <p:ph type="ftr" sz="quarter" idx="11"/>
          </p:nvPr>
        </p:nvSpPr>
        <p:spPr/>
        <p:txBody>
          <a:bodyPr/>
          <a:lstStyle/>
          <a:p>
            <a:r>
              <a:rPr lang="en-US"/>
              <a:t>CANTEY TECHNOLOGY</a:t>
            </a:r>
          </a:p>
        </p:txBody>
      </p:sp>
      <p:sp>
        <p:nvSpPr>
          <p:cNvPr id="4" name="Slide Number Placeholder 3"/>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920731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D94DA3-AD0F-4150-B449-92F3C42A8999}" type="datetime1">
              <a:rPr lang="en-US" smtClean="0"/>
              <a:t>7/25/2023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567583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F549F0-10B4-436F-906D-D90E58471FBD}" type="datetime1">
              <a:rPr lang="en-US" smtClean="0"/>
              <a:t>7/25/2023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1075651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B0039-7556-413B-BD90-2AC20A3AB6F3}"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57624386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10361-8114-4C3E-A239-3B282578A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5A317-D7B3-4C97-9B9A-3A96A8C97A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0E94-83EC-464F-B7DB-78E013283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7FAD2-64C2-48CF-A9D7-BC6400DB8A59}"/>
              </a:ext>
            </a:extLst>
          </p:cNvPr>
          <p:cNvSpPr>
            <a:spLocks noGrp="1"/>
          </p:cNvSpPr>
          <p:nvPr>
            <p:ph type="dt" sz="half" idx="10"/>
          </p:nvPr>
        </p:nvSpPr>
        <p:spPr/>
        <p:txBody>
          <a:bodyPr/>
          <a:lstStyle/>
          <a:p>
            <a:fld id="{25512FE7-7CFD-4EEF-BDBD-C3E77F4F79CE}" type="datetime1">
              <a:rPr lang="en-US" smtClean="0"/>
              <a:t>7/25/2023</a:t>
            </a:fld>
            <a:endParaRPr lang="en-US"/>
          </a:p>
        </p:txBody>
      </p:sp>
      <p:sp>
        <p:nvSpPr>
          <p:cNvPr id="5" name="Footer Placeholder 4">
            <a:extLst>
              <a:ext uri="{FF2B5EF4-FFF2-40B4-BE49-F238E27FC236}">
                <a16:creationId xmlns:a16="http://schemas.microsoft.com/office/drawing/2014/main" id="{D197BDC6-BB3C-4496-8F1B-3A741F6C18A2}"/>
              </a:ext>
            </a:extLst>
          </p:cNvPr>
          <p:cNvSpPr>
            <a:spLocks noGrp="1"/>
          </p:cNvSpPr>
          <p:nvPr>
            <p:ph type="ftr" sz="quarter" idx="11"/>
          </p:nvPr>
        </p:nvSpPr>
        <p:spPr/>
        <p:txBody>
          <a:bodyPr/>
          <a:lstStyle/>
          <a:p>
            <a:r>
              <a:rPr lang="en-US"/>
              <a:t>Cantey Technology</a:t>
            </a:r>
          </a:p>
        </p:txBody>
      </p:sp>
      <p:sp>
        <p:nvSpPr>
          <p:cNvPr id="6" name="Slide Number Placeholder 5">
            <a:extLst>
              <a:ext uri="{FF2B5EF4-FFF2-40B4-BE49-F238E27FC236}">
                <a16:creationId xmlns:a16="http://schemas.microsoft.com/office/drawing/2014/main" id="{D1614636-1080-428E-AE01-49E35D11C4AA}"/>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194186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B0039-7556-413B-BD90-2AC20A3AB6F3}"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545846955"/>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B0039-7556-413B-BD90-2AC20A3AB6F3}"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59597900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B0039-7556-413B-BD90-2AC20A3AB6F3}"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65875953"/>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B0039-7556-413B-BD90-2AC20A3AB6F3}"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1058886127"/>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A96B0-66C2-421B-A7AD-163393819E7E}"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597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139167-72BB-48B8-BA52-9431F39CCB00}"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54628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A0C0817-A112-4847-8014-A94B7D2A4EA3}" type="datetime1">
              <a:rPr lang="en-US" smtClean="0"/>
              <a:t>7/25/2023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31974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32489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79475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7254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0922F-758F-4C61-9117-092D73196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9C3A0E-FAD5-44CA-847A-181A58C23DA3}"/>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35B0C5-ADAA-45B6-8478-572B28F3B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A7F1D-9B31-40D9-9F4C-87339195D8B4}"/>
              </a:ext>
            </a:extLst>
          </p:cNvPr>
          <p:cNvSpPr>
            <a:spLocks noGrp="1"/>
          </p:cNvSpPr>
          <p:nvPr>
            <p:ph type="dt" sz="half" idx="10"/>
          </p:nvPr>
        </p:nvSpPr>
        <p:spPr/>
        <p:txBody>
          <a:bodyPr/>
          <a:lstStyle/>
          <a:p>
            <a:fld id="{AD48C4EB-8148-4E6F-99AE-E8A08D857D98}" type="datetime1">
              <a:rPr lang="en-US" smtClean="0"/>
              <a:t>7/25/2023</a:t>
            </a:fld>
            <a:endParaRPr lang="en-US"/>
          </a:p>
        </p:txBody>
      </p:sp>
      <p:sp>
        <p:nvSpPr>
          <p:cNvPr id="5" name="Footer Placeholder 4">
            <a:extLst>
              <a:ext uri="{FF2B5EF4-FFF2-40B4-BE49-F238E27FC236}">
                <a16:creationId xmlns:a16="http://schemas.microsoft.com/office/drawing/2014/main" id="{C88D7FE7-7A44-47EC-8E1A-BCFC2325FFCE}"/>
              </a:ext>
            </a:extLst>
          </p:cNvPr>
          <p:cNvSpPr>
            <a:spLocks noGrp="1"/>
          </p:cNvSpPr>
          <p:nvPr>
            <p:ph type="ftr" sz="quarter" idx="11"/>
          </p:nvPr>
        </p:nvSpPr>
        <p:spPr/>
        <p:txBody>
          <a:bodyPr/>
          <a:lstStyle/>
          <a:p>
            <a:r>
              <a:rPr lang="en-US"/>
              <a:t>Cantey Technology</a:t>
            </a:r>
          </a:p>
        </p:txBody>
      </p:sp>
      <p:sp>
        <p:nvSpPr>
          <p:cNvPr id="6" name="Slide Number Placeholder 5">
            <a:extLst>
              <a:ext uri="{FF2B5EF4-FFF2-40B4-BE49-F238E27FC236}">
                <a16:creationId xmlns:a16="http://schemas.microsoft.com/office/drawing/2014/main" id="{A4FCAF69-C68B-47AE-B750-C31FA55E0AF7}"/>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2272014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55751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53509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71097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07400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778CE86-875F-4587-BCF6-FA054AFC0D53}" type="datetime1">
              <a:rPr lang="en-US" smtClean="0"/>
              <a:pPr/>
              <a:t>7/25/2023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92850592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60214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4872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077559-9692-4ECA-BD83-1C4E52CAB6D3}"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2963547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8268-9FAD-4182-8870-E42D6CC85997}"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23482021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CBF6E-C2FC-40A4-A4C2-788F4EF2C110}"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83625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4FD417-D68E-4761-A272-59EFFEC11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4A03A8-6FBD-4CAF-92D5-1B775BDDBB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CA784-9E9C-43E0-A5C4-D4C8743AFC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D6C9F-FC67-4E59-9F34-6B053E4C6696}"/>
              </a:ext>
            </a:extLst>
          </p:cNvPr>
          <p:cNvSpPr>
            <a:spLocks noGrp="1"/>
          </p:cNvSpPr>
          <p:nvPr>
            <p:ph type="dt" sz="half" idx="10"/>
          </p:nvPr>
        </p:nvSpPr>
        <p:spPr/>
        <p:txBody>
          <a:bodyPr/>
          <a:lstStyle/>
          <a:p>
            <a:fld id="{04053C74-82DE-4BF7-95BB-06153F98D052}" type="datetime1">
              <a:rPr lang="en-US" smtClean="0"/>
              <a:t>7/25/2023</a:t>
            </a:fld>
            <a:endParaRPr lang="en-US"/>
          </a:p>
        </p:txBody>
      </p:sp>
      <p:sp>
        <p:nvSpPr>
          <p:cNvPr id="5" name="Footer Placeholder 4">
            <a:extLst>
              <a:ext uri="{FF2B5EF4-FFF2-40B4-BE49-F238E27FC236}">
                <a16:creationId xmlns:a16="http://schemas.microsoft.com/office/drawing/2014/main" id="{41F1037C-8C08-4779-BA90-51B76D19B525}"/>
              </a:ext>
            </a:extLst>
          </p:cNvPr>
          <p:cNvSpPr>
            <a:spLocks noGrp="1"/>
          </p:cNvSpPr>
          <p:nvPr>
            <p:ph type="ftr" sz="quarter" idx="11"/>
          </p:nvPr>
        </p:nvSpPr>
        <p:spPr/>
        <p:txBody>
          <a:bodyPr/>
          <a:lstStyle/>
          <a:p>
            <a:r>
              <a:rPr lang="en-US"/>
              <a:t>Cantey Technology</a:t>
            </a:r>
          </a:p>
        </p:txBody>
      </p:sp>
      <p:sp>
        <p:nvSpPr>
          <p:cNvPr id="6" name="Slide Number Placeholder 5">
            <a:extLst>
              <a:ext uri="{FF2B5EF4-FFF2-40B4-BE49-F238E27FC236}">
                <a16:creationId xmlns:a16="http://schemas.microsoft.com/office/drawing/2014/main" id="{7ED5EDA6-AEC7-4BFA-A309-99B630411FF7}"/>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4571379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45F1C-6805-4118-9687-DF03559B776F}" type="datetime1">
              <a:rPr lang="en-US" smtClean="0"/>
              <a:t>7/25/2023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159808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5892BC-E7B8-4BCD-B486-3FAA12AD8B0B}" type="datetime1">
              <a:rPr lang="en-US" smtClean="0"/>
              <a:t>7/25/2023</a:t>
            </a:fld>
            <a:endParaRPr lang="en-US"/>
          </a:p>
        </p:txBody>
      </p:sp>
      <p:sp>
        <p:nvSpPr>
          <p:cNvPr id="8" name="Footer Placeholder 7"/>
          <p:cNvSpPr>
            <a:spLocks noGrp="1"/>
          </p:cNvSpPr>
          <p:nvPr>
            <p:ph type="ftr" sz="quarter" idx="11"/>
          </p:nvPr>
        </p:nvSpPr>
        <p:spPr/>
        <p:txBody>
          <a:bodyPr/>
          <a:lstStyle/>
          <a:p>
            <a:r>
              <a:rPr lang="en-US"/>
              <a:t>CANTEY TECHNOLOGY</a:t>
            </a:r>
          </a:p>
        </p:txBody>
      </p:sp>
      <p:sp>
        <p:nvSpPr>
          <p:cNvPr id="9" name="Slide Number Placeholder 8"/>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530710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D4D3B1E-E1ED-4AB6-B4AD-15899992C4FD}" type="datetime1">
              <a:rPr lang="en-US" smtClean="0"/>
              <a:t>7/25/2023</a:t>
            </a:fld>
            <a:endParaRPr lang="en-US"/>
          </a:p>
        </p:txBody>
      </p:sp>
      <p:sp>
        <p:nvSpPr>
          <p:cNvPr id="4" name="Footer Placeholder 3"/>
          <p:cNvSpPr>
            <a:spLocks noGrp="1"/>
          </p:cNvSpPr>
          <p:nvPr>
            <p:ph type="ftr" sz="quarter" idx="11"/>
          </p:nvPr>
        </p:nvSpPr>
        <p:spPr/>
        <p:txBody>
          <a:bodyPr/>
          <a:lstStyle/>
          <a:p>
            <a:r>
              <a:rPr lang="en-US"/>
              <a:t>CANTEY TECHNOLOGY</a:t>
            </a:r>
          </a:p>
        </p:txBody>
      </p:sp>
      <p:sp>
        <p:nvSpPr>
          <p:cNvPr id="5" name="Slide Number Placeholder 4"/>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1202697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AA4106-1D96-499E-85E8-FD15BCA9B318}" type="datetime1">
              <a:rPr lang="en-US" smtClean="0"/>
              <a:t>7/25/2023</a:t>
            </a:fld>
            <a:endParaRPr lang="en-US"/>
          </a:p>
        </p:txBody>
      </p:sp>
      <p:sp>
        <p:nvSpPr>
          <p:cNvPr id="3" name="Footer Placeholder 2"/>
          <p:cNvSpPr>
            <a:spLocks noGrp="1"/>
          </p:cNvSpPr>
          <p:nvPr>
            <p:ph type="ftr" sz="quarter" idx="11"/>
          </p:nvPr>
        </p:nvSpPr>
        <p:spPr/>
        <p:txBody>
          <a:bodyPr/>
          <a:lstStyle/>
          <a:p>
            <a:r>
              <a:rPr lang="en-US"/>
              <a:t>CANTEY TECHNOLOGY</a:t>
            </a:r>
          </a:p>
        </p:txBody>
      </p:sp>
      <p:sp>
        <p:nvSpPr>
          <p:cNvPr id="4" name="Slide Number Placeholder 3"/>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1926045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742262-D151-4B3F-8BF6-8670F1222D80}" type="datetime1">
              <a:rPr lang="en-US" smtClean="0"/>
              <a:t>7/25/2023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391318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E699B5-B580-40B6-B269-730E319ADDB4}" type="datetime1">
              <a:rPr lang="en-US" smtClean="0"/>
              <a:t>7/25/2023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2502110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861E1E-2B2D-42E4-8CAC-921084895ED2}"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1003857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94BC7-A128-48BF-BFC5-D61EDEEA98A9}"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912855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FAF65-8ACC-4443-99E9-EB472F131939}"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983915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A0C65-F718-48E5-AAD4-67F3E36FA9E8}"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1398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A303D-7175-4CA4-9EF7-67B5E4F00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B6193E-A9E9-411D-B61A-FE1283D3E3B1}"/>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F4B744-A011-4DF8-9644-F9A5943703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E060C-EAE4-41C2-AE52-B37D9B347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7CFCE-CF5A-45E0-BEF3-C43B93B3DAA5}"/>
              </a:ext>
            </a:extLst>
          </p:cNvPr>
          <p:cNvSpPr>
            <a:spLocks noGrp="1"/>
          </p:cNvSpPr>
          <p:nvPr>
            <p:ph type="dt" sz="half" idx="10"/>
          </p:nvPr>
        </p:nvSpPr>
        <p:spPr/>
        <p:txBody>
          <a:bodyPr/>
          <a:lstStyle/>
          <a:p>
            <a:fld id="{A9F419AD-BD2D-468B-8BF5-A1FFC4F90FA8}" type="datetime1">
              <a:rPr lang="en-US" smtClean="0"/>
              <a:t>7/25/2023</a:t>
            </a:fld>
            <a:endParaRPr lang="en-US"/>
          </a:p>
        </p:txBody>
      </p:sp>
      <p:sp>
        <p:nvSpPr>
          <p:cNvPr id="6" name="Footer Placeholder 5">
            <a:extLst>
              <a:ext uri="{FF2B5EF4-FFF2-40B4-BE49-F238E27FC236}">
                <a16:creationId xmlns:a16="http://schemas.microsoft.com/office/drawing/2014/main" id="{470EB615-2F5B-4199-A062-BCC2345DC887}"/>
              </a:ext>
            </a:extLst>
          </p:cNvPr>
          <p:cNvSpPr>
            <a:spLocks noGrp="1"/>
          </p:cNvSpPr>
          <p:nvPr>
            <p:ph type="ftr" sz="quarter" idx="11"/>
          </p:nvPr>
        </p:nvSpPr>
        <p:spPr/>
        <p:txBody>
          <a:bodyPr/>
          <a:lstStyle/>
          <a:p>
            <a:r>
              <a:rPr lang="en-US"/>
              <a:t>Cantey Technology</a:t>
            </a:r>
          </a:p>
        </p:txBody>
      </p:sp>
      <p:sp>
        <p:nvSpPr>
          <p:cNvPr id="7" name="Slide Number Placeholder 6">
            <a:extLst>
              <a:ext uri="{FF2B5EF4-FFF2-40B4-BE49-F238E27FC236}">
                <a16:creationId xmlns:a16="http://schemas.microsoft.com/office/drawing/2014/main" id="{BED95D11-D32A-4042-86F4-E09A5AC5BAA9}"/>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399993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974112-22D1-4650-8162-280430C0C106}"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3472888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F8163-D882-41F9-BECE-4DA6763719CF}"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675374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DB4A-5A58-49C9-80B0-C8C9B6731B19}" type="datetime1">
              <a:rPr lang="en-US" smtClean="0"/>
              <a:t>7/25/2023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C2AA3C17-7912-46BE-A535-05756F801F3F}" type="slidenum">
              <a:rPr lang="en-US" smtClean="0"/>
              <a:t>‹#›</a:t>
            </a:fld>
            <a:endParaRPr lang="en-US"/>
          </a:p>
        </p:txBody>
      </p:sp>
    </p:spTree>
    <p:extLst>
      <p:ext uri="{BB962C8B-B14F-4D97-AF65-F5344CB8AC3E}">
        <p14:creationId xmlns:p14="http://schemas.microsoft.com/office/powerpoint/2010/main" val="4136566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10361-8114-4C3E-A239-3B282578A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5A317-D7B3-4C97-9B9A-3A96A8C97A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0E94-83EC-464F-B7DB-78E013283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7FAD2-64C2-48CF-A9D7-BC6400DB8A59}"/>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5" name="Footer Placeholder 4">
            <a:extLst>
              <a:ext uri="{FF2B5EF4-FFF2-40B4-BE49-F238E27FC236}">
                <a16:creationId xmlns:a16="http://schemas.microsoft.com/office/drawing/2014/main" id="{D197BDC6-BB3C-4496-8F1B-3A741F6C1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14636-1080-428E-AE01-49E35D11C4AA}"/>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283206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0922F-758F-4C61-9117-092D73196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9C3A0E-FAD5-44CA-847A-181A58C23DA3}"/>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35B0C5-ADAA-45B6-8478-572B28F3B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A7F1D-9B31-40D9-9F4C-87339195D8B4}"/>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5" name="Footer Placeholder 4">
            <a:extLst>
              <a:ext uri="{FF2B5EF4-FFF2-40B4-BE49-F238E27FC236}">
                <a16:creationId xmlns:a16="http://schemas.microsoft.com/office/drawing/2014/main" id="{C88D7FE7-7A44-47EC-8E1A-BCFC2325F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CAF69-C68B-47AE-B750-C31FA55E0AF7}"/>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437194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4FD417-D68E-4761-A272-59EFFEC11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4A03A8-6FBD-4CAF-92D5-1B775BDDBB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CA784-9E9C-43E0-A5C4-D4C8743AFC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D6C9F-FC67-4E59-9F34-6B053E4C6696}"/>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5" name="Footer Placeholder 4">
            <a:extLst>
              <a:ext uri="{FF2B5EF4-FFF2-40B4-BE49-F238E27FC236}">
                <a16:creationId xmlns:a16="http://schemas.microsoft.com/office/drawing/2014/main" id="{41F1037C-8C08-4779-BA90-51B76D19B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5EDA6-AEC7-4BFA-A309-99B630411FF7}"/>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717500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A303D-7175-4CA4-9EF7-67B5E4F00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B6193E-A9E9-411D-B61A-FE1283D3E3B1}"/>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F4B744-A011-4DF8-9644-F9A5943703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E060C-EAE4-41C2-AE52-B37D9B347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7CFCE-CF5A-45E0-BEF3-C43B93B3DAA5}"/>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6" name="Footer Placeholder 5">
            <a:extLst>
              <a:ext uri="{FF2B5EF4-FFF2-40B4-BE49-F238E27FC236}">
                <a16:creationId xmlns:a16="http://schemas.microsoft.com/office/drawing/2014/main" id="{470EB615-2F5B-4199-A062-BCC2345DC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95D11-D32A-4042-86F4-E09A5AC5BAA9}"/>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601956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A5CEFF-F2CD-4B0D-9D04-A339BC0F9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FF976A-0E78-4E9B-9715-1DABBCFF9EBB}"/>
              </a:ext>
            </a:extLst>
          </p:cNvPr>
          <p:cNvSpPr>
            <a:spLocks noGrp="1"/>
          </p:cNvSpPr>
          <p:nvPr>
            <p:ph type="title"/>
          </p:nvPr>
        </p:nvSpPr>
        <p:spPr>
          <a:xfrm>
            <a:off x="839788" y="365125"/>
            <a:ext cx="10515600" cy="1325563"/>
          </a:xfrm>
        </p:spPr>
        <p:txBody>
          <a:bodyPr/>
          <a:lstStyle>
            <a:lvl1pPr>
              <a:defRPr>
                <a:solidFill>
                  <a:srgbClr val="96271E"/>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04E969-28AF-4B0D-A3F6-A85AF5A1F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1FDED9-0F95-44ED-ABF4-54C45A021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4024E-9BB9-444C-8867-DBE515661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B1441-2027-4EBC-B5A1-2A704E2A2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EA61-7B67-481F-8A18-29954A3B737A}"/>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8" name="Footer Placeholder 7">
            <a:extLst>
              <a:ext uri="{FF2B5EF4-FFF2-40B4-BE49-F238E27FC236}">
                <a16:creationId xmlns:a16="http://schemas.microsoft.com/office/drawing/2014/main" id="{68F117CF-412D-4A25-AB52-ADA912A413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CA6A5D-7CD1-4638-AB20-67B9F57708E3}"/>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7888481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582B7-30AA-4EFF-9BF7-A64B5D1E3832}"/>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Date Placeholder 2">
            <a:extLst>
              <a:ext uri="{FF2B5EF4-FFF2-40B4-BE49-F238E27FC236}">
                <a16:creationId xmlns:a16="http://schemas.microsoft.com/office/drawing/2014/main" id="{20FDF136-F898-45B6-9224-99448DBB5CB2}"/>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4" name="Footer Placeholder 3">
            <a:extLst>
              <a:ext uri="{FF2B5EF4-FFF2-40B4-BE49-F238E27FC236}">
                <a16:creationId xmlns:a16="http://schemas.microsoft.com/office/drawing/2014/main" id="{9B783B58-BB48-417F-83F7-6E4F413613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4ABBE4-5029-4376-8DD8-67AC3189C956}"/>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324193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35A78-C5AF-423A-BDAA-211C4677E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B660D8A-D0F4-48E3-91DA-6AC2803A02A4}"/>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3" name="Footer Placeholder 2">
            <a:extLst>
              <a:ext uri="{FF2B5EF4-FFF2-40B4-BE49-F238E27FC236}">
                <a16:creationId xmlns:a16="http://schemas.microsoft.com/office/drawing/2014/main" id="{95E421CA-80C8-4DBA-B166-513B0FFA5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0F94CD-48F1-4BB7-BEA3-AB6D35E62407}"/>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407521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A5CEFF-F2CD-4B0D-9D04-A339BC0F9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FF976A-0E78-4E9B-9715-1DABBCFF9EBB}"/>
              </a:ext>
            </a:extLst>
          </p:cNvPr>
          <p:cNvSpPr>
            <a:spLocks noGrp="1"/>
          </p:cNvSpPr>
          <p:nvPr>
            <p:ph type="title"/>
          </p:nvPr>
        </p:nvSpPr>
        <p:spPr>
          <a:xfrm>
            <a:off x="839788" y="365125"/>
            <a:ext cx="10515600" cy="1325563"/>
          </a:xfrm>
        </p:spPr>
        <p:txBody>
          <a:bodyPr/>
          <a:lstStyle>
            <a:lvl1pPr>
              <a:defRPr>
                <a:solidFill>
                  <a:srgbClr val="96271E"/>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04E969-28AF-4B0D-A3F6-A85AF5A1F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1FDED9-0F95-44ED-ABF4-54C45A021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84024E-9BB9-444C-8867-DBE515661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B1441-2027-4EBC-B5A1-2A704E2A2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EA61-7B67-481F-8A18-29954A3B737A}"/>
              </a:ext>
            </a:extLst>
          </p:cNvPr>
          <p:cNvSpPr>
            <a:spLocks noGrp="1"/>
          </p:cNvSpPr>
          <p:nvPr>
            <p:ph type="dt" sz="half" idx="10"/>
          </p:nvPr>
        </p:nvSpPr>
        <p:spPr/>
        <p:txBody>
          <a:bodyPr/>
          <a:lstStyle/>
          <a:p>
            <a:fld id="{62AA0CB2-A51E-48F2-B661-74B2B3748099}" type="datetime1">
              <a:rPr lang="en-US" smtClean="0"/>
              <a:t>7/25/2023</a:t>
            </a:fld>
            <a:endParaRPr lang="en-US"/>
          </a:p>
        </p:txBody>
      </p:sp>
      <p:sp>
        <p:nvSpPr>
          <p:cNvPr id="8" name="Footer Placeholder 7">
            <a:extLst>
              <a:ext uri="{FF2B5EF4-FFF2-40B4-BE49-F238E27FC236}">
                <a16:creationId xmlns:a16="http://schemas.microsoft.com/office/drawing/2014/main" id="{68F117CF-412D-4A25-AB52-ADA912A4130A}"/>
              </a:ext>
            </a:extLst>
          </p:cNvPr>
          <p:cNvSpPr>
            <a:spLocks noGrp="1"/>
          </p:cNvSpPr>
          <p:nvPr>
            <p:ph type="ftr" sz="quarter" idx="11"/>
          </p:nvPr>
        </p:nvSpPr>
        <p:spPr/>
        <p:txBody>
          <a:bodyPr/>
          <a:lstStyle/>
          <a:p>
            <a:r>
              <a:rPr lang="en-US"/>
              <a:t>Cantey Technology</a:t>
            </a:r>
          </a:p>
        </p:txBody>
      </p:sp>
      <p:sp>
        <p:nvSpPr>
          <p:cNvPr id="9" name="Slide Number Placeholder 8">
            <a:extLst>
              <a:ext uri="{FF2B5EF4-FFF2-40B4-BE49-F238E27FC236}">
                <a16:creationId xmlns:a16="http://schemas.microsoft.com/office/drawing/2014/main" id="{BBCA6A5D-7CD1-4638-AB20-67B9F57708E3}"/>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1220852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A7B794-9596-4ABC-A71A-9373462DB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E26B06-060E-4D26-83C5-DF228CCF3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81F09-E294-4EF2-9CE3-07E662757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FA662-9C46-445A-8962-E7A87EEAB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A84B9-2C54-4FA1-9DDD-72C9F323480F}"/>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6" name="Footer Placeholder 5">
            <a:extLst>
              <a:ext uri="{FF2B5EF4-FFF2-40B4-BE49-F238E27FC236}">
                <a16:creationId xmlns:a16="http://schemas.microsoft.com/office/drawing/2014/main" id="{6E03A68E-B864-42B2-ACF7-A5F5CD3728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09FB3-B003-4161-AE34-8EEEA727F807}"/>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40944635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81A10E-B47A-4C3F-99EB-37CEF089F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612F2DC-B822-404B-B4FE-4EC148B32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48F2E2-5157-4FD4-9BD6-DDCECAEF4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7070CF-D4F8-4BEE-91F8-95340CC6C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3F60E-3A9C-481C-A210-A11E2F256E38}"/>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6" name="Footer Placeholder 5">
            <a:extLst>
              <a:ext uri="{FF2B5EF4-FFF2-40B4-BE49-F238E27FC236}">
                <a16:creationId xmlns:a16="http://schemas.microsoft.com/office/drawing/2014/main" id="{97BF5733-4886-425E-A396-C793F624F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7501EC-41E1-4C7F-A059-54330209B0CF}"/>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438838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E3DD5A-7CB7-447E-BEEE-6BC839099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E39FA3-DFD5-4255-B94F-462FB0CFAD5D}"/>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84C50B30-DB3E-4036-9E0F-93C3DE9D47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A4E73-DF64-4CDD-BB02-ACA3477ECFC8}"/>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5" name="Footer Placeholder 4">
            <a:extLst>
              <a:ext uri="{FF2B5EF4-FFF2-40B4-BE49-F238E27FC236}">
                <a16:creationId xmlns:a16="http://schemas.microsoft.com/office/drawing/2014/main" id="{4F4EDC25-750A-404E-8B69-7CBE59C27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67153-9CD6-4DDE-A986-C71C5850C4A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642033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8C898D-0A97-4DA0-995D-E7C3D5AA8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a:extLst>
              <a:ext uri="{FF2B5EF4-FFF2-40B4-BE49-F238E27FC236}">
                <a16:creationId xmlns:a16="http://schemas.microsoft.com/office/drawing/2014/main" id="{F284D5E4-CEDD-4A97-807A-5004CFF010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05A8E0-850E-41C8-B4D1-8F1C0B9A5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BA604-E1BD-4BC2-BDF8-FF9EB5B8A399}"/>
              </a:ext>
            </a:extLst>
          </p:cNvPr>
          <p:cNvSpPr>
            <a:spLocks noGrp="1"/>
          </p:cNvSpPr>
          <p:nvPr>
            <p:ph type="dt" sz="half" idx="10"/>
          </p:nvPr>
        </p:nvSpPr>
        <p:spPr/>
        <p:txBody>
          <a:bodyPr/>
          <a:lstStyle/>
          <a:p>
            <a:fld id="{9D0D92BC-42A9-434B-8530-ADBF4485E407}" type="datetimeFigureOut">
              <a:rPr lang="en-US" smtClean="0"/>
              <a:t>7/25/2023</a:t>
            </a:fld>
            <a:endParaRPr lang="en-US"/>
          </a:p>
        </p:txBody>
      </p:sp>
      <p:sp>
        <p:nvSpPr>
          <p:cNvPr id="5" name="Footer Placeholder 4">
            <a:extLst>
              <a:ext uri="{FF2B5EF4-FFF2-40B4-BE49-F238E27FC236}">
                <a16:creationId xmlns:a16="http://schemas.microsoft.com/office/drawing/2014/main" id="{118A88EF-7135-4061-A831-00822739C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8EE61-DD79-4B7A-9734-90988F7100A6}"/>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703705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59118" y="1179652"/>
            <a:ext cx="3269615" cy="635000"/>
          </a:xfrm>
          <a:prstGeom prst="rect">
            <a:avLst/>
          </a:prstGeom>
        </p:spPr>
        <p:txBody>
          <a:bodyPr wrap="square" lIns="0" tIns="0" rIns="0" bIns="0">
            <a:spAutoFit/>
          </a:bodyPr>
          <a:lstStyle>
            <a:lvl1pPr>
              <a:defRPr sz="4000" b="0" i="0">
                <a:solidFill>
                  <a:srgbClr val="252525"/>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D0D92BC-42A9-434B-8530-ADBF4485E407}" type="datetimeFigureOut">
              <a:rPr lang="en-US" smtClean="0"/>
              <a:pPr/>
              <a:t>7/25/2023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A0289F9E-9962-4B7B-BA18-A15907CCC6BF}" type="slidenum">
              <a:rPr lang="en-US" smtClean="0"/>
              <a:pPr/>
              <a:t>‹#›</a:t>
            </a:fld>
            <a:endParaRPr lang="en-US"/>
          </a:p>
        </p:txBody>
      </p:sp>
    </p:spTree>
    <p:extLst>
      <p:ext uri="{BB962C8B-B14F-4D97-AF65-F5344CB8AC3E}">
        <p14:creationId xmlns:p14="http://schemas.microsoft.com/office/powerpoint/2010/main" val="24845130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90C225"/>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D0D92BC-42A9-434B-8530-ADBF4485E407}" type="datetimeFigureOut">
              <a:rPr lang="en-US" smtClean="0"/>
              <a:pPr/>
              <a:t>7/25/2023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A0289F9E-9962-4B7B-BA18-A15907CCC6BF}" type="slidenum">
              <a:rPr lang="en-US" smtClean="0"/>
              <a:pPr/>
              <a:t>‹#›</a:t>
            </a:fld>
            <a:endParaRPr lang="en-US"/>
          </a:p>
        </p:txBody>
      </p:sp>
    </p:spTree>
    <p:extLst>
      <p:ext uri="{BB962C8B-B14F-4D97-AF65-F5344CB8AC3E}">
        <p14:creationId xmlns:p14="http://schemas.microsoft.com/office/powerpoint/2010/main" val="3251272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5F7-3262-97B4-5BDD-B20C537CC6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71C4DC-E29B-D468-8EA7-85C7E62A74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0034A9-A698-C051-5C3C-8995054437BF}"/>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5" name="Footer Placeholder 4">
            <a:extLst>
              <a:ext uri="{FF2B5EF4-FFF2-40B4-BE49-F238E27FC236}">
                <a16:creationId xmlns:a16="http://schemas.microsoft.com/office/drawing/2014/main" id="{C3DE05DC-0C6F-E91A-BA61-241917C3B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5E20F-5817-6BEE-0B1C-CB2145E5952F}"/>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4122477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C9DD-195F-783F-18DF-884F2E12DF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DC167-5FB6-11F3-0615-3FF7C3C18E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10D30-B37D-C9D1-5AAA-B71777F9E1C3}"/>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5" name="Footer Placeholder 4">
            <a:extLst>
              <a:ext uri="{FF2B5EF4-FFF2-40B4-BE49-F238E27FC236}">
                <a16:creationId xmlns:a16="http://schemas.microsoft.com/office/drawing/2014/main" id="{86622C46-E109-668D-1283-66D6FF17D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3EE-DB0F-9D6C-4CF4-868F24A8499B}"/>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1519363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34F1-B112-8B61-6BDD-B2BD524C9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471C6-DBE3-F5B6-E6A4-56DEE04A1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9C558-60BF-1ED1-7B6B-3D99E850B188}"/>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5" name="Footer Placeholder 4">
            <a:extLst>
              <a:ext uri="{FF2B5EF4-FFF2-40B4-BE49-F238E27FC236}">
                <a16:creationId xmlns:a16="http://schemas.microsoft.com/office/drawing/2014/main" id="{91C4CA20-39BC-4B49-0B8A-8B7ED2579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CAF33-2A0D-2352-DDC9-30C739BAAC74}"/>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596560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58A6-50C1-6BC2-A501-8AA6B8F9B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F25A5-349F-8B3C-F4D7-3088EFD9E0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5FF011-3A3D-E1D6-D060-00DB7CDB6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47B88-7D3E-7CA9-469B-898A56E045CE}"/>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6" name="Footer Placeholder 5">
            <a:extLst>
              <a:ext uri="{FF2B5EF4-FFF2-40B4-BE49-F238E27FC236}">
                <a16:creationId xmlns:a16="http://schemas.microsoft.com/office/drawing/2014/main" id="{4DA19FE8-E8D9-6C75-10C7-39763FF1DB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9928C-583A-285D-4432-22E69E7C483A}"/>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293079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582B7-30AA-4EFF-9BF7-A64B5D1E3832}"/>
              </a:ext>
            </a:extLst>
          </p:cNvPr>
          <p:cNvSpPr>
            <a:spLocks noGrp="1"/>
          </p:cNvSpPr>
          <p:nvPr>
            <p:ph type="title"/>
          </p:nvPr>
        </p:nvSpPr>
        <p:spPr/>
        <p:txBody>
          <a:bodyPr/>
          <a:lstStyle>
            <a:lvl1pPr>
              <a:defRPr>
                <a:solidFill>
                  <a:srgbClr val="96271E"/>
                </a:solidFill>
              </a:defRPr>
            </a:lvl1pPr>
          </a:lstStyle>
          <a:p>
            <a:r>
              <a:rPr lang="en-US"/>
              <a:t>Click to edit Master title style</a:t>
            </a:r>
          </a:p>
        </p:txBody>
      </p:sp>
      <p:sp>
        <p:nvSpPr>
          <p:cNvPr id="3" name="Date Placeholder 2">
            <a:extLst>
              <a:ext uri="{FF2B5EF4-FFF2-40B4-BE49-F238E27FC236}">
                <a16:creationId xmlns:a16="http://schemas.microsoft.com/office/drawing/2014/main" id="{20FDF136-F898-45B6-9224-99448DBB5CB2}"/>
              </a:ext>
            </a:extLst>
          </p:cNvPr>
          <p:cNvSpPr>
            <a:spLocks noGrp="1"/>
          </p:cNvSpPr>
          <p:nvPr>
            <p:ph type="dt" sz="half" idx="10"/>
          </p:nvPr>
        </p:nvSpPr>
        <p:spPr/>
        <p:txBody>
          <a:bodyPr/>
          <a:lstStyle/>
          <a:p>
            <a:fld id="{65379016-D0EB-4FC3-83A0-2B2AAFFBC840}" type="datetime1">
              <a:rPr lang="en-US" smtClean="0"/>
              <a:t>7/25/2023</a:t>
            </a:fld>
            <a:endParaRPr lang="en-US"/>
          </a:p>
        </p:txBody>
      </p:sp>
      <p:sp>
        <p:nvSpPr>
          <p:cNvPr id="4" name="Footer Placeholder 3">
            <a:extLst>
              <a:ext uri="{FF2B5EF4-FFF2-40B4-BE49-F238E27FC236}">
                <a16:creationId xmlns:a16="http://schemas.microsoft.com/office/drawing/2014/main" id="{9B783B58-BB48-417F-83F7-6E4F41361364}"/>
              </a:ext>
            </a:extLst>
          </p:cNvPr>
          <p:cNvSpPr>
            <a:spLocks noGrp="1"/>
          </p:cNvSpPr>
          <p:nvPr>
            <p:ph type="ftr" sz="quarter" idx="11"/>
          </p:nvPr>
        </p:nvSpPr>
        <p:spPr/>
        <p:txBody>
          <a:bodyPr/>
          <a:lstStyle/>
          <a:p>
            <a:r>
              <a:rPr lang="en-US"/>
              <a:t>Cantey Technology</a:t>
            </a:r>
          </a:p>
        </p:txBody>
      </p:sp>
      <p:sp>
        <p:nvSpPr>
          <p:cNvPr id="5" name="Slide Number Placeholder 4">
            <a:extLst>
              <a:ext uri="{FF2B5EF4-FFF2-40B4-BE49-F238E27FC236}">
                <a16:creationId xmlns:a16="http://schemas.microsoft.com/office/drawing/2014/main" id="{964ABBE4-5029-4376-8DD8-67AC3189C956}"/>
              </a:ext>
            </a:extLst>
          </p:cNvPr>
          <p:cNvSpPr>
            <a:spLocks noGrp="1"/>
          </p:cNvSpPr>
          <p:nvPr>
            <p:ph type="sldNum" sz="quarter" idx="12"/>
          </p:nvPr>
        </p:nvSpPr>
        <p:spPr/>
        <p:txBody>
          <a:bodyPr/>
          <a:lstStyle/>
          <a:p>
            <a:fld id="{13FE74DF-28ED-48AF-8000-391AE592A3EC}" type="slidenum">
              <a:rPr lang="en-US" smtClean="0"/>
              <a:t>‹#›</a:t>
            </a:fld>
            <a:endParaRPr lang="en-US"/>
          </a:p>
        </p:txBody>
      </p:sp>
    </p:spTree>
    <p:extLst>
      <p:ext uri="{BB962C8B-B14F-4D97-AF65-F5344CB8AC3E}">
        <p14:creationId xmlns:p14="http://schemas.microsoft.com/office/powerpoint/2010/main" val="3883359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030B-EC7C-8CE7-8807-C13646D526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8915B2-2312-6801-2F2D-08D6CF7D9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2C2EC-9AA3-119D-6BD7-E7BBCEA12D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FB18D9-F8B4-A769-11EC-54F1259E41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FEDF9-5030-B1D9-BB80-2876BC6AF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387A89-8A39-6FA5-CECF-6DE8A74FE424}"/>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8" name="Footer Placeholder 7">
            <a:extLst>
              <a:ext uri="{FF2B5EF4-FFF2-40B4-BE49-F238E27FC236}">
                <a16:creationId xmlns:a16="http://schemas.microsoft.com/office/drawing/2014/main" id="{E34EF585-78F4-53CC-3223-43185068D7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468226-8813-A009-3B4B-6FE7BDFEA6E0}"/>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41799335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6A14-BC5A-F6C7-FCE9-166056B60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510321-E9A1-549D-3ED7-7ED81022149C}"/>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4" name="Footer Placeholder 3">
            <a:extLst>
              <a:ext uri="{FF2B5EF4-FFF2-40B4-BE49-F238E27FC236}">
                <a16:creationId xmlns:a16="http://schemas.microsoft.com/office/drawing/2014/main" id="{75018F15-7A68-1C29-1F0D-A87B154514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D58D9-1BE0-21FD-AD41-EE93FFF4BD0D}"/>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3333800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A0D36-2F70-259D-804C-75E9FE73E99E}"/>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3" name="Footer Placeholder 2">
            <a:extLst>
              <a:ext uri="{FF2B5EF4-FFF2-40B4-BE49-F238E27FC236}">
                <a16:creationId xmlns:a16="http://schemas.microsoft.com/office/drawing/2014/main" id="{589E047F-44AC-663B-644C-5FF1DC36D6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E1D354-F76C-8ACE-9DF7-409A27EC301B}"/>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18566873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0F6C-E3F8-EE06-86B9-8C293B6E9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BD8FB4-8536-7E72-7AB6-F03F49B82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D4D106-80C9-CBAB-9BD5-F4894F4C5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6F734-D1BA-BB14-9FD3-A258C0F12ACE}"/>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6" name="Footer Placeholder 5">
            <a:extLst>
              <a:ext uri="{FF2B5EF4-FFF2-40B4-BE49-F238E27FC236}">
                <a16:creationId xmlns:a16="http://schemas.microsoft.com/office/drawing/2014/main" id="{6B13D3EA-11FE-4FC1-E42A-C311AE261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D93C5-C7DC-908B-DE3A-6CE26F420F4A}"/>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38169701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A0F2-62BB-8656-F2BA-B0B5B3D8A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8A83F-F6B2-AC58-BCEC-99751C38B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812A82-4004-6D3A-3553-9821F32FE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97969-C4AB-056D-FB65-EB3C5AA2F76A}"/>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6" name="Footer Placeholder 5">
            <a:extLst>
              <a:ext uri="{FF2B5EF4-FFF2-40B4-BE49-F238E27FC236}">
                <a16:creationId xmlns:a16="http://schemas.microsoft.com/office/drawing/2014/main" id="{800C7E43-3BFB-F269-B882-9CF86AB61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8F813-23B9-82DA-1327-EF9DF2EE375C}"/>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36710657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FB75-C921-5C52-8DD1-B355C3CA47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AC0E09-1019-B478-39EE-A64FA011E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24EF0-D04C-4684-DEEE-8C921EC3A296}"/>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5" name="Footer Placeholder 4">
            <a:extLst>
              <a:ext uri="{FF2B5EF4-FFF2-40B4-BE49-F238E27FC236}">
                <a16:creationId xmlns:a16="http://schemas.microsoft.com/office/drawing/2014/main" id="{7990D343-5BB6-ECE1-F32A-FB5EF4CAD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166B3-C742-174B-0B73-7AB321E3C63F}"/>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21018810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72F46-8429-2F30-78C3-EF0F188E7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21976E-E6C8-A619-03D8-5EC17B53E9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504EC-6F8E-53F7-8811-AEBF2D8E05AF}"/>
              </a:ext>
            </a:extLst>
          </p:cNvPr>
          <p:cNvSpPr>
            <a:spLocks noGrp="1"/>
          </p:cNvSpPr>
          <p:nvPr>
            <p:ph type="dt" sz="half" idx="10"/>
          </p:nvPr>
        </p:nvSpPr>
        <p:spPr/>
        <p:txBody>
          <a:bodyPr/>
          <a:lstStyle/>
          <a:p>
            <a:fld id="{0FF21459-2CBC-45E8-BE1A-68BD1AAF36CA}" type="datetimeFigureOut">
              <a:rPr lang="en-US" smtClean="0"/>
              <a:t>7/25/2023</a:t>
            </a:fld>
            <a:endParaRPr lang="en-US"/>
          </a:p>
        </p:txBody>
      </p:sp>
      <p:sp>
        <p:nvSpPr>
          <p:cNvPr id="5" name="Footer Placeholder 4">
            <a:extLst>
              <a:ext uri="{FF2B5EF4-FFF2-40B4-BE49-F238E27FC236}">
                <a16:creationId xmlns:a16="http://schemas.microsoft.com/office/drawing/2014/main" id="{F349B2EC-FF00-75AB-A9BA-F622B98E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9E6A6-E6C9-58B3-47D2-6BE1C18E20D8}"/>
              </a:ext>
            </a:extLst>
          </p:cNvPr>
          <p:cNvSpPr>
            <a:spLocks noGrp="1"/>
          </p:cNvSpPr>
          <p:nvPr>
            <p:ph type="sldNum" sz="quarter" idx="12"/>
          </p:nvPr>
        </p:nvSpPr>
        <p:spPr/>
        <p:txBody>
          <a:bodyPr/>
          <a:lstStyle/>
          <a:p>
            <a:fld id="{9C875C61-68D5-4D03-A8F4-4E4100F89C4D}" type="slidenum">
              <a:rPr lang="en-US" smtClean="0"/>
              <a:t>‹#›</a:t>
            </a:fld>
            <a:endParaRPr lang="en-US"/>
          </a:p>
        </p:txBody>
      </p:sp>
    </p:spTree>
    <p:extLst>
      <p:ext uri="{BB962C8B-B14F-4D97-AF65-F5344CB8AC3E}">
        <p14:creationId xmlns:p14="http://schemas.microsoft.com/office/powerpoint/2010/main" val="4089705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15655462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4729489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6B19AD-0752-45A9-A98B-61B3D6FD9D0C}"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63846-5212-484B-9053-CABBA5ACDF79}" type="slidenum">
              <a:rPr lang="en-US" smtClean="0"/>
              <a:t>‹#›</a:t>
            </a:fld>
            <a:endParaRPr lang="en-US"/>
          </a:p>
        </p:txBody>
      </p:sp>
    </p:spTree>
    <p:extLst>
      <p:ext uri="{BB962C8B-B14F-4D97-AF65-F5344CB8AC3E}">
        <p14:creationId xmlns:p14="http://schemas.microsoft.com/office/powerpoint/2010/main" val="2275933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11.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hyperlink" Target="http://www.prezentr.com/?utm_source=templates&amp;utm_medium=presentation&amp;utm_campaign=free_downloads_2020" TargetMode="Externa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3.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1.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E6EB0-B366-49B1-811F-B26EF667D1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0A7C7C-D3FA-410A-9ACB-C51BB31EA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69638-FCD7-476A-AA2F-BE8BA9A92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B5F08-10A3-452A-A34F-BABB88598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E4308-0D7F-411F-8B0A-CB2058E06C27}" type="datetimeFigureOut">
              <a:rPr lang="en-US" smtClean="0"/>
              <a:t>7/25/2023</a:t>
            </a:fld>
            <a:endParaRPr lang="en-US"/>
          </a:p>
        </p:txBody>
      </p:sp>
      <p:sp>
        <p:nvSpPr>
          <p:cNvPr id="5" name="Footer Placeholder 4">
            <a:extLst>
              <a:ext uri="{FF2B5EF4-FFF2-40B4-BE49-F238E27FC236}">
                <a16:creationId xmlns:a16="http://schemas.microsoft.com/office/drawing/2014/main" id="{27C6FF0E-F79D-4ED1-819A-A48F59B76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0EDB34-7FCC-48EA-B9CE-628A7C631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71102-A844-455B-BDC9-0F168FC78566}" type="slidenum">
              <a:rPr lang="en-US" smtClean="0"/>
              <a:t>‹#›</a:t>
            </a:fld>
            <a:endParaRPr lang="en-US"/>
          </a:p>
        </p:txBody>
      </p:sp>
    </p:spTree>
    <p:extLst>
      <p:ext uri="{BB962C8B-B14F-4D97-AF65-F5344CB8AC3E}">
        <p14:creationId xmlns:p14="http://schemas.microsoft.com/office/powerpoint/2010/main" val="222810550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66000"/>
                <a:lumOff val="34000"/>
              </a:schemeClr>
            </a:gs>
            <a:gs pos="62000">
              <a:schemeClr val="bg2">
                <a:lumMod val="90000"/>
              </a:schemeClr>
            </a:gs>
            <a:gs pos="74000">
              <a:schemeClr val="bg2">
                <a:lumMod val="90000"/>
              </a:schemeClr>
            </a:gs>
            <a:gs pos="100000">
              <a:schemeClr val="bg2">
                <a:lumMod val="75000"/>
              </a:schemeClr>
            </a:gs>
          </a:gsLst>
          <a:lin ang="5400000" scaled="1"/>
        </a:gradFill>
        <a:effectLst/>
      </p:bgPr>
    </p:bg>
    <p:spTree>
      <p:nvGrpSpPr>
        <p:cNvPr id="1" name=""/>
        <p:cNvGrpSpPr/>
        <p:nvPr/>
      </p:nvGrpSpPr>
      <p:grpSpPr>
        <a:xfrm>
          <a:off x="0" y="0"/>
          <a:ext cx="0" cy="0"/>
          <a:chOff x="0" y="0"/>
          <a:chExt cx="0" cy="0"/>
        </a:xfrm>
      </p:grpSpPr>
      <p:grpSp>
        <p:nvGrpSpPr>
          <p:cNvPr id="63" name="Group 62" descr="Single flower on the right side of slide"/>
          <p:cNvGrpSpPr/>
          <p:nvPr userDrawn="1"/>
        </p:nvGrpSpPr>
        <p:grpSpPr bwMode="gray">
          <a:xfrm>
            <a:off x="11123612" y="4051301"/>
            <a:ext cx="965215" cy="2807461"/>
            <a:chOff x="11123612" y="4051301"/>
            <a:chExt cx="965215" cy="2807461"/>
          </a:xfrm>
        </p:grpSpPr>
        <p:sp>
          <p:nvSpPr>
            <p:cNvPr id="38" name="Freeform 44"/>
            <p:cNvSpPr>
              <a:spLocks/>
            </p:cNvSpPr>
            <p:nvPr userDrawn="1"/>
          </p:nvSpPr>
          <p:spPr bwMode="gray">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45"/>
            <p:cNvSpPr>
              <a:spLocks noChangeShapeType="1"/>
            </p:cNvSpPr>
            <p:nvPr userDrawn="1"/>
          </p:nvSpPr>
          <p:spPr bwMode="gray">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6"/>
            <p:cNvSpPr>
              <a:spLocks/>
            </p:cNvSpPr>
            <p:nvPr userDrawn="1"/>
          </p:nvSpPr>
          <p:spPr bwMode="gray">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7"/>
            <p:cNvSpPr>
              <a:spLocks/>
            </p:cNvSpPr>
            <p:nvPr userDrawn="1"/>
          </p:nvSpPr>
          <p:spPr bwMode="gray">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8"/>
            <p:cNvSpPr>
              <a:spLocks/>
            </p:cNvSpPr>
            <p:nvPr userDrawn="1"/>
          </p:nvSpPr>
          <p:spPr bwMode="gray">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9"/>
            <p:cNvSpPr>
              <a:spLocks/>
            </p:cNvSpPr>
            <p:nvPr userDrawn="1"/>
          </p:nvSpPr>
          <p:spPr bwMode="gray">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
            <p:cNvSpPr>
              <a:spLocks/>
            </p:cNvSpPr>
            <p:nvPr userDrawn="1"/>
          </p:nvSpPr>
          <p:spPr bwMode="gray">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6"/>
            <p:cNvSpPr>
              <a:spLocks/>
            </p:cNvSpPr>
            <p:nvPr userDrawn="1"/>
          </p:nvSpPr>
          <p:spPr bwMode="gray">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8"/>
            <p:cNvSpPr>
              <a:spLocks/>
            </p:cNvSpPr>
            <p:nvPr userDrawn="1"/>
          </p:nvSpPr>
          <p:spPr bwMode="gray">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2" name="Group 61" descr="Group of flowers on the left side of slide"/>
          <p:cNvGrpSpPr/>
          <p:nvPr userDrawn="1"/>
        </p:nvGrpSpPr>
        <p:grpSpPr bwMode="gray">
          <a:xfrm>
            <a:off x="44450" y="1370013"/>
            <a:ext cx="1198563" cy="5487987"/>
            <a:chOff x="44450" y="1370013"/>
            <a:chExt cx="1198563" cy="5487987"/>
          </a:xfrm>
        </p:grpSpPr>
        <p:sp>
          <p:nvSpPr>
            <p:cNvPr id="9" name="Freeform 5"/>
            <p:cNvSpPr>
              <a:spLocks/>
            </p:cNvSpPr>
            <p:nvPr userDrawn="1"/>
          </p:nvSpPr>
          <p:spPr bwMode="gray">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Line 6"/>
            <p:cNvSpPr>
              <a:spLocks noChangeShapeType="1"/>
            </p:cNvSpPr>
            <p:nvPr userDrawn="1"/>
          </p:nvSpPr>
          <p:spPr bwMode="gray">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gray">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gray">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userDrawn="1"/>
          </p:nvSpPr>
          <p:spPr bwMode="gray">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gray">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gray">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userDrawn="1"/>
          </p:nvSpPr>
          <p:spPr bwMode="gray">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userDrawn="1"/>
          </p:nvSpPr>
          <p:spPr bwMode="gray">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gray">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gray">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userDrawn="1"/>
          </p:nvSpPr>
          <p:spPr bwMode="gray">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gray">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gray">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userDrawn="1"/>
          </p:nvSpPr>
          <p:spPr bwMode="gray">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userDrawn="1"/>
          </p:nvSpPr>
          <p:spPr bwMode="gray">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userDrawn="1"/>
          </p:nvSpPr>
          <p:spPr bwMode="gray">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7"/>
            <p:cNvSpPr>
              <a:spLocks noChangeShapeType="1"/>
            </p:cNvSpPr>
            <p:nvPr userDrawn="1"/>
          </p:nvSpPr>
          <p:spPr bwMode="gray">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gray">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8" name="Group 27"/>
            <p:cNvGrpSpPr/>
            <p:nvPr userDrawn="1"/>
          </p:nvGrpSpPr>
          <p:grpSpPr bwMode="gray">
            <a:xfrm rot="21049918">
              <a:off x="516851" y="3319634"/>
              <a:ext cx="682233" cy="504823"/>
              <a:chOff x="452438" y="3540125"/>
              <a:chExt cx="750888" cy="555625"/>
            </a:xfrm>
          </p:grpSpPr>
          <p:sp>
            <p:nvSpPr>
              <p:cNvPr id="29" name="Freeform 28"/>
              <p:cNvSpPr>
                <a:spLocks/>
              </p:cNvSpPr>
              <p:nvPr userDrawn="1"/>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1" name="Oval 30"/>
            <p:cNvSpPr>
              <a:spLocks noChangeArrowheads="1"/>
            </p:cNvSpPr>
            <p:nvPr userDrawn="1"/>
          </p:nvSpPr>
          <p:spPr bwMode="gray">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userDrawn="1"/>
          </p:nvSpPr>
          <p:spPr bwMode="gray">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userDrawn="1"/>
          </p:nvSpPr>
          <p:spPr bwMode="gray">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userDrawn="1"/>
          </p:nvSpPr>
          <p:spPr bwMode="gray">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8"/>
            <p:cNvSpPr>
              <a:spLocks/>
            </p:cNvSpPr>
            <p:nvPr userDrawn="1"/>
          </p:nvSpPr>
          <p:spPr bwMode="gray">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9"/>
            <p:cNvSpPr>
              <a:spLocks/>
            </p:cNvSpPr>
            <p:nvPr userDrawn="1"/>
          </p:nvSpPr>
          <p:spPr bwMode="gray">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0"/>
            <p:cNvSpPr>
              <a:spLocks/>
            </p:cNvSpPr>
            <p:nvPr userDrawn="1"/>
          </p:nvSpPr>
          <p:spPr bwMode="gray">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Oval 33"/>
            <p:cNvSpPr>
              <a:spLocks noChangeArrowheads="1"/>
            </p:cNvSpPr>
            <p:nvPr userDrawn="1"/>
          </p:nvSpPr>
          <p:spPr bwMode="gray">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8"/>
            <p:cNvSpPr>
              <a:spLocks/>
            </p:cNvSpPr>
            <p:nvPr userDrawn="1"/>
          </p:nvSpPr>
          <p:spPr bwMode="gray">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9" name="Group 48"/>
            <p:cNvGrpSpPr/>
            <p:nvPr userDrawn="1"/>
          </p:nvGrpSpPr>
          <p:grpSpPr bwMode="gray">
            <a:xfrm>
              <a:off x="603252" y="4833897"/>
              <a:ext cx="607348" cy="609642"/>
              <a:chOff x="2051052" y="5522596"/>
              <a:chExt cx="892175" cy="895542"/>
            </a:xfrm>
          </p:grpSpPr>
          <p:sp>
            <p:nvSpPr>
              <p:cNvPr id="50" name="Freeform 5"/>
              <p:cNvSpPr>
                <a:spLocks/>
              </p:cNvSpPr>
              <p:nvPr userDrawn="1"/>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Line 6"/>
              <p:cNvSpPr>
                <a:spLocks noChangeShapeType="1"/>
              </p:cNvSpPr>
              <p:nvPr userDrawn="1"/>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2"/>
              <p:cNvSpPr>
                <a:spLocks/>
              </p:cNvSpPr>
              <p:nvPr userDrawn="1"/>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3"/>
              <p:cNvSpPr>
                <a:spLocks/>
              </p:cNvSpPr>
              <p:nvPr userDrawn="1"/>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2"/>
              <p:cNvSpPr>
                <a:spLocks/>
              </p:cNvSpPr>
              <p:nvPr userDrawn="1"/>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Oval 54"/>
              <p:cNvSpPr/>
              <p:nvPr userDrawn="1"/>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userDrawn="1"/>
          </p:nvGrpSpPr>
          <p:grpSpPr bwMode="gray">
            <a:xfrm rot="19876682">
              <a:off x="80098" y="1916305"/>
              <a:ext cx="878030" cy="874332"/>
              <a:chOff x="4277517" y="3752400"/>
              <a:chExt cx="1154448" cy="1149586"/>
            </a:xfrm>
          </p:grpSpPr>
          <p:sp>
            <p:nvSpPr>
              <p:cNvPr id="57" name="Freeform 56"/>
              <p:cNvSpPr>
                <a:spLocks/>
              </p:cNvSpPr>
              <p:nvPr userDrawn="1"/>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35"/>
              <p:cNvSpPr>
                <a:spLocks/>
              </p:cNvSpPr>
              <p:nvPr userDrawn="1"/>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1"/>
              <p:cNvSpPr>
                <a:spLocks/>
              </p:cNvSpPr>
              <p:nvPr userDrawn="1"/>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1"/>
              <p:cNvSpPr>
                <a:spLocks/>
              </p:cNvSpPr>
              <p:nvPr userDrawn="1"/>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2"/>
              <p:cNvSpPr>
                <a:spLocks/>
              </p:cNvSpPr>
              <p:nvPr userDrawn="1"/>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Placeholder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p>
        </p:txBody>
      </p:sp>
      <p:sp>
        <p:nvSpPr>
          <p:cNvPr id="4" name="Date Placeholder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a:defRPr sz="1100">
                <a:solidFill>
                  <a:schemeClr val="tx1"/>
                </a:solidFill>
              </a:defRPr>
            </a:lvl1pPr>
          </a:lstStyle>
          <a:p>
            <a:fld id="{EAB6F22D-34FA-43A4-B48A-40A230D6062C}" type="datetime1">
              <a:rPr lang="en-US" smtClean="0"/>
              <a:pPr/>
              <a:t>7/25/2023</a:t>
            </a:fld>
            <a:endParaRPr lang="en-US"/>
          </a:p>
        </p:txBody>
      </p:sp>
      <p:sp>
        <p:nvSpPr>
          <p:cNvPr id="6" name="Slide Number Placeholder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a:defRPr sz="1100">
                <a:solidFill>
                  <a:schemeClr val="tx1"/>
                </a:solidFill>
              </a:defRPr>
            </a:lvl1pPr>
          </a:lstStyle>
          <a:p>
            <a:fld id="{484FD59D-33F1-4A76-843D-E67207CAFE54}" type="slidenum">
              <a:rPr lang="en-US" smtClean="0"/>
              <a:pPr/>
              <a:t>‹#›</a:t>
            </a:fld>
            <a:endParaRPr lang="en-US"/>
          </a:p>
        </p:txBody>
      </p:sp>
    </p:spTree>
    <p:extLst>
      <p:ext uri="{BB962C8B-B14F-4D97-AF65-F5344CB8AC3E}">
        <p14:creationId xmlns:p14="http://schemas.microsoft.com/office/powerpoint/2010/main" val="35502277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19133"/>
            <a:ext cx="10515600" cy="1864937"/>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p:cNvSpPr>
            <a:spLocks noGrp="1"/>
          </p:cNvSpPr>
          <p:nvPr>
            <p:ph type="body" idx="1"/>
          </p:nvPr>
        </p:nvSpPr>
        <p:spPr>
          <a:xfrm>
            <a:off x="838200" y="3184071"/>
            <a:ext cx="10515600" cy="249720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76D79ED-3FA7-4EF8-964B-EB8BCFAB02F8}" type="datetimeFigureOut">
              <a:rPr lang="en-US" smtClean="0"/>
              <a:pPr/>
              <a:t>7/25/2023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F12CB2-7F2C-47B9-AE70-22A94B49F233}" type="slidenum">
              <a:rPr lang="en-US" smtClean="0"/>
              <a:pPr/>
              <a:t>‹#›</a:t>
            </a:fld>
            <a:endParaRPr lang="en-US"/>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16200000">
            <a:off x="-610475" y="4914981"/>
            <a:ext cx="896556" cy="324395"/>
          </a:xfrm>
          <a:prstGeom prst="rect">
            <a:avLst/>
          </a:prstGeom>
        </p:spPr>
      </p:pic>
      <p:sp>
        <p:nvSpPr>
          <p:cNvPr id="8" name="TextBox 7"/>
          <p:cNvSpPr txBox="1"/>
          <p:nvPr userDrawn="1"/>
        </p:nvSpPr>
        <p:spPr>
          <a:xfrm rot="16200000">
            <a:off x="-2113768" y="2546065"/>
            <a:ext cx="3888671" cy="276999"/>
          </a:xfrm>
          <a:prstGeom prst="rect">
            <a:avLst/>
          </a:prstGeom>
          <a:noFill/>
        </p:spPr>
        <p:txBody>
          <a:bodyPr wrap="square" rtlCol="0" anchor="ctr">
            <a:spAutoFit/>
          </a:bodyPr>
          <a:lstStyle/>
          <a:p>
            <a:r>
              <a:rPr lang="bs-Latn-BA" sz="1200">
                <a:solidFill>
                  <a:schemeClr val="tx1">
                    <a:lumMod val="50000"/>
                    <a:lumOff val="50000"/>
                  </a:schemeClr>
                </a:solidFill>
              </a:rPr>
              <a:t>Find</a:t>
            </a:r>
            <a:r>
              <a:rPr lang="bs-Latn-BA" sz="1200" baseline="0">
                <a:solidFill>
                  <a:schemeClr val="tx1">
                    <a:lumMod val="50000"/>
                    <a:lumOff val="50000"/>
                  </a:schemeClr>
                </a:solidFill>
              </a:rPr>
              <a:t> m</a:t>
            </a:r>
            <a:r>
              <a:rPr lang="bs-Latn-BA" sz="1200">
                <a:solidFill>
                  <a:schemeClr val="tx1">
                    <a:lumMod val="50000"/>
                    <a:lumOff val="50000"/>
                  </a:schemeClr>
                </a:solidFill>
              </a:rPr>
              <a:t>ore PowerPoint templates</a:t>
            </a:r>
            <a:r>
              <a:rPr lang="bs-Latn-BA" sz="1200" baseline="0">
                <a:solidFill>
                  <a:schemeClr val="tx1">
                    <a:lumMod val="50000"/>
                    <a:lumOff val="50000"/>
                  </a:schemeClr>
                </a:solidFill>
              </a:rPr>
              <a:t> on </a:t>
            </a:r>
            <a:r>
              <a:rPr lang="bs-Latn-BA" sz="1200" b="1" baseline="0">
                <a:solidFill>
                  <a:schemeClr val="tx1">
                    <a:lumMod val="50000"/>
                    <a:lumOff val="50000"/>
                  </a:schemeClr>
                </a:solidFill>
                <a:hlinkClick r:id="rId20"/>
              </a:rPr>
              <a:t>prezentr.com</a:t>
            </a:r>
            <a:r>
              <a:rPr lang="bs-Latn-BA" sz="1200" baseline="0">
                <a:solidFill>
                  <a:schemeClr val="tx1">
                    <a:lumMod val="50000"/>
                    <a:lumOff val="50000"/>
                  </a:schemeClr>
                </a:solidFill>
              </a:rPr>
              <a:t>!</a:t>
            </a:r>
            <a:endParaRPr lang="en-US" sz="1200">
              <a:solidFill>
                <a:schemeClr val="tx1">
                  <a:lumMod val="50000"/>
                  <a:lumOff val="50000"/>
                </a:schemeClr>
              </a:solidFill>
            </a:endParaRPr>
          </a:p>
        </p:txBody>
      </p:sp>
    </p:spTree>
    <p:extLst>
      <p:ext uri="{BB962C8B-B14F-4D97-AF65-F5344CB8AC3E}">
        <p14:creationId xmlns:p14="http://schemas.microsoft.com/office/powerpoint/2010/main" val="362466746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Lst>
  <p:txStyles>
    <p:titleStyle>
      <a:lvl1pPr algn="ctr" defTabSz="914400" rtl="0" eaLnBrk="1" latinLnBrk="0" hangingPunct="1">
        <a:lnSpc>
          <a:spcPct val="90000"/>
        </a:lnSpc>
        <a:spcBef>
          <a:spcPct val="0"/>
        </a:spcBef>
        <a:buNone/>
        <a:defRPr sz="6000" b="1" kern="1200">
          <a:solidFill>
            <a:schemeClr val="tx1"/>
          </a:solidFill>
          <a:latin typeface="Harry P" pitchFamily="2" charset="0"/>
          <a:ea typeface="Helvetica Neue" panose="02000503000000020004" pitchFamily="2" charset="0"/>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Light" panose="020B0400000000000000" pitchFamily="34" charset="0"/>
          <a:ea typeface="Open Sans" panose="020B0606030504020204" pitchFamily="34" charset="0"/>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E6EB0-B366-49B1-811F-B26EF667D1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0A7C7C-D3FA-410A-9ACB-C51BB31EA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69638-FCD7-476A-AA2F-BE8BA9A92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B5F08-10A3-452A-A34F-BABB88598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8B3A5-A1FF-4D22-9729-A84CE663310F}" type="datetime1">
              <a:rPr lang="en-US" smtClean="0"/>
              <a:t>7/25/2023</a:t>
            </a:fld>
            <a:endParaRPr lang="en-US"/>
          </a:p>
        </p:txBody>
      </p:sp>
      <p:sp>
        <p:nvSpPr>
          <p:cNvPr id="5" name="Footer Placeholder 4">
            <a:extLst>
              <a:ext uri="{FF2B5EF4-FFF2-40B4-BE49-F238E27FC236}">
                <a16:creationId xmlns:a16="http://schemas.microsoft.com/office/drawing/2014/main" id="{27C6FF0E-F79D-4ED1-819A-A48F59B76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Cantey Technology</a:t>
            </a:r>
          </a:p>
        </p:txBody>
      </p:sp>
      <p:sp>
        <p:nvSpPr>
          <p:cNvPr id="6" name="Slide Number Placeholder 5">
            <a:extLst>
              <a:ext uri="{FF2B5EF4-FFF2-40B4-BE49-F238E27FC236}">
                <a16:creationId xmlns:a16="http://schemas.microsoft.com/office/drawing/2014/main" id="{2B0EDB34-7FCC-48EA-B9CE-628A7C631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E74DF-28ED-48AF-8000-391AE592A3EC}" type="slidenum">
              <a:rPr lang="en-US" smtClean="0"/>
              <a:t>‹#›</a:t>
            </a:fld>
            <a:endParaRPr lang="en-US"/>
          </a:p>
        </p:txBody>
      </p:sp>
    </p:spTree>
    <p:extLst>
      <p:ext uri="{BB962C8B-B14F-4D97-AF65-F5344CB8AC3E}">
        <p14:creationId xmlns:p14="http://schemas.microsoft.com/office/powerpoint/2010/main" val="2316936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E6EB0-B366-49B1-811F-B26EF667D1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0A7C7C-D3FA-410A-9ACB-C51BB31EA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69638-FCD7-476A-AA2F-BE8BA9A92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B5F08-10A3-452A-A34F-BABB88598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7C0B-87E0-42B8-9386-11F4BB708AC7}" type="datetimeFigureOut">
              <a:rPr lang="en-US" smtClean="0"/>
              <a:t>7/25/2023</a:t>
            </a:fld>
            <a:endParaRPr lang="en-US"/>
          </a:p>
        </p:txBody>
      </p:sp>
      <p:sp>
        <p:nvSpPr>
          <p:cNvPr id="5" name="Footer Placeholder 4">
            <a:extLst>
              <a:ext uri="{FF2B5EF4-FFF2-40B4-BE49-F238E27FC236}">
                <a16:creationId xmlns:a16="http://schemas.microsoft.com/office/drawing/2014/main" id="{27C6FF0E-F79D-4ED1-819A-A48F59B76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0EDB34-7FCC-48EA-B9CE-628A7C631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4A9E8-1761-464B-844C-CD223AB58FCC}" type="slidenum">
              <a:rPr lang="en-US" smtClean="0"/>
              <a:t>‹#›</a:t>
            </a:fld>
            <a:endParaRPr lang="en-US"/>
          </a:p>
        </p:txBody>
      </p:sp>
    </p:spTree>
    <p:extLst>
      <p:ext uri="{BB962C8B-B14F-4D97-AF65-F5344CB8AC3E}">
        <p14:creationId xmlns:p14="http://schemas.microsoft.com/office/powerpoint/2010/main" val="6773994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1B0039-7556-413B-BD90-2AC20A3AB6F3}" type="datetime1">
              <a:rPr lang="en-US" smtClean="0"/>
              <a:t>7/25/2023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CANTEY TECHNOLOGY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2AA3C17-7912-46BE-A535-05756F801F3F}" type="slidenum">
              <a:rPr lang="en-US" smtClean="0"/>
              <a:t>‹#›</a:t>
            </a:fld>
            <a:endParaRPr lang="en-US"/>
          </a:p>
        </p:txBody>
      </p:sp>
    </p:spTree>
    <p:extLst>
      <p:ext uri="{BB962C8B-B14F-4D97-AF65-F5344CB8AC3E}">
        <p14:creationId xmlns:p14="http://schemas.microsoft.com/office/powerpoint/2010/main" val="34441717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6FA2B21-3FCD-4721-B95C-427943F61125}" type="datetime1">
              <a:rPr lang="en-US" smtClean="0"/>
              <a:t>7/25/2023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990504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9FEAC0-A260-415C-9471-272D8E9F93C3}" type="datetime1">
              <a:rPr lang="en-US" smtClean="0"/>
              <a:t>7/25/2023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CANTEY TECHNOLOGY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2AA3C17-7912-46BE-A535-05756F801F3F}" type="slidenum">
              <a:rPr lang="en-US" smtClean="0"/>
              <a:t>‹#›</a:t>
            </a:fld>
            <a:endParaRPr lang="en-US"/>
          </a:p>
        </p:txBody>
      </p:sp>
    </p:spTree>
    <p:extLst>
      <p:ext uri="{BB962C8B-B14F-4D97-AF65-F5344CB8AC3E}">
        <p14:creationId xmlns:p14="http://schemas.microsoft.com/office/powerpoint/2010/main" val="257064867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E6EB0-B366-49B1-811F-B26EF667D1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E0A7C7C-D3FA-410A-9ACB-C51BB31EA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69638-FCD7-476A-AA2F-BE8BA9A92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B5F08-10A3-452A-A34F-BABB88598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D92BC-42A9-434B-8530-ADBF4485E407}" type="datetimeFigureOut">
              <a:rPr lang="en-US" smtClean="0"/>
              <a:pPr/>
              <a:t>7/25/2023</a:t>
            </a:fld>
            <a:endParaRPr lang="en-US"/>
          </a:p>
        </p:txBody>
      </p:sp>
      <p:sp>
        <p:nvSpPr>
          <p:cNvPr id="5" name="Footer Placeholder 4">
            <a:extLst>
              <a:ext uri="{FF2B5EF4-FFF2-40B4-BE49-F238E27FC236}">
                <a16:creationId xmlns:a16="http://schemas.microsoft.com/office/drawing/2014/main" id="{27C6FF0E-F79D-4ED1-819A-A48F59B76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0EDB34-7FCC-48EA-B9CE-628A7C631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89F9E-9962-4B7B-BA18-A15907CCC6BF}" type="slidenum">
              <a:rPr lang="en-US" smtClean="0"/>
              <a:pPr/>
              <a:t>‹#›</a:t>
            </a:fld>
            <a:endParaRPr lang="en-US"/>
          </a:p>
        </p:txBody>
      </p:sp>
    </p:spTree>
    <p:extLst>
      <p:ext uri="{BB962C8B-B14F-4D97-AF65-F5344CB8AC3E}">
        <p14:creationId xmlns:p14="http://schemas.microsoft.com/office/powerpoint/2010/main" val="34391691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0EC22C-E46B-56A7-13EE-FD5F82409B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DF0A2-0F53-6863-850A-9F64DB7A3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DFDA8-2470-3BBC-3B8D-1D84E40237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21459-2CBC-45E8-BE1A-68BD1AAF36CA}" type="datetimeFigureOut">
              <a:rPr lang="en-US" smtClean="0"/>
              <a:t>7/25/2023</a:t>
            </a:fld>
            <a:endParaRPr lang="en-US"/>
          </a:p>
        </p:txBody>
      </p:sp>
      <p:sp>
        <p:nvSpPr>
          <p:cNvPr id="5" name="Footer Placeholder 4">
            <a:extLst>
              <a:ext uri="{FF2B5EF4-FFF2-40B4-BE49-F238E27FC236}">
                <a16:creationId xmlns:a16="http://schemas.microsoft.com/office/drawing/2014/main" id="{742DF84B-FCF7-BEFB-0453-6F8A32AF1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FC06A1-5D3C-6292-CA9A-4B6CC6626C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75C61-68D5-4D03-A8F4-4E4100F89C4D}" type="slidenum">
              <a:rPr lang="en-US" smtClean="0"/>
              <a:t>‹#›</a:t>
            </a:fld>
            <a:endParaRPr lang="en-US"/>
          </a:p>
        </p:txBody>
      </p:sp>
    </p:spTree>
    <p:extLst>
      <p:ext uri="{BB962C8B-B14F-4D97-AF65-F5344CB8AC3E}">
        <p14:creationId xmlns:p14="http://schemas.microsoft.com/office/powerpoint/2010/main" val="222024137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6B19AD-0752-45A9-A98B-61B3D6FD9D0C}" type="datetimeFigureOut">
              <a:rPr lang="en-US" smtClean="0"/>
              <a:t>7/25/2023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A563846-5212-484B-9053-CABBA5ACDF79}" type="slidenum">
              <a:rPr lang="en-US" smtClean="0"/>
              <a:t>‹#›</a:t>
            </a:fld>
            <a:endParaRPr lang="en-US"/>
          </a:p>
        </p:txBody>
      </p:sp>
    </p:spTree>
    <p:extLst>
      <p:ext uri="{BB962C8B-B14F-4D97-AF65-F5344CB8AC3E}">
        <p14:creationId xmlns:p14="http://schemas.microsoft.com/office/powerpoint/2010/main" val="30332821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package" Target="../embeddings/Microsoft_Excel_Worksheet.xlsx"/><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hyperlink" Target="https://help.powerschool.com/t5/PowerSchool-SIS-Knowledge-Base/Various-Student-Search-Commands/ta-p/15046" TargetMode="External"/><Relationship Id="rId1" Type="http://schemas.openxmlformats.org/officeDocument/2006/relationships/slideLayout" Target="../slideLayouts/slideLayout58.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8.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8.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8.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11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122.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1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12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12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12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png"/><Relationship Id="rId7" Type="http://schemas.openxmlformats.org/officeDocument/2006/relationships/hyperlink" Target="mailto:Arodriguez@erskinecharters.org" TargetMode="External"/><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hyperlink" Target="mailto:Atucker@erskinecharters.org" TargetMode="External"/><Relationship Id="rId5" Type="http://schemas.openxmlformats.org/officeDocument/2006/relationships/hyperlink" Target="mailto:JLi@erskinecharters.org" TargetMode="External"/><Relationship Id="rId4" Type="http://schemas.openxmlformats.org/officeDocument/2006/relationships/hyperlink" Target="mailto:MBrakefield@erskinecharters.org"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129.png"/></Relationships>
</file>

<file path=ppt/slides/_rels/slide1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58.xml"/><Relationship Id="rId4" Type="http://schemas.openxmlformats.org/officeDocument/2006/relationships/image" Target="../media/image132.png"/></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137.png"/></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138.png"/></Relationships>
</file>

<file path=ppt/slides/_rels/slide1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57.xml"/><Relationship Id="rId5" Type="http://schemas.openxmlformats.org/officeDocument/2006/relationships/image" Target="../media/image139.png"/><Relationship Id="rId4" Type="http://schemas.openxmlformats.org/officeDocument/2006/relationships/hyperlink" Target="https://www.dropbox.com/s/6aky2x16nnhej62/South%20Carolina%20Title%20III%20Proficiency%20Codes%20for%20the%20Multilingual%20Learner%20Program%202022-23.pdf?dl=0"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140.png"/></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141.png"/></Relationships>
</file>

<file path=ppt/slides/_rels/slide1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image" Target="../media/image143.png"/><Relationship Id="rId4" Type="http://schemas.openxmlformats.org/officeDocument/2006/relationships/image" Target="../media/image142.png"/></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58.xml"/><Relationship Id="rId4" Type="http://schemas.openxmlformats.org/officeDocument/2006/relationships/image" Target="../media/image14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58.xml"/><Relationship Id="rId4" Type="http://schemas.openxmlformats.org/officeDocument/2006/relationships/image" Target="../media/image146.png"/></Relationships>
</file>

<file path=ppt/slides/_rels/slide1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4.xml"/><Relationship Id="rId1" Type="http://schemas.openxmlformats.org/officeDocument/2006/relationships/slideLayout" Target="../slideLayouts/slideLayout58.xml"/><Relationship Id="rId4" Type="http://schemas.openxmlformats.org/officeDocument/2006/relationships/image" Target="../media/image147.png"/></Relationships>
</file>

<file path=ppt/slides/_rels/slide154.xml.rels><?xml version="1.0" encoding="UTF-8" standalone="yes"?>
<Relationships xmlns="http://schemas.openxmlformats.org/package/2006/relationships"><Relationship Id="rId8" Type="http://schemas.openxmlformats.org/officeDocument/2006/relationships/hyperlink" Target="mailto:llucas@erskinecharters.org" TargetMode="External"/><Relationship Id="rId3" Type="http://schemas.openxmlformats.org/officeDocument/2006/relationships/image" Target="../media/image126.png"/><Relationship Id="rId7" Type="http://schemas.openxmlformats.org/officeDocument/2006/relationships/hyperlink" Target="mailto:sshealy@erskinecharters.org" TargetMode="External"/><Relationship Id="rId2" Type="http://schemas.openxmlformats.org/officeDocument/2006/relationships/notesSlide" Target="../notesSlides/notesSlide45.xml"/><Relationship Id="rId1" Type="http://schemas.openxmlformats.org/officeDocument/2006/relationships/slideLayout" Target="../slideLayouts/slideLayout57.xml"/><Relationship Id="rId6" Type="http://schemas.openxmlformats.org/officeDocument/2006/relationships/hyperlink" Target="mailto:kcansler@erskinecharters.org" TargetMode="External"/><Relationship Id="rId5" Type="http://schemas.openxmlformats.org/officeDocument/2006/relationships/hyperlink" Target="mailto:kcook@erskinecharters.org" TargetMode="External"/><Relationship Id="rId4" Type="http://schemas.openxmlformats.org/officeDocument/2006/relationships/hyperlink" Target="mailto:jglover@erskinecharters.org" TargetMode="External"/><Relationship Id="rId9" Type="http://schemas.openxmlformats.org/officeDocument/2006/relationships/image" Target="../media/image148.png"/></Relationships>
</file>

<file path=ppt/slides/_rels/slide15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13.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74.xml"/><Relationship Id="rId4" Type="http://schemas.openxmlformats.org/officeDocument/2006/relationships/image" Target="../media/image152.sv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4.xml"/></Relationships>
</file>

<file path=ppt/slides/_rels/slide1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74.xml"/><Relationship Id="rId1" Type="http://schemas.openxmlformats.org/officeDocument/2006/relationships/themeOverride" Target="../theme/themeOverride34.xml"/></Relationships>
</file>

<file path=ppt/slides/_rels/slide16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4.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4.xml"/></Relationships>
</file>

<file path=ppt/slides/_rels/slide1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4.xml"/></Relationships>
</file>

<file path=ppt/slides/_rels/slide1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4.xml"/></Relationships>
</file>

<file path=ppt/slides/_rels/slide16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4.xml"/></Relationships>
</file>

<file path=ppt/slides/_rels/slide17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4.xml"/></Relationships>
</file>

<file path=ppt/slides/_rels/slide1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5.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6.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7.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8.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png"/></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39.xml"/></Relationships>
</file>

<file path=ppt/slides/_rels/slide18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17.xml"/><Relationship Id="rId1" Type="http://schemas.openxmlformats.org/officeDocument/2006/relationships/themeOverride" Target="../theme/themeOverride40.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7.xml"/><Relationship Id="rId1" Type="http://schemas.openxmlformats.org/officeDocument/2006/relationships/themeOverride" Target="../theme/themeOverride42.xml"/><Relationship Id="rId4" Type="http://schemas.openxmlformats.org/officeDocument/2006/relationships/image" Target="../media/image165.png"/></Relationships>
</file>

<file path=ppt/slides/_rels/slide18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17.xml"/><Relationship Id="rId1" Type="http://schemas.openxmlformats.org/officeDocument/2006/relationships/themeOverride" Target="../theme/themeOverride43.xml"/></Relationships>
</file>

<file path=ppt/slides/_rels/slide18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17.xml"/><Relationship Id="rId1" Type="http://schemas.openxmlformats.org/officeDocument/2006/relationships/themeOverride" Target="../theme/themeOverride44.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7.xml"/><Relationship Id="rId1" Type="http://schemas.openxmlformats.org/officeDocument/2006/relationships/themeOverride" Target="../theme/themeOverride46.xml"/><Relationship Id="rId4" Type="http://schemas.openxmlformats.org/officeDocument/2006/relationships/image" Target="../media/image16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7.xml"/></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17.xml"/><Relationship Id="rId1" Type="http://schemas.openxmlformats.org/officeDocument/2006/relationships/themeOverride" Target="../theme/themeOverride49.xml"/></Relationships>
</file>

<file path=ppt/slides/_rels/slide1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17.xml"/><Relationship Id="rId1" Type="http://schemas.openxmlformats.org/officeDocument/2006/relationships/themeOverride" Target="../theme/themeOverride50.xml"/></Relationships>
</file>

<file path=ppt/slides/_rels/slide1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17.xml"/><Relationship Id="rId1" Type="http://schemas.openxmlformats.org/officeDocument/2006/relationships/themeOverride" Target="../theme/themeOverride51.xml"/></Relationships>
</file>

<file path=ppt/slides/_rels/slide19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17.xml"/><Relationship Id="rId1" Type="http://schemas.openxmlformats.org/officeDocument/2006/relationships/themeOverride" Target="../theme/themeOverride52.xml"/></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53.xml"/></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54.xml"/></Relationships>
</file>

<file path=ppt/slides/_rels/slide199.xml.rels><?xml version="1.0" encoding="UTF-8" standalone="yes"?>
<Relationships xmlns="http://schemas.openxmlformats.org/package/2006/relationships"><Relationship Id="rId3" Type="http://schemas.openxmlformats.org/officeDocument/2006/relationships/hyperlink" Target="https://ed.sc.gov/districts-schools/state-accountability/district-strategic-and-school-renewal-plans/education-finance-act-of-1977/" TargetMode="External"/><Relationship Id="rId7" Type="http://schemas.openxmlformats.org/officeDocument/2006/relationships/hyperlink" Target="https://ed.sc.gov/instruction/career-and-technical-education/cte-administration/cte-local-application/eia-expenditure-guideline/" TargetMode="External"/><Relationship Id="rId2" Type="http://schemas.openxmlformats.org/officeDocument/2006/relationships/slideLayout" Target="../slideLayouts/slideLayout17.xml"/><Relationship Id="rId1" Type="http://schemas.openxmlformats.org/officeDocument/2006/relationships/themeOverride" Target="../theme/themeOverride55.xml"/><Relationship Id="rId6" Type="http://schemas.openxmlformats.org/officeDocument/2006/relationships/hyperlink" Target="https://ed.sc.gov/finance/financial-services/manual-handbooks-and-guidelines/south-carolina-powerschool-efa-and-eia-guide-for-running-45-day-and-135-day-funding-reports/" TargetMode="External"/><Relationship Id="rId5" Type="http://schemas.openxmlformats.org/officeDocument/2006/relationships/hyperlink" Target="https://ed.sc.gov/finance/financial-services/manual-handbooks-and-guidelines/funding-manuals/fiscal-year-2021-2022-funding-manual/" TargetMode="External"/><Relationship Id="rId4" Type="http://schemas.openxmlformats.org/officeDocument/2006/relationships/hyperlink" Target="https://ed.sc.gov/finance/financial-services/manual-handbooks-and-guidelines/funding-manual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56.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57.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86.xml"/><Relationship Id="rId1" Type="http://schemas.openxmlformats.org/officeDocument/2006/relationships/themeOverride" Target="../theme/themeOverride58.xml"/><Relationship Id="rId4" Type="http://schemas.openxmlformats.org/officeDocument/2006/relationships/image" Target="../media/image174.sv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86.xml"/><Relationship Id="rId1" Type="http://schemas.openxmlformats.org/officeDocument/2006/relationships/themeOverride" Target="../theme/themeOverride59.xml"/><Relationship Id="rId4" Type="http://schemas.openxmlformats.org/officeDocument/2006/relationships/image" Target="../media/image17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8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212.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8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213.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8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2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87.xml"/><Relationship Id="rId4" Type="http://schemas.openxmlformats.org/officeDocument/2006/relationships/image" Target="../media/image196.png"/></Relationships>
</file>

<file path=ppt/slides/_rels/slide2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s://ed.sc.gov/data/information-systems/power-school/sis-documents/student-information-system-data-entry-manual/" TargetMode="External"/><Relationship Id="rId1" Type="http://schemas.openxmlformats.org/officeDocument/2006/relationships/slideLayout" Target="../slideLayouts/slideLayout8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7.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87.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6.png"/></Relationships>
</file>

<file path=ppt/slides/_rels/slide218.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201.png"/><Relationship Id="rId1" Type="http://schemas.openxmlformats.org/officeDocument/2006/relationships/slideLayout" Target="../slideLayouts/slideLayout87.xml"/><Relationship Id="rId4" Type="http://schemas.openxmlformats.org/officeDocument/2006/relationships/image" Target="../media/image19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4.xml"/></Relationships>
</file>

<file path=ppt/slides/_rels/slide22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202.png"/><Relationship Id="rId1" Type="http://schemas.openxmlformats.org/officeDocument/2006/relationships/slideLayout" Target="../slideLayouts/slideLayout87.xml"/><Relationship Id="rId4" Type="http://schemas.openxmlformats.org/officeDocument/2006/relationships/image" Target="../media/image195.png"/></Relationships>
</file>

<file path=ppt/slides/_rels/slide221.xml.rels><?xml version="1.0" encoding="UTF-8" standalone="yes"?>
<Relationships xmlns="http://schemas.openxmlformats.org/package/2006/relationships"><Relationship Id="rId3" Type="http://schemas.openxmlformats.org/officeDocument/2006/relationships/hyperlink" Target="mailto:help@canteytech.com" TargetMode="External"/><Relationship Id="rId2" Type="http://schemas.openxmlformats.org/officeDocument/2006/relationships/slideLayout" Target="../slideLayouts/slideLayout18.xml"/><Relationship Id="rId1" Type="http://schemas.openxmlformats.org/officeDocument/2006/relationships/themeOverride" Target="../theme/themeOverride60.xml"/><Relationship Id="rId4" Type="http://schemas.openxmlformats.org/officeDocument/2006/relationships/hyperlink" Target="https://scdah.sc.gov/" TargetMode="Externa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25.xml.rels><?xml version="1.0" encoding="UTF-8" standalone="yes"?>
<Relationships xmlns="http://schemas.openxmlformats.org/package/2006/relationships"><Relationship Id="rId2" Type="http://schemas.openxmlformats.org/officeDocument/2006/relationships/hyperlink" Target="https://ed.sc.gov/state-board/state-board-of-education/about-state-board/regulations-table-of-contents/sbe-regulation-43-274-student-attendance-absences-and-excuses/" TargetMode="External"/><Relationship Id="rId1" Type="http://schemas.openxmlformats.org/officeDocument/2006/relationships/slideLayout" Target="../slideLayouts/slideLayout10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0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02.xml"/></Relationships>
</file>

<file path=ppt/slides/_rels/slide22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0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5.xml"/></Relationships>
</file>

<file path=ppt/slides/_rels/slide23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0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0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0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0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0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02.xml"/></Relationships>
</file>

<file path=ppt/slides/_rels/slide23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02.xml"/></Relationships>
</file>

<file path=ppt/slides/_rels/slide23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02.xml"/></Relationships>
</file>

<file path=ppt/slides/_rels/slide24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02.xml"/></Relationships>
</file>

<file path=ppt/slides/_rels/slide24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0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0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7.xml.rels><?xml version="1.0" encoding="UTF-8" standalone="yes"?>
<Relationships xmlns="http://schemas.openxmlformats.org/package/2006/relationships"><Relationship Id="rId2" Type="http://schemas.openxmlformats.org/officeDocument/2006/relationships/hyperlink" Target="https://ed.sc.gov/scdoe/assets/file/programs-services/177/documents/FREEANDREDUCEDPRICESCHOOLMEALSFAMILYAPPLICATIONBI-MON-BI-WK.pdf" TargetMode="External"/><Relationship Id="rId1" Type="http://schemas.openxmlformats.org/officeDocument/2006/relationships/slideLayout" Target="../slideLayouts/slideLayout5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5.xml"/><Relationship Id="rId1" Type="http://schemas.openxmlformats.org/officeDocument/2006/relationships/themeOverride" Target="../theme/themeOverride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58.xml"/><Relationship Id="rId4" Type="http://schemas.openxmlformats.org/officeDocument/2006/relationships/image" Target="../media/image218.png"/></Relationships>
</file>

<file path=ppt/slides/_rels/slide25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58.xml"/></Relationships>
</file>

<file path=ppt/slides/_rels/slide25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8.xml"/></Relationships>
</file>

<file path=ppt/slides/_rels/slide253.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58.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25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58.xml"/><Relationship Id="rId4" Type="http://schemas.openxmlformats.org/officeDocument/2006/relationships/image" Target="../media/image230.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58.xml"/></Relationships>
</file>

<file path=ppt/slides/_rels/slide25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58.xml"/></Relationships>
</file>

<file path=ppt/slides/_rels/slide25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58.xml"/></Relationships>
</file>

<file path=ppt/slides/_rels/slide25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5.xml"/><Relationship Id="rId1" Type="http://schemas.openxmlformats.org/officeDocument/2006/relationships/themeOverride" Target="../theme/themeOverride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58.xml"/></Relationships>
</file>

<file path=ppt/slides/_rels/slide26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58.xml"/></Relationships>
</file>

<file path=ppt/slides/_rels/slide26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58.xml"/></Relationships>
</file>

<file path=ppt/slides/_rels/slide26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58.xml"/></Relationships>
</file>

<file path=ppt/slides/_rels/slide26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1.xml"/></Relationships>
</file>

<file path=ppt/slides/_rels/slide26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2.xml"/></Relationships>
</file>

<file path=ppt/slides/_rels/slide26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5.xml"/><Relationship Id="rId1" Type="http://schemas.openxmlformats.org/officeDocument/2006/relationships/themeOverride" Target="../theme/themeOverride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4.xml"/></Relationships>
</file>

<file path=ppt/slides/_rels/slide271.xml.rels><?xml version="1.0" encoding="UTF-8" standalone="yes"?>
<Relationships xmlns="http://schemas.openxmlformats.org/package/2006/relationships"><Relationship Id="rId3" Type="http://schemas.openxmlformats.org/officeDocument/2006/relationships/hyperlink" Target="https://view.officeapps.live.com/op/view.aspx?src=https%3A%2F%2Fed.sc.gov%2Fdata%2Finformation-systems%2Fdata-dictionaries%2Fcourse-activity-codes%2F&amp;wdOrigin=BROWSELINK" TargetMode="External"/><Relationship Id="rId2" Type="http://schemas.openxmlformats.org/officeDocument/2006/relationships/slideLayout" Target="../slideLayouts/slideLayout17.xml"/><Relationship Id="rId1" Type="http://schemas.openxmlformats.org/officeDocument/2006/relationships/themeOverride" Target="../theme/themeOverride65.xml"/></Relationships>
</file>

<file path=ppt/slides/_rels/slide27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17.xml"/><Relationship Id="rId1" Type="http://schemas.openxmlformats.org/officeDocument/2006/relationships/themeOverride" Target="../theme/themeOverride66.xml"/><Relationship Id="rId4" Type="http://schemas.openxmlformats.org/officeDocument/2006/relationships/image" Target="../media/image246.png"/></Relationships>
</file>

<file path=ppt/slides/_rels/slide27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17.xml"/><Relationship Id="rId1" Type="http://schemas.openxmlformats.org/officeDocument/2006/relationships/themeOverride" Target="../theme/themeOverride67.xml"/><Relationship Id="rId4" Type="http://schemas.openxmlformats.org/officeDocument/2006/relationships/image" Target="../media/image248.png"/></Relationships>
</file>

<file path=ppt/slides/_rels/slide274.xml.rels><?xml version="1.0" encoding="UTF-8" standalone="yes"?>
<Relationships xmlns="http://schemas.openxmlformats.org/package/2006/relationships"><Relationship Id="rId3" Type="http://schemas.openxmlformats.org/officeDocument/2006/relationships/hyperlink" Target="https://ed.sc.gov/instruction/early-learning-and-literacy/early-learning/" TargetMode="External"/><Relationship Id="rId2" Type="http://schemas.openxmlformats.org/officeDocument/2006/relationships/slideLayout" Target="../slideLayouts/slideLayout17.xml"/><Relationship Id="rId1" Type="http://schemas.openxmlformats.org/officeDocument/2006/relationships/themeOverride" Target="../theme/themeOverride68.xml"/><Relationship Id="rId6" Type="http://schemas.openxmlformats.org/officeDocument/2006/relationships/hyperlink" Target="https://ed.sc.gov/data/information-systems/power-school/sis-documents/student-information-system-data-entry-manual/" TargetMode="External"/><Relationship Id="rId5" Type="http://schemas.openxmlformats.org/officeDocument/2006/relationships/hyperlink" Target="https://ed.sc.gov/instruction/early-learning-and-literacy/cerdep/2023-2024-early-childhood-student-registration-packet-spanish/?previewid=42EC9A9E-EBDF-460C-9231B2CE47E0044D" TargetMode="External"/><Relationship Id="rId4" Type="http://schemas.openxmlformats.org/officeDocument/2006/relationships/hyperlink" Target="https://ed.sc.gov/instruction/early-learning-and-literacy/cerdep/23-24-early-childhood-student-registration-packet/?previewid=8981A5E5-23D8-405C-A25BE4E3BF418FED"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17.xml"/><Relationship Id="rId1" Type="http://schemas.openxmlformats.org/officeDocument/2006/relationships/themeOverride" Target="../theme/themeOverride69.xml"/></Relationships>
</file>

<file path=ppt/slides/_rels/slide27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17.xml"/><Relationship Id="rId1" Type="http://schemas.openxmlformats.org/officeDocument/2006/relationships/themeOverride" Target="../theme/themeOverride70.xml"/><Relationship Id="rId5" Type="http://schemas.openxmlformats.org/officeDocument/2006/relationships/image" Target="../media/image251.png"/><Relationship Id="rId4" Type="http://schemas.openxmlformats.org/officeDocument/2006/relationships/image" Target="../media/image250.png"/></Relationships>
</file>

<file path=ppt/slides/_rels/slide27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17.xml"/><Relationship Id="rId1" Type="http://schemas.openxmlformats.org/officeDocument/2006/relationships/themeOverride" Target="../theme/themeOverride71.xml"/></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9.jpeg"/><Relationship Id="rId7" Type="http://schemas.openxmlformats.org/officeDocument/2006/relationships/diagramColors" Target="../diagrams/colors6.xml"/><Relationship Id="rId2" Type="http://schemas.openxmlformats.org/officeDocument/2006/relationships/slideLayout" Target="../slideLayouts/slideLayout5.xml"/><Relationship Id="rId1" Type="http://schemas.openxmlformats.org/officeDocument/2006/relationships/themeOverride" Target="../theme/themeOverride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slideLayout" Target="../slideLayouts/slideLayout17.xml"/><Relationship Id="rId1" Type="http://schemas.openxmlformats.org/officeDocument/2006/relationships/themeOverride" Target="../theme/themeOverride72.xml"/></Relationships>
</file>

<file path=ppt/slides/_rels/slide281.xml.rels><?xml version="1.0" encoding="UTF-8" standalone="yes"?>
<Relationships xmlns="http://schemas.openxmlformats.org/package/2006/relationships"><Relationship Id="rId3" Type="http://schemas.openxmlformats.org/officeDocument/2006/relationships/hyperlink" Target="https://appportal.ed.sc.gov/my.policy" TargetMode="External"/><Relationship Id="rId7" Type="http://schemas.openxmlformats.org/officeDocument/2006/relationships/image" Target="../media/image255.png"/><Relationship Id="rId2" Type="http://schemas.openxmlformats.org/officeDocument/2006/relationships/slideLayout" Target="../slideLayouts/slideLayout17.xml"/><Relationship Id="rId1" Type="http://schemas.openxmlformats.org/officeDocument/2006/relationships/themeOverride" Target="../theme/themeOverride7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282.xml.rels><?xml version="1.0" encoding="UTF-8" standalone="yes"?>
<Relationships xmlns="http://schemas.openxmlformats.org/package/2006/relationships"><Relationship Id="rId3" Type="http://schemas.openxmlformats.org/officeDocument/2006/relationships/hyperlink" Target="https://ed.sc.gov/data/information-systems/power-school/22-23-data-collection-schedule/" TargetMode="External"/><Relationship Id="rId2" Type="http://schemas.openxmlformats.org/officeDocument/2006/relationships/slideLayout" Target="../slideLayouts/slideLayout17.xml"/><Relationship Id="rId1" Type="http://schemas.openxmlformats.org/officeDocument/2006/relationships/themeOverride" Target="../theme/themeOverride74.xml"/><Relationship Id="rId5" Type="http://schemas.openxmlformats.org/officeDocument/2006/relationships/hyperlink" Target="https://canteytechnology.sharepoint.com/:b:/s/CanteyEDU/EV3gUk5K4SlGqz7tUR8NypMBrbjqvcxKtqrpmcHne8ZrXA?e=hvJ0zd" TargetMode="External"/><Relationship Id="rId4" Type="http://schemas.openxmlformats.org/officeDocument/2006/relationships/image" Target="../media/image252.png"/></Relationships>
</file>

<file path=ppt/slides/_rels/slide28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5.xml"/></Relationships>
</file>

<file path=ppt/slides/_rels/slide28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6.xml"/></Relationships>
</file>

<file path=ppt/slides/_rels/slide28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7.xml"/></Relationships>
</file>

<file path=ppt/slides/_rels/slide28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78.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8.xml.rels><?xml version="1.0" encoding="UTF-8" standalone="yes"?>
<Relationships xmlns="http://schemas.openxmlformats.org/package/2006/relationships"><Relationship Id="rId8" Type="http://schemas.openxmlformats.org/officeDocument/2006/relationships/hyperlink" Target="mailto:help@canteytech.com" TargetMode="External"/><Relationship Id="rId3" Type="http://schemas.openxmlformats.org/officeDocument/2006/relationships/hyperlink" Target="https://ed.sc.gov/data/information-systems/power-school/sis-documents/powerschool-end-of-year-process-manual-for-sc-users/" TargetMode="External"/><Relationship Id="rId7" Type="http://schemas.openxmlformats.org/officeDocument/2006/relationships/hyperlink" Target="https://erskinecharters.org/powerschool-2/" TargetMode="External"/><Relationship Id="rId2" Type="http://schemas.openxmlformats.org/officeDocument/2006/relationships/hyperlink" Target="https://ed.sc.gov/" TargetMode="External"/><Relationship Id="rId1" Type="http://schemas.openxmlformats.org/officeDocument/2006/relationships/slideLayout" Target="../slideLayouts/slideLayout18.xml"/><Relationship Id="rId6" Type="http://schemas.openxmlformats.org/officeDocument/2006/relationships/hyperlink" Target="https://docs.google.com/document/d/12ZXDzB3mGIOWiNkPVWGC0mshv2nBPXXb/edit" TargetMode="External"/><Relationship Id="rId5" Type="http://schemas.openxmlformats.org/officeDocument/2006/relationships/hyperlink" Target="https://help.powerschool.com/" TargetMode="External"/><Relationship Id="rId4" Type="http://schemas.openxmlformats.org/officeDocument/2006/relationships/hyperlink" Target="https://support.powerschool.com/login" TargetMode="External"/></Relationships>
</file>

<file path=ppt/slides/_rels/slide28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1.xml"/></Relationships>
</file>

<file path=ppt/slides/_rels/slide29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56.jpeg"/><Relationship Id="rId1" Type="http://schemas.openxmlformats.org/officeDocument/2006/relationships/slideLayout" Target="../slideLayouts/slideLayout1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91.xml.rels><?xml version="1.0" encoding="UTF-8" standalone="yes"?>
<Relationships xmlns="http://schemas.openxmlformats.org/package/2006/relationships"><Relationship Id="rId3" Type="http://schemas.openxmlformats.org/officeDocument/2006/relationships/image" Target="../media/image264.svg"/><Relationship Id="rId2" Type="http://schemas.openxmlformats.org/officeDocument/2006/relationships/image" Target="../media/image26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hyperlink" Target="https://ed.sc.gov/scdoe/assets/File/stateboard/documents/274.pdf" TargetMode="External"/><Relationship Id="rId2" Type="http://schemas.openxmlformats.org/officeDocument/2006/relationships/slideLayout" Target="../slideLayouts/slideLayout5.xml"/><Relationship Id="rId1" Type="http://schemas.openxmlformats.org/officeDocument/2006/relationships/themeOverride" Target="../theme/themeOverride1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5.xml"/></Relationships>
</file>

<file path=ppt/slides/_rels/slide34.xml.rels><?xml version="1.0" encoding="UTF-8" standalone="yes"?>
<Relationships xmlns="http://schemas.openxmlformats.org/package/2006/relationships"><Relationship Id="rId3" Type="http://schemas.openxmlformats.org/officeDocument/2006/relationships/hyperlink" Target="https://ed.sc.gov/index.cfm?LinkServID=600A9A82-F9EC-1DCA-88BDAF20428CA255" TargetMode="External"/><Relationship Id="rId2" Type="http://schemas.openxmlformats.org/officeDocument/2006/relationships/slideLayout" Target="../slideLayouts/slideLayout5.xml"/><Relationship Id="rId1" Type="http://schemas.openxmlformats.org/officeDocument/2006/relationships/themeOverride" Target="../theme/themeOverride1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18.xml"/></Relationships>
</file>

<file path=ppt/slides/_rels/slide37.xml.rels><?xml version="1.0" encoding="UTF-8" standalone="yes"?>
<Relationships xmlns="http://schemas.openxmlformats.org/package/2006/relationships"><Relationship Id="rId3" Type="http://schemas.openxmlformats.org/officeDocument/2006/relationships/hyperlink" Target="https://ed.sc.gov/index.cfm?LinkServID=5FF25362-F5C8-29C3-F6843BC097C273FA" TargetMode="External"/><Relationship Id="rId2" Type="http://schemas.openxmlformats.org/officeDocument/2006/relationships/slideLayout" Target="../slideLayouts/slideLayout5.xml"/><Relationship Id="rId1" Type="http://schemas.openxmlformats.org/officeDocument/2006/relationships/themeOverride" Target="../theme/themeOverride1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5.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27.xml"/></Relationships>
</file>

<file path=ppt/slides/_rels/slide46.xml.rels><?xml version="1.0" encoding="UTF-8" standalone="yes"?>
<Relationships xmlns="http://schemas.openxmlformats.org/package/2006/relationships"><Relationship Id="rId3" Type="http://schemas.openxmlformats.org/officeDocument/2006/relationships/hyperlink" Target="https://ed.sc.gov/index.cfm?LinkServID=605ECD73-ACD2-2226-D69DE28436D6BBB0" TargetMode="External"/><Relationship Id="rId2" Type="http://schemas.openxmlformats.org/officeDocument/2006/relationships/slideLayout" Target="../slideLayouts/slideLayout5.xml"/><Relationship Id="rId1" Type="http://schemas.openxmlformats.org/officeDocument/2006/relationships/themeOverride" Target="../theme/themeOverride28.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themeOverride" Target="../theme/themeOverride3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31.xml"/></Relationships>
</file>

<file path=ppt/slides/_rels/slide5.xml.rels><?xml version="1.0" encoding="UTF-8" standalone="yes"?>
<Relationships xmlns="http://schemas.openxmlformats.org/package/2006/relationships"><Relationship Id="rId3" Type="http://schemas.openxmlformats.org/officeDocument/2006/relationships/hyperlink" Target="mailto:help@canteytech.com"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hemeOverride" Target="../theme/themeOverride3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hemeOverride" Target="../theme/themeOverride33.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1.xml"/><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7.png"/><Relationship Id="rId2" Type="http://schemas.openxmlformats.org/officeDocument/2006/relationships/diagramData" Target="../diagrams/data7.xml"/><Relationship Id="rId1" Type="http://schemas.openxmlformats.org/officeDocument/2006/relationships/slideLayout" Target="../slideLayouts/slideLayout3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1.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4.png"/><Relationship Id="rId1" Type="http://schemas.openxmlformats.org/officeDocument/2006/relationships/slideLayout" Target="../slideLayouts/slideLayout4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hyperlink" Target="https://idp.sceducator.ed.sc.gov/Account/LocalLogin?returnUrl=%2Fconnect%2Fauthorize%2Fcallback%3Fclient_id%3Deep%26redirect_uri%3Dhttps%253A%252F%252Fteach.sceducator.ed.sc.gov%252Fsignin-oidc%26response_type%3Dcode%2520id_token%26scope%3Dopenid%2520profile%2520email%26response_mode%3Dform_post%26nonce%3D638236510416028425.NDhiMjA4N2UtNWQ5NC00YWRjLWFlNWMtMTI0ZWM5NDE1NjFhZmMwZTUzZTYtNmNiMy00NzUwLWE2MDktYjRiMjMwM2QxZGUx%26state%3DCfDJ8KKNKVPsvpJJp3GJUm22TKkn8aMtsj75CGOtL_N4cZ7BikDI5Xl-p3hw0ATn-Te7-2FaIZJcD9ydyo7VKindT53OM4F1JAgXdKeJ1btNIW32r-_XF7dKYhhrt1DuFTgm0xP-c0RE2NNgxvTtxhclgF0XZcfgA2xJHORJgVGO5kycQUWROeANLzbuwquM01PGEbBDVMIv0WD4Ezy-FIlpBO0_82wcFVlbUhDr7PEh0ZcfAeB0m7iUtskDtdHvjSirQdQ9sN6zqEO37Mrp-rQPyM6Yoy-VW7Hr_3InP-QnSrB8s2n_b_DoM_lnPM_dCtAjXA%26x-client-SKU%3DID_NETSTANDARD2_0%26x-client-ver%3D6.16.0.0" TargetMode="External"/><Relationship Id="rId2" Type="http://schemas.openxmlformats.org/officeDocument/2006/relationships/image" Target="../media/image86.pn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3.png"/><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customXml" Target="../ink/ink2.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5BCB7-3904-1D35-57E6-D97E4EB766E8}"/>
              </a:ext>
            </a:extLst>
          </p:cNvPr>
          <p:cNvSpPr/>
          <p:nvPr/>
        </p:nvSpPr>
        <p:spPr>
          <a:xfrm>
            <a:off x="248513" y="774558"/>
            <a:ext cx="7418895" cy="5632311"/>
          </a:xfrm>
          <a:prstGeom prst="rect">
            <a:avLst/>
          </a:prstGeom>
          <a:noFill/>
          <a:ln>
            <a:noFill/>
          </a:ln>
        </p:spPr>
        <p:txBody>
          <a:bodyPr wrap="square" lIns="91440" tIns="45720" rIns="91440" bIns="45720">
            <a:spAutoFit/>
            <a:scene3d>
              <a:camera prst="isometricOffAxis1Righ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C00000"/>
                  </a:solidFill>
                </a:ln>
                <a:solidFill>
                  <a:srgbClr val="FFC000"/>
                </a:solidFill>
                <a:effectLst/>
                <a:uLnTx/>
                <a:uFillTx/>
                <a:latin typeface="Bernard MT Condensed" panose="02050806060905020404" pitchFamily="18" charset="0"/>
                <a:ea typeface="+mn-ea"/>
                <a:cs typeface="+mn-cs"/>
              </a:rPr>
              <a:t>Welcome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C00000"/>
                  </a:solidFill>
                </a:ln>
                <a:solidFill>
                  <a:srgbClr val="FFC000"/>
                </a:solidFill>
                <a:effectLst/>
                <a:uLnTx/>
                <a:uFillTx/>
                <a:latin typeface="Bernard MT Condensed" panose="02050806060905020404" pitchFamily="18" charset="0"/>
                <a:ea typeface="+mn-ea"/>
                <a:cs typeface="+mn-cs"/>
              </a:rPr>
              <a:t>Charter Institute at Erskine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C00000"/>
                  </a:solidFill>
                </a:ln>
                <a:solidFill>
                  <a:srgbClr val="FFC000"/>
                </a:solidFill>
                <a:effectLst/>
                <a:uLnTx/>
                <a:uFillTx/>
                <a:latin typeface="Bernard MT Condensed" panose="02050806060905020404" pitchFamily="18" charset="0"/>
                <a:ea typeface="+mn-ea"/>
                <a:cs typeface="+mn-cs"/>
              </a:rPr>
              <a:t>Start of Year PowerSchool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C00000"/>
                  </a:solidFill>
                </a:ln>
                <a:solidFill>
                  <a:srgbClr val="FFC000"/>
                </a:solidFill>
                <a:effectLst/>
                <a:uLnTx/>
                <a:uFillTx/>
                <a:latin typeface="Bernard MT Condensed" panose="02050806060905020404" pitchFamily="18" charset="0"/>
                <a:ea typeface="+mn-ea"/>
                <a:cs typeface="+mn-cs"/>
              </a:rPr>
              <a:t>July 18, 2023</a:t>
            </a:r>
          </a:p>
        </p:txBody>
      </p:sp>
    </p:spTree>
    <p:extLst>
      <p:ext uri="{BB962C8B-B14F-4D97-AF65-F5344CB8AC3E}">
        <p14:creationId xmlns:p14="http://schemas.microsoft.com/office/powerpoint/2010/main" val="2074414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FBCC8-3B60-4C98-A0DE-0919749A234A}"/>
              </a:ext>
            </a:extLst>
          </p:cNvPr>
          <p:cNvSpPr>
            <a:spLocks noGrp="1"/>
          </p:cNvSpPr>
          <p:nvPr>
            <p:ph type="title"/>
          </p:nvPr>
        </p:nvSpPr>
        <p:spPr>
          <a:xfrm>
            <a:off x="640080" y="325369"/>
            <a:ext cx="4790336" cy="1956841"/>
          </a:xfrm>
        </p:spPr>
        <p:txBody>
          <a:bodyPr vert="horz" lIns="91440" tIns="45720" rIns="91440" bIns="45720" rtlCol="0" anchor="b">
            <a:normAutofit/>
          </a:bodyPr>
          <a:lstStyle/>
          <a:p>
            <a:r>
              <a:rPr lang="en-US" sz="3200" b="1"/>
              <a:t>Cantey Tech Team Member </a:t>
            </a:r>
            <a:br>
              <a:rPr lang="en-US" sz="3200" b="1"/>
            </a:br>
            <a:r>
              <a:rPr lang="en-US" sz="3200" b="1"/>
              <a:t>Blythe Branham</a:t>
            </a:r>
          </a:p>
        </p:txBody>
      </p:sp>
      <p:sp>
        <p:nvSpPr>
          <p:cNvPr id="6" name="Text Placeholder 5">
            <a:extLst>
              <a:ext uri="{FF2B5EF4-FFF2-40B4-BE49-F238E27FC236}">
                <a16:creationId xmlns:a16="http://schemas.microsoft.com/office/drawing/2014/main" id="{50DE33B9-C2C5-46C0-9D37-B09E266D943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a:t>SIS Administrator</a:t>
            </a:r>
          </a:p>
          <a:p>
            <a:pPr indent="-228600">
              <a:buFont typeface="Arial" panose="020B0604020202020204" pitchFamily="34" charset="0"/>
              <a:buChar char="•"/>
            </a:pPr>
            <a:r>
              <a:rPr lang="en-US" sz="2200"/>
              <a:t>10+ Years Experience in PowerSchool including School, District, and State Level</a:t>
            </a:r>
          </a:p>
          <a:p>
            <a:pPr indent="-228600">
              <a:buFont typeface="Arial" panose="020B0604020202020204" pitchFamily="34" charset="0"/>
              <a:buChar char="•"/>
            </a:pPr>
            <a:r>
              <a:rPr lang="en-US" sz="2200"/>
              <a:t>In CIE Office with Jason Jones</a:t>
            </a:r>
          </a:p>
          <a:p>
            <a:pPr indent="-228600">
              <a:buFont typeface="Arial" panose="020B0604020202020204" pitchFamily="34" charset="0"/>
              <a:buChar char="•"/>
            </a:pPr>
            <a:r>
              <a:rPr lang="en-US" sz="2200"/>
              <a:t>Joined Cantey in January 2023</a:t>
            </a:r>
          </a:p>
        </p:txBody>
      </p:sp>
      <p:pic>
        <p:nvPicPr>
          <p:cNvPr id="3" name="Picture 2">
            <a:extLst>
              <a:ext uri="{FF2B5EF4-FFF2-40B4-BE49-F238E27FC236}">
                <a16:creationId xmlns:a16="http://schemas.microsoft.com/office/drawing/2014/main" id="{2785F863-130A-B1D2-B605-021233879FBA}"/>
              </a:ext>
            </a:extLst>
          </p:cNvPr>
          <p:cNvPicPr>
            <a:picLocks noChangeAspect="1"/>
          </p:cNvPicPr>
          <p:nvPr/>
        </p:nvPicPr>
        <p:blipFill rotWithShape="1">
          <a:blip r:embed="rId2"/>
          <a:srcRect t="5626" r="2" b="10878"/>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066254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9BEC-FFBF-4913-8B06-089866DBAFB9}"/>
              </a:ext>
            </a:extLst>
          </p:cNvPr>
          <p:cNvSpPr>
            <a:spLocks noGrp="1"/>
          </p:cNvSpPr>
          <p:nvPr>
            <p:ph type="title"/>
          </p:nvPr>
        </p:nvSpPr>
        <p:spPr>
          <a:xfrm>
            <a:off x="285017" y="145805"/>
            <a:ext cx="9875520" cy="883640"/>
          </a:xfrm>
        </p:spPr>
        <p:txBody>
          <a:bodyPr>
            <a:normAutofit/>
          </a:bodyPr>
          <a:lstStyle/>
          <a:p>
            <a:r>
              <a:rPr lang="en-US"/>
              <a:t>Basic Searches – View Field List</a:t>
            </a:r>
          </a:p>
        </p:txBody>
      </p:sp>
      <p:sp>
        <p:nvSpPr>
          <p:cNvPr id="3" name="Content Placeholder 2">
            <a:extLst>
              <a:ext uri="{FF2B5EF4-FFF2-40B4-BE49-F238E27FC236}">
                <a16:creationId xmlns:a16="http://schemas.microsoft.com/office/drawing/2014/main" id="{DDE529DF-E1A3-417E-9BD7-425CA2E69902}"/>
              </a:ext>
            </a:extLst>
          </p:cNvPr>
          <p:cNvSpPr>
            <a:spLocks noGrp="1"/>
          </p:cNvSpPr>
          <p:nvPr>
            <p:ph idx="1"/>
          </p:nvPr>
        </p:nvSpPr>
        <p:spPr>
          <a:xfrm>
            <a:off x="285017" y="883640"/>
            <a:ext cx="9116158" cy="5593360"/>
          </a:xfrm>
        </p:spPr>
        <p:txBody>
          <a:bodyPr>
            <a:noAutofit/>
          </a:bodyPr>
          <a:lstStyle/>
          <a:p>
            <a:pPr marL="0" indent="0" algn="just">
              <a:buNone/>
            </a:pPr>
            <a:r>
              <a:rPr lang="en-US" b="1">
                <a:solidFill>
                  <a:schemeClr val="tx1"/>
                </a:solidFill>
              </a:rPr>
              <a:t>Student Search Code:</a:t>
            </a:r>
            <a:r>
              <a:rPr lang="en-US">
                <a:solidFill>
                  <a:schemeClr val="tx1"/>
                </a:solidFill>
              </a:rPr>
              <a:t> These search codes can be used to target specific groups of students. They can be used individually to search for students, or they can be combined with other search codes or with fields from the field list.</a:t>
            </a:r>
          </a:p>
          <a:p>
            <a:endParaRPr lang="en-US">
              <a:solidFill>
                <a:schemeClr val="tx1"/>
              </a:solidFill>
            </a:endParaRPr>
          </a:p>
        </p:txBody>
      </p:sp>
      <p:pic>
        <p:nvPicPr>
          <p:cNvPr id="5" name="Picture 4">
            <a:extLst>
              <a:ext uri="{FF2B5EF4-FFF2-40B4-BE49-F238E27FC236}">
                <a16:creationId xmlns:a16="http://schemas.microsoft.com/office/drawing/2014/main" id="{4A75AF41-D95A-4223-BAB9-C55AF3558C7A}"/>
              </a:ext>
            </a:extLst>
          </p:cNvPr>
          <p:cNvPicPr>
            <a:picLocks noChangeAspect="1"/>
          </p:cNvPicPr>
          <p:nvPr/>
        </p:nvPicPr>
        <p:blipFill>
          <a:blip r:embed="rId3"/>
          <a:stretch>
            <a:fillRect/>
          </a:stretch>
        </p:blipFill>
        <p:spPr>
          <a:xfrm>
            <a:off x="679371" y="2809041"/>
            <a:ext cx="6574546" cy="3165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33955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9BEC-FFBF-4913-8B06-089866DBAFB9}"/>
              </a:ext>
            </a:extLst>
          </p:cNvPr>
          <p:cNvSpPr>
            <a:spLocks noGrp="1"/>
          </p:cNvSpPr>
          <p:nvPr>
            <p:ph type="title"/>
          </p:nvPr>
        </p:nvSpPr>
        <p:spPr>
          <a:xfrm>
            <a:off x="180975" y="152400"/>
            <a:ext cx="9875520" cy="883640"/>
          </a:xfrm>
        </p:spPr>
        <p:txBody>
          <a:bodyPr>
            <a:normAutofit/>
          </a:bodyPr>
          <a:lstStyle/>
          <a:p>
            <a:r>
              <a:rPr lang="en-US"/>
              <a:t>Basic Searches – View Field List</a:t>
            </a:r>
          </a:p>
        </p:txBody>
      </p:sp>
      <p:sp>
        <p:nvSpPr>
          <p:cNvPr id="3" name="Content Placeholder 2">
            <a:extLst>
              <a:ext uri="{FF2B5EF4-FFF2-40B4-BE49-F238E27FC236}">
                <a16:creationId xmlns:a16="http://schemas.microsoft.com/office/drawing/2014/main" id="{DDE529DF-E1A3-417E-9BD7-425CA2E69902}"/>
              </a:ext>
            </a:extLst>
          </p:cNvPr>
          <p:cNvSpPr>
            <a:spLocks noGrp="1"/>
          </p:cNvSpPr>
          <p:nvPr>
            <p:ph idx="1"/>
          </p:nvPr>
        </p:nvSpPr>
        <p:spPr>
          <a:xfrm>
            <a:off x="-180975" y="380999"/>
            <a:ext cx="11486307" cy="5593360"/>
          </a:xfrm>
        </p:spPr>
        <p:txBody>
          <a:bodyPr>
            <a:noAutofit/>
          </a:bodyPr>
          <a:lstStyle/>
          <a:p>
            <a:endParaRPr lang="en-US">
              <a:solidFill>
                <a:schemeClr val="tx1"/>
              </a:solidFill>
            </a:endParaRPr>
          </a:p>
          <a:p>
            <a:pPr lvl="1">
              <a:buFont typeface="Wingdings" panose="05000000000000000000" pitchFamily="2" charset="2"/>
              <a:buChar char="§"/>
            </a:pPr>
            <a:r>
              <a:rPr lang="en-US" sz="1800">
                <a:solidFill>
                  <a:schemeClr val="tx1"/>
                </a:solidFill>
              </a:rPr>
              <a:t>How many students were active on January 10? </a:t>
            </a:r>
          </a:p>
          <a:p>
            <a:pPr marL="457200" lvl="1" indent="0">
              <a:buNone/>
            </a:pPr>
            <a:r>
              <a:rPr lang="en-US" sz="1800" b="1">
                <a:solidFill>
                  <a:schemeClr val="tx1"/>
                </a:solidFill>
              </a:rPr>
              <a:t>	*</a:t>
            </a:r>
            <a:r>
              <a:rPr lang="en-US" sz="1800" b="1" err="1">
                <a:solidFill>
                  <a:schemeClr val="tx1"/>
                </a:solidFill>
              </a:rPr>
              <a:t>as_of</a:t>
            </a:r>
            <a:r>
              <a:rPr lang="en-US" sz="1800">
                <a:solidFill>
                  <a:schemeClr val="tx1"/>
                </a:solidFill>
              </a:rPr>
              <a:t>=1/10/2022</a:t>
            </a:r>
          </a:p>
          <a:p>
            <a:pPr lvl="1">
              <a:buFont typeface="Wingdings" panose="05000000000000000000" pitchFamily="2" charset="2"/>
              <a:buChar char="§"/>
            </a:pPr>
            <a:r>
              <a:rPr lang="en-US" sz="1800">
                <a:solidFill>
                  <a:schemeClr val="tx1"/>
                </a:solidFill>
              </a:rPr>
              <a:t>How many students have birthdays in November?   </a:t>
            </a:r>
          </a:p>
          <a:p>
            <a:pPr marL="457200" lvl="1" indent="0">
              <a:buNone/>
            </a:pPr>
            <a:r>
              <a:rPr lang="en-US" sz="1800" b="1">
                <a:solidFill>
                  <a:schemeClr val="tx1"/>
                </a:solidFill>
              </a:rPr>
              <a:t>	*birthday</a:t>
            </a:r>
            <a:r>
              <a:rPr lang="en-US" sz="1800">
                <a:solidFill>
                  <a:schemeClr val="tx1"/>
                </a:solidFill>
              </a:rPr>
              <a:t>&gt;= 11/1; </a:t>
            </a:r>
            <a:r>
              <a:rPr lang="en-US" sz="1800" b="1">
                <a:solidFill>
                  <a:schemeClr val="tx1"/>
                </a:solidFill>
              </a:rPr>
              <a:t>*birthday</a:t>
            </a:r>
            <a:r>
              <a:rPr lang="en-US" sz="1800">
                <a:solidFill>
                  <a:schemeClr val="tx1"/>
                </a:solidFill>
              </a:rPr>
              <a:t>&lt;= 11/30</a:t>
            </a:r>
            <a:endParaRPr lang="en-US" sz="1800" b="1">
              <a:solidFill>
                <a:schemeClr val="tx1"/>
              </a:solidFill>
            </a:endParaRPr>
          </a:p>
          <a:p>
            <a:pPr lvl="1">
              <a:buFont typeface="Wingdings" panose="05000000000000000000" pitchFamily="2" charset="2"/>
              <a:buChar char="§"/>
            </a:pPr>
            <a:r>
              <a:rPr lang="en-US" sz="1800">
                <a:solidFill>
                  <a:schemeClr val="tx1"/>
                </a:solidFill>
              </a:rPr>
              <a:t>Finds students who are currently enrolled in fewer than six classes.  </a:t>
            </a:r>
          </a:p>
          <a:p>
            <a:pPr marL="457200" lvl="1" indent="0">
              <a:buNone/>
            </a:pPr>
            <a:r>
              <a:rPr lang="en-US" sz="1800" b="1"/>
              <a:t>	 </a:t>
            </a:r>
            <a:r>
              <a:rPr lang="en-US" sz="1800" b="1">
                <a:solidFill>
                  <a:schemeClr val="tx1"/>
                </a:solidFill>
              </a:rPr>
              <a:t>*</a:t>
            </a:r>
            <a:r>
              <a:rPr lang="en-US" sz="1800" b="1" err="1">
                <a:solidFill>
                  <a:schemeClr val="tx1"/>
                </a:solidFill>
              </a:rPr>
              <a:t>number_of_classes</a:t>
            </a:r>
            <a:r>
              <a:rPr lang="en-US" sz="1800">
                <a:solidFill>
                  <a:schemeClr val="tx1"/>
                </a:solidFill>
              </a:rPr>
              <a:t>&lt;6</a:t>
            </a:r>
            <a:endParaRPr lang="en-US" sz="1800" b="1">
              <a:solidFill>
                <a:schemeClr val="tx1"/>
              </a:solidFill>
            </a:endParaRPr>
          </a:p>
        </p:txBody>
      </p:sp>
      <p:pic>
        <p:nvPicPr>
          <p:cNvPr id="5" name="Picture 4">
            <a:extLst>
              <a:ext uri="{FF2B5EF4-FFF2-40B4-BE49-F238E27FC236}">
                <a16:creationId xmlns:a16="http://schemas.microsoft.com/office/drawing/2014/main" id="{4A75AF41-D95A-4223-BAB9-C55AF3558C7A}"/>
              </a:ext>
            </a:extLst>
          </p:cNvPr>
          <p:cNvPicPr>
            <a:picLocks noChangeAspect="1"/>
          </p:cNvPicPr>
          <p:nvPr/>
        </p:nvPicPr>
        <p:blipFill>
          <a:blip r:embed="rId3"/>
          <a:stretch>
            <a:fillRect/>
          </a:stretch>
        </p:blipFill>
        <p:spPr>
          <a:xfrm>
            <a:off x="501492" y="3370800"/>
            <a:ext cx="7289958" cy="3106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117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161925" y="82960"/>
            <a:ext cx="9875520" cy="682305"/>
          </a:xfrm>
        </p:spPr>
        <p:txBody>
          <a:bodyPr>
            <a:normAutofit/>
          </a:bodyPr>
          <a:lstStyle/>
          <a:p>
            <a:r>
              <a:rPr lang="en-US"/>
              <a:t>Basic Searches – Search Commands</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161926" y="765265"/>
            <a:ext cx="9186862" cy="4229746"/>
          </a:xfrm>
        </p:spPr>
        <p:txBody>
          <a:bodyPr>
            <a:normAutofit/>
          </a:bodyPr>
          <a:lstStyle/>
          <a:p>
            <a:pPr marL="0" indent="0" algn="just">
              <a:buNone/>
            </a:pPr>
            <a:r>
              <a:rPr lang="en-US" b="1"/>
              <a:t>Search Command:  </a:t>
            </a:r>
            <a:r>
              <a:rPr lang="en-US"/>
              <a:t>A search command is a line of text that you can use to command PowerSchool to perform a search. </a:t>
            </a:r>
          </a:p>
          <a:p>
            <a:pPr marL="0" indent="0" algn="just">
              <a:buNone/>
            </a:pPr>
            <a:r>
              <a:rPr lang="en-US"/>
              <a:t>The search command is comprised of three parts: a </a:t>
            </a:r>
            <a:r>
              <a:rPr lang="en-US" b="1"/>
              <a:t>field name</a:t>
            </a:r>
            <a:r>
              <a:rPr lang="en-US"/>
              <a:t>, a </a:t>
            </a:r>
            <a:r>
              <a:rPr lang="en-US" b="1"/>
              <a:t>comparator</a:t>
            </a:r>
            <a:r>
              <a:rPr lang="en-US"/>
              <a:t>, and a search argument or value. The command line should appear in this format: </a:t>
            </a:r>
            <a:r>
              <a:rPr lang="en-US" b="1"/>
              <a:t>[field name][comparator][search argument]</a:t>
            </a:r>
            <a:r>
              <a:rPr lang="en-US"/>
              <a:t>  </a:t>
            </a:r>
          </a:p>
          <a:p>
            <a:pPr lvl="1" algn="just"/>
            <a:r>
              <a:rPr lang="en-US" b="1"/>
              <a:t>[Field Name]: </a:t>
            </a:r>
            <a:r>
              <a:rPr lang="en-US"/>
              <a:t> PowerSchool stores student information in fields and those field contain values. Fields are tools that you can use to search and retrieve records. </a:t>
            </a:r>
          </a:p>
          <a:p>
            <a:pPr lvl="1" algn="just"/>
            <a:r>
              <a:rPr lang="en-US" b="1"/>
              <a:t>[Comparator]: </a:t>
            </a:r>
            <a:r>
              <a:rPr lang="en-US"/>
              <a:t> Comparators are tools that you use to search and retrieve records by combining two or more criteria. A combination of comparators and fields are used in searches to narrow the results to a very small group of students at your school. </a:t>
            </a:r>
          </a:p>
          <a:p>
            <a:pPr lvl="1" algn="just"/>
            <a:r>
              <a:rPr lang="en-US" b="1"/>
              <a:t>[Search Argument]: </a:t>
            </a:r>
            <a:r>
              <a:rPr lang="en-US"/>
              <a:t> search conditions or search values. What are you searching for?</a:t>
            </a:r>
          </a:p>
          <a:p>
            <a:pPr marL="0" indent="0" algn="just">
              <a:buNone/>
            </a:pPr>
            <a:r>
              <a:rPr lang="en-US"/>
              <a:t>For example, to find all students enrolled in your school whose first name is Kate, you would enter </a:t>
            </a:r>
            <a:r>
              <a:rPr lang="en-US" b="1" err="1"/>
              <a:t>First_Name</a:t>
            </a:r>
            <a:r>
              <a:rPr lang="en-US" b="1"/>
              <a:t>=</a:t>
            </a:r>
            <a:r>
              <a:rPr lang="en-US" b="1" err="1"/>
              <a:t>kate</a:t>
            </a:r>
            <a:r>
              <a:rPr lang="en-US" b="1"/>
              <a:t> </a:t>
            </a:r>
            <a:r>
              <a:rPr lang="en-US"/>
              <a:t>in the</a:t>
            </a:r>
            <a:r>
              <a:rPr lang="en-US" b="1"/>
              <a:t> Search</a:t>
            </a:r>
            <a:r>
              <a:rPr lang="en-US"/>
              <a:t> field.</a:t>
            </a:r>
          </a:p>
        </p:txBody>
      </p:sp>
      <p:pic>
        <p:nvPicPr>
          <p:cNvPr id="6" name="Picture 5">
            <a:extLst>
              <a:ext uri="{FF2B5EF4-FFF2-40B4-BE49-F238E27FC236}">
                <a16:creationId xmlns:a16="http://schemas.microsoft.com/office/drawing/2014/main" id="{51753B25-130C-431D-A6C4-4A176FFB4DCA}"/>
              </a:ext>
            </a:extLst>
          </p:cNvPr>
          <p:cNvPicPr>
            <a:picLocks noChangeAspect="1"/>
          </p:cNvPicPr>
          <p:nvPr/>
        </p:nvPicPr>
        <p:blipFill rotWithShape="1">
          <a:blip r:embed="rId2"/>
          <a:srcRect b="70035"/>
          <a:stretch/>
        </p:blipFill>
        <p:spPr>
          <a:xfrm>
            <a:off x="583894" y="5293121"/>
            <a:ext cx="9186862" cy="768389"/>
          </a:xfrm>
          <a:prstGeom prst="rect">
            <a:avLst/>
          </a:prstGeom>
          <a:ln w="34925">
            <a:solidFill>
              <a:schemeClr val="tx1"/>
            </a:solidFill>
          </a:ln>
        </p:spPr>
      </p:pic>
    </p:spTree>
    <p:extLst>
      <p:ext uri="{BB962C8B-B14F-4D97-AF65-F5344CB8AC3E}">
        <p14:creationId xmlns:p14="http://schemas.microsoft.com/office/powerpoint/2010/main" val="26918363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5843-5418-4111-9CED-061752538EE9}"/>
              </a:ext>
            </a:extLst>
          </p:cNvPr>
          <p:cNvSpPr>
            <a:spLocks noGrp="1"/>
          </p:cNvSpPr>
          <p:nvPr>
            <p:ph type="title"/>
          </p:nvPr>
        </p:nvSpPr>
        <p:spPr>
          <a:xfrm>
            <a:off x="269875" y="0"/>
            <a:ext cx="9875520" cy="545123"/>
          </a:xfrm>
        </p:spPr>
        <p:txBody>
          <a:bodyPr>
            <a:normAutofit fontScale="90000"/>
          </a:bodyPr>
          <a:lstStyle/>
          <a:p>
            <a:r>
              <a:rPr lang="en-US"/>
              <a:t>Using Comparators</a:t>
            </a:r>
          </a:p>
        </p:txBody>
      </p:sp>
      <p:graphicFrame>
        <p:nvGraphicFramePr>
          <p:cNvPr id="5" name="Object 4">
            <a:extLst>
              <a:ext uri="{FF2B5EF4-FFF2-40B4-BE49-F238E27FC236}">
                <a16:creationId xmlns:a16="http://schemas.microsoft.com/office/drawing/2014/main" id="{8C2058A1-A01B-4A1D-AC2A-E4A08874EF5D}"/>
              </a:ext>
            </a:extLst>
          </p:cNvPr>
          <p:cNvGraphicFramePr>
            <a:graphicFrameLocks noChangeAspect="1"/>
          </p:cNvGraphicFramePr>
          <p:nvPr/>
        </p:nvGraphicFramePr>
        <p:xfrm>
          <a:off x="1632439" y="1019908"/>
          <a:ext cx="6520920" cy="5262178"/>
        </p:xfrm>
        <a:graphic>
          <a:graphicData uri="http://schemas.openxmlformats.org/presentationml/2006/ole">
            <mc:AlternateContent xmlns:mc="http://schemas.openxmlformats.org/markup-compatibility/2006">
              <mc:Choice xmlns:v="urn:schemas-microsoft-com:vml" Requires="v">
                <p:oleObj name="Worksheet" r:id="rId2" imgW="6305513" imgH="5715132" progId="Excel.Sheet.12">
                  <p:embed/>
                </p:oleObj>
              </mc:Choice>
              <mc:Fallback>
                <p:oleObj name="Worksheet" r:id="rId2" imgW="6305513" imgH="5715132" progId="Excel.Sheet.12">
                  <p:embed/>
                  <p:pic>
                    <p:nvPicPr>
                      <p:cNvPr id="5" name="Object 4">
                        <a:extLst>
                          <a:ext uri="{FF2B5EF4-FFF2-40B4-BE49-F238E27FC236}">
                            <a16:creationId xmlns:a16="http://schemas.microsoft.com/office/drawing/2014/main" id="{8C2058A1-A01B-4A1D-AC2A-E4A08874EF5D}"/>
                          </a:ext>
                        </a:extLst>
                      </p:cNvPr>
                      <p:cNvPicPr/>
                      <p:nvPr/>
                    </p:nvPicPr>
                    <p:blipFill>
                      <a:blip r:embed="rId3"/>
                      <a:stretch>
                        <a:fillRect/>
                      </a:stretch>
                    </p:blipFill>
                    <p:spPr>
                      <a:xfrm>
                        <a:off x="1632439" y="1019908"/>
                        <a:ext cx="6520920" cy="5262178"/>
                      </a:xfrm>
                      <a:prstGeom prst="rect">
                        <a:avLst/>
                      </a:prstGeom>
                      <a:solidFill>
                        <a:schemeClr val="bg1"/>
                      </a:solidFill>
                      <a:ln w="38100">
                        <a:solidFill>
                          <a:schemeClr val="tx1"/>
                        </a:solidFill>
                      </a:ln>
                    </p:spPr>
                  </p:pic>
                </p:oleObj>
              </mc:Fallback>
            </mc:AlternateContent>
          </a:graphicData>
        </a:graphic>
      </p:graphicFrame>
    </p:spTree>
    <p:extLst>
      <p:ext uri="{BB962C8B-B14F-4D97-AF65-F5344CB8AC3E}">
        <p14:creationId xmlns:p14="http://schemas.microsoft.com/office/powerpoint/2010/main" val="10530501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FB93-63D1-4163-A8CF-FDE776A4EE8C}"/>
              </a:ext>
            </a:extLst>
          </p:cNvPr>
          <p:cNvSpPr>
            <a:spLocks noGrp="1"/>
          </p:cNvSpPr>
          <p:nvPr>
            <p:ph type="title"/>
          </p:nvPr>
        </p:nvSpPr>
        <p:spPr>
          <a:xfrm>
            <a:off x="110489" y="110360"/>
            <a:ext cx="9875520" cy="682305"/>
          </a:xfrm>
        </p:spPr>
        <p:txBody>
          <a:bodyPr>
            <a:normAutofit/>
          </a:bodyPr>
          <a:lstStyle/>
          <a:p>
            <a:r>
              <a:rPr lang="en-US"/>
              <a:t>Common PowerSchool Searches</a:t>
            </a:r>
          </a:p>
        </p:txBody>
      </p:sp>
      <p:sp>
        <p:nvSpPr>
          <p:cNvPr id="3" name="TextBox 2">
            <a:extLst>
              <a:ext uri="{FF2B5EF4-FFF2-40B4-BE49-F238E27FC236}">
                <a16:creationId xmlns:a16="http://schemas.microsoft.com/office/drawing/2014/main" id="{E1F0CA97-5FA3-439E-BC17-16F5E65766B8}"/>
              </a:ext>
            </a:extLst>
          </p:cNvPr>
          <p:cNvSpPr txBox="1"/>
          <p:nvPr/>
        </p:nvSpPr>
        <p:spPr>
          <a:xfrm>
            <a:off x="251314" y="792665"/>
            <a:ext cx="10269416" cy="517064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Use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to retrieve inactive (transferred out) student records. </a:t>
            </a:r>
          </a:p>
          <a:p>
            <a:pPr marL="457200" marR="0" lvl="1"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EX:  /last_name=Brown</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Use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to return records that are not the field value.</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EX:  </a:t>
            </a:r>
            <a:r>
              <a:rPr kumimoji="0" lang="en-US" sz="2000" b="0" i="0" u="none" strike="noStrike" kern="1200" cap="none" spc="0" normalizeH="0" baseline="0" noProof="0" err="1">
                <a:ln>
                  <a:noFill/>
                </a:ln>
                <a:solidFill>
                  <a:prstClr val="black"/>
                </a:solidFill>
                <a:effectLst/>
                <a:uLnTx/>
                <a:uFillTx/>
                <a:latin typeface="Trebuchet MS" panose="020B0603020202020204"/>
                <a:ea typeface="+mn-ea"/>
                <a:cs typeface="Times New Roman" panose="02020603050405020304" pitchFamily="18" charset="0"/>
              </a:rPr>
              <a:t>Last_Name#Brown</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Use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&amp;</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to search with results.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EX: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Gender = F  </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(and press enter), then type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&amp;last_name=Brown  </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(press hit enter) </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Use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to combine two searches. </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EX:  </a:t>
            </a:r>
            <a:r>
              <a:rPr kumimoji="0" lang="en-US" sz="2000" b="0" i="0" u="none" strike="noStrike" kern="1200" cap="none" spc="0" normalizeH="0" baseline="0" noProof="0" err="1">
                <a:ln>
                  <a:noFill/>
                </a:ln>
                <a:solidFill>
                  <a:prstClr val="black"/>
                </a:solidFill>
                <a:effectLst/>
                <a:uLnTx/>
                <a:uFillTx/>
                <a:latin typeface="Trebuchet MS" panose="020B0603020202020204"/>
                <a:ea typeface="+mn-ea"/>
                <a:cs typeface="Times New Roman" panose="02020603050405020304" pitchFamily="18" charset="0"/>
              </a:rPr>
              <a:t>exitcode</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=W21;exitdate&gt;8/20/2018</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Use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t>
            </a:r>
            <a:r>
              <a:rPr kumimoji="0" lang="en-US" sz="2000" b="1" i="0" u="none" strike="noStrike" kern="1200" cap="none" spc="0" normalizeH="0" baseline="0" noProof="0" err="1">
                <a:ln>
                  <a:noFill/>
                </a:ln>
                <a:solidFill>
                  <a:prstClr val="black"/>
                </a:solidFill>
                <a:effectLst/>
                <a:uLnTx/>
                <a:uFillTx/>
                <a:latin typeface="Trebuchet MS" panose="020B0603020202020204"/>
                <a:ea typeface="+mn-ea"/>
                <a:cs typeface="Times New Roman" panose="02020603050405020304" pitchFamily="18" charset="0"/>
              </a:rPr>
              <a:t>as_of</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=8/20/23</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to find all active students on August 20, 2023</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Use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t>
            </a:r>
            <a:r>
              <a:rPr kumimoji="0" lang="en-US" sz="2000" b="1" i="0" u="none" strike="noStrike" kern="1200" cap="none" spc="0" normalizeH="0" baseline="0" noProof="0" err="1">
                <a:ln>
                  <a:noFill/>
                </a:ln>
                <a:solidFill>
                  <a:prstClr val="black"/>
                </a:solidFill>
                <a:effectLst/>
                <a:uLnTx/>
                <a:uFillTx/>
                <a:latin typeface="Trebuchet MS" panose="020B0603020202020204"/>
                <a:ea typeface="+mn-ea"/>
                <a:cs typeface="Times New Roman" panose="02020603050405020304" pitchFamily="18" charset="0"/>
              </a:rPr>
              <a:t>as_of</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=8/20/23</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to find all active and inactive students on August 20, 2023</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Searching </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rPr>
              <a:t> will list all active students with a hyphen in their first or last name Various Student Search Commands (PowerSchool Community) - </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hlinkClick r:id="rId2"/>
              </a:rPr>
              <a:t>https://help.powerschool.com/t5/PowerSchool-SIS-Knowledge-Base/Various-Student-Search-Commands/ta-p/15046</a:t>
            </a:r>
            <a:endParaRPr kumimoji="0" lang="en-US" sz="2000" b="0" i="0" u="none" strike="noStrike" kern="1200" cap="none" spc="0" normalizeH="0" baseline="0" noProof="0">
              <a:ln>
                <a:noFill/>
              </a:ln>
              <a:solidFill>
                <a:prstClr val="black"/>
              </a:solidFill>
              <a:effectLst/>
              <a:uLnTx/>
              <a:uFillTx/>
              <a:latin typeface="Trebuchet MS" panose="020B0603020202020204"/>
              <a:ea typeface="+mn-ea"/>
              <a:cs typeface="Times New Roman" panose="02020603050405020304" pitchFamily="18" charset="0"/>
            </a:endParaRPr>
          </a:p>
        </p:txBody>
      </p:sp>
    </p:spTree>
    <p:extLst>
      <p:ext uri="{BB962C8B-B14F-4D97-AF65-F5344CB8AC3E}">
        <p14:creationId xmlns:p14="http://schemas.microsoft.com/office/powerpoint/2010/main" val="41596135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202223" y="188133"/>
            <a:ext cx="9875520" cy="682305"/>
          </a:xfrm>
        </p:spPr>
        <p:txBody>
          <a:bodyPr>
            <a:normAutofit/>
          </a:bodyPr>
          <a:lstStyle/>
          <a:p>
            <a:r>
              <a:rPr lang="en-US"/>
              <a:t>Basic Searches – Search Menu</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342899" y="870438"/>
            <a:ext cx="8897816" cy="4115446"/>
          </a:xfrm>
        </p:spPr>
        <p:txBody>
          <a:bodyPr>
            <a:normAutofit/>
          </a:bodyPr>
          <a:lstStyle/>
          <a:p>
            <a:pPr marL="0" indent="0" algn="just">
              <a:buNone/>
            </a:pPr>
            <a:r>
              <a:rPr lang="en-US" b="1"/>
              <a:t>Search Menu: </a:t>
            </a:r>
            <a:r>
              <a:rPr lang="en-US"/>
              <a:t>Using the first drop-down list, you can search for </a:t>
            </a:r>
            <a:r>
              <a:rPr lang="en-US" b="1"/>
              <a:t>Students</a:t>
            </a:r>
            <a:r>
              <a:rPr lang="en-US"/>
              <a:t>, </a:t>
            </a:r>
            <a:r>
              <a:rPr lang="en-US" b="1"/>
              <a:t>Staff</a:t>
            </a:r>
            <a:r>
              <a:rPr lang="en-US"/>
              <a:t>, and </a:t>
            </a:r>
            <a:r>
              <a:rPr lang="en-US" b="1"/>
              <a:t>Contacts</a:t>
            </a:r>
            <a:r>
              <a:rPr lang="en-US"/>
              <a:t>. When performing a student search, you can search by names, fields, and stored searches. Staff and Contacts do not appear in the drop-down list for users who do not have security permissions.</a:t>
            </a:r>
          </a:p>
        </p:txBody>
      </p:sp>
      <p:pic>
        <p:nvPicPr>
          <p:cNvPr id="4" name="Picture 3">
            <a:extLst>
              <a:ext uri="{FF2B5EF4-FFF2-40B4-BE49-F238E27FC236}">
                <a16:creationId xmlns:a16="http://schemas.microsoft.com/office/drawing/2014/main" id="{8A974682-8273-4003-8947-D525616DCB1F}"/>
              </a:ext>
            </a:extLst>
          </p:cNvPr>
          <p:cNvPicPr>
            <a:picLocks noChangeAspect="1"/>
          </p:cNvPicPr>
          <p:nvPr/>
        </p:nvPicPr>
        <p:blipFill>
          <a:blip r:embed="rId2"/>
          <a:stretch>
            <a:fillRect/>
          </a:stretch>
        </p:blipFill>
        <p:spPr>
          <a:xfrm>
            <a:off x="574431" y="2223808"/>
            <a:ext cx="5443676" cy="4115446"/>
          </a:xfrm>
          <a:prstGeom prst="rect">
            <a:avLst/>
          </a:prstGeom>
        </p:spPr>
      </p:pic>
      <p:sp>
        <p:nvSpPr>
          <p:cNvPr id="6" name="Rectangle: Rounded Corners 5">
            <a:extLst>
              <a:ext uri="{FF2B5EF4-FFF2-40B4-BE49-F238E27FC236}">
                <a16:creationId xmlns:a16="http://schemas.microsoft.com/office/drawing/2014/main" id="{3E17FB76-A5CA-C21F-333C-787AEE7E38E8}"/>
              </a:ext>
            </a:extLst>
          </p:cNvPr>
          <p:cNvSpPr/>
          <p:nvPr/>
        </p:nvSpPr>
        <p:spPr>
          <a:xfrm>
            <a:off x="1099038" y="3156438"/>
            <a:ext cx="1705708" cy="1705708"/>
          </a:xfrm>
          <a:prstGeom prst="roundRect">
            <a:avLst/>
          </a:prstGeom>
          <a:solidFill>
            <a:srgbClr val="92D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844575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149469" y="169985"/>
            <a:ext cx="9875520" cy="682305"/>
          </a:xfrm>
        </p:spPr>
        <p:txBody>
          <a:bodyPr>
            <a:normAutofit/>
          </a:bodyPr>
          <a:lstStyle/>
          <a:p>
            <a:r>
              <a:rPr lang="en-US"/>
              <a:t>Basic Searches – Field Menu</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276137" y="852290"/>
            <a:ext cx="9872871" cy="931178"/>
          </a:xfrm>
        </p:spPr>
        <p:txBody>
          <a:bodyPr>
            <a:normAutofit/>
          </a:bodyPr>
          <a:lstStyle/>
          <a:p>
            <a:pPr marL="0" indent="0">
              <a:buNone/>
            </a:pPr>
            <a:r>
              <a:rPr lang="en-US" b="1"/>
              <a:t>Fields Menu: </a:t>
            </a:r>
            <a:r>
              <a:rPr lang="en-US"/>
              <a:t>Using the second drop-down list, choose from the preloaded fields without having to know or enter the field name in the search bar.</a:t>
            </a:r>
          </a:p>
        </p:txBody>
      </p:sp>
      <p:pic>
        <p:nvPicPr>
          <p:cNvPr id="4" name="Picture 3">
            <a:extLst>
              <a:ext uri="{FF2B5EF4-FFF2-40B4-BE49-F238E27FC236}">
                <a16:creationId xmlns:a16="http://schemas.microsoft.com/office/drawing/2014/main" id="{344C2F7C-B956-4640-B158-E6D838E84E2C}"/>
              </a:ext>
            </a:extLst>
          </p:cNvPr>
          <p:cNvPicPr>
            <a:picLocks noChangeAspect="1"/>
          </p:cNvPicPr>
          <p:nvPr/>
        </p:nvPicPr>
        <p:blipFill>
          <a:blip r:embed="rId2"/>
          <a:stretch>
            <a:fillRect/>
          </a:stretch>
        </p:blipFill>
        <p:spPr>
          <a:xfrm>
            <a:off x="479884" y="1783468"/>
            <a:ext cx="3609975" cy="2676525"/>
          </a:xfrm>
          <a:prstGeom prst="rect">
            <a:avLst/>
          </a:prstGeom>
          <a:ln w="38100">
            <a:solidFill>
              <a:schemeClr val="tx1"/>
            </a:solidFill>
          </a:ln>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7A969366-4452-6544-0609-71BFBCF4735E}"/>
              </a:ext>
            </a:extLst>
          </p:cNvPr>
          <p:cNvSpPr/>
          <p:nvPr/>
        </p:nvSpPr>
        <p:spPr>
          <a:xfrm>
            <a:off x="1521068" y="1783468"/>
            <a:ext cx="1529863" cy="2676525"/>
          </a:xfrm>
          <a:prstGeom prst="roundRect">
            <a:avLst/>
          </a:prstGeom>
          <a:solidFill>
            <a:srgbClr val="92D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55603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123092" y="110360"/>
            <a:ext cx="9875520" cy="682305"/>
          </a:xfrm>
        </p:spPr>
        <p:txBody>
          <a:bodyPr>
            <a:normAutofit/>
          </a:bodyPr>
          <a:lstStyle/>
          <a:p>
            <a:r>
              <a:rPr lang="en-US"/>
              <a:t>Basic Searches</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228600" y="792665"/>
            <a:ext cx="8881458" cy="1705332"/>
          </a:xfrm>
        </p:spPr>
        <p:txBody>
          <a:bodyPr>
            <a:normAutofit/>
          </a:bodyPr>
          <a:lstStyle/>
          <a:p>
            <a:pPr marL="0" indent="0" algn="just">
              <a:buNone/>
            </a:pPr>
            <a:r>
              <a:rPr lang="en-US" b="1"/>
              <a:t>Search Box:</a:t>
            </a:r>
            <a:r>
              <a:rPr lang="en-US"/>
              <a:t> By default, Smart Search is enabled. As you begin to type, the search box immediately displays a drop-down of matching results. </a:t>
            </a:r>
          </a:p>
          <a:p>
            <a:pPr marL="0" indent="0" algn="just">
              <a:buNone/>
            </a:pPr>
            <a:r>
              <a:rPr lang="en-US"/>
              <a:t>Users can disable Smart Search if they do not want to use it. </a:t>
            </a:r>
            <a:r>
              <a:rPr lang="en-US" i="1"/>
              <a:t>Note: This is located under Manage Profile.</a:t>
            </a:r>
            <a:endParaRPr lang="en-US"/>
          </a:p>
        </p:txBody>
      </p:sp>
      <p:pic>
        <p:nvPicPr>
          <p:cNvPr id="8" name="Picture 7">
            <a:extLst>
              <a:ext uri="{FF2B5EF4-FFF2-40B4-BE49-F238E27FC236}">
                <a16:creationId xmlns:a16="http://schemas.microsoft.com/office/drawing/2014/main" id="{0C635448-2BC7-4BF9-9AE9-D304AE108D22}"/>
              </a:ext>
            </a:extLst>
          </p:cNvPr>
          <p:cNvPicPr>
            <a:picLocks noChangeAspect="1"/>
          </p:cNvPicPr>
          <p:nvPr/>
        </p:nvPicPr>
        <p:blipFill>
          <a:blip r:embed="rId2"/>
          <a:stretch>
            <a:fillRect/>
          </a:stretch>
        </p:blipFill>
        <p:spPr>
          <a:xfrm>
            <a:off x="1797534" y="2497997"/>
            <a:ext cx="5117377" cy="3028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45C62947-97AF-46DF-AFB8-1F3C0A7938BC}"/>
              </a:ext>
            </a:extLst>
          </p:cNvPr>
          <p:cNvSpPr/>
          <p:nvPr/>
        </p:nvSpPr>
        <p:spPr>
          <a:xfrm>
            <a:off x="7056594" y="3680162"/>
            <a:ext cx="1484851" cy="2189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990842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3" name="Group 12">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4" name="Straight Connector 13">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42DFB93-63D1-4163-A8CF-FDE776A4EE8C}"/>
              </a:ext>
            </a:extLst>
          </p:cNvPr>
          <p:cNvSpPr>
            <a:spLocks noGrp="1"/>
          </p:cNvSpPr>
          <p:nvPr>
            <p:ph type="title"/>
          </p:nvPr>
        </p:nvSpPr>
        <p:spPr>
          <a:xfrm>
            <a:off x="677334" y="4765972"/>
            <a:ext cx="8596668" cy="1320800"/>
          </a:xfrm>
        </p:spPr>
        <p:txBody>
          <a:bodyPr anchor="ctr">
            <a:normAutofit/>
          </a:bodyPr>
          <a:lstStyle/>
          <a:p>
            <a:r>
              <a:rPr lang="en-US" sz="4400">
                <a:solidFill>
                  <a:schemeClr val="bg1"/>
                </a:solidFill>
              </a:rPr>
              <a:t>Basic Searches</a:t>
            </a:r>
          </a:p>
        </p:txBody>
      </p:sp>
      <p:sp useBgFill="1">
        <p:nvSpPr>
          <p:cNvPr id="24" name="Rectangle 23">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EF1A6DC9-3443-4D58-A874-C63AA8C9E371}"/>
              </a:ext>
            </a:extLst>
          </p:cNvPr>
          <p:cNvSpPr txBox="1"/>
          <p:nvPr/>
        </p:nvSpPr>
        <p:spPr>
          <a:xfrm>
            <a:off x="1771166" y="642938"/>
            <a:ext cx="8649668" cy="2612190"/>
          </a:xfrm>
          <a:prstGeom prst="rect">
            <a:avLst/>
          </a:prstGeom>
          <a:noFill/>
        </p:spPr>
        <p:txBody>
          <a:bodyPr wrap="square" rtlCol="0">
            <a:spAutoFit/>
          </a:bodyPr>
          <a:lstStyle/>
          <a:p>
            <a:pPr marL="0" marR="0" lvl="0" indent="0" algn="just" defTabSz="452628" rtl="0" eaLnBrk="1" fontAlgn="auto" latinLnBrk="0" hangingPunct="1">
              <a:lnSpc>
                <a:spcPct val="100000"/>
              </a:lnSpc>
              <a:spcBef>
                <a:spcPts val="0"/>
              </a:spcBef>
              <a:spcAft>
                <a:spcPts val="600"/>
              </a:spcAft>
              <a:buClrTx/>
              <a:buSzTx/>
              <a:buFontTx/>
              <a:buNone/>
              <a:tabLst/>
              <a:defRPr/>
            </a:pPr>
            <a:r>
              <a:rPr kumimoji="0" lang="en-US" sz="1782" b="1" i="0" u="none" strike="noStrike" kern="1200" cap="none" spc="0" normalizeH="0" baseline="0" noProof="0">
                <a:ln>
                  <a:noFill/>
                </a:ln>
                <a:solidFill>
                  <a:prstClr val="black"/>
                </a:solidFill>
                <a:effectLst/>
                <a:uLnTx/>
                <a:uFillTx/>
                <a:latin typeface="Trebuchet MS" panose="020B0603020202020204"/>
                <a:ea typeface="+mn-ea"/>
                <a:cs typeface="+mn-cs"/>
              </a:rPr>
              <a:t>Current Selection:  </a:t>
            </a:r>
            <a:r>
              <a:rPr kumimoji="0" lang="en-US" sz="1782" b="0" i="0" u="none" strike="noStrike" kern="1200" cap="none" spc="0" normalizeH="0" baseline="0" noProof="0">
                <a:ln>
                  <a:noFill/>
                </a:ln>
                <a:solidFill>
                  <a:prstClr val="black"/>
                </a:solidFill>
                <a:effectLst/>
                <a:uLnTx/>
                <a:uFillTx/>
                <a:latin typeface="Trebuchet MS" panose="020B0603020202020204"/>
                <a:ea typeface="+mn-ea"/>
                <a:cs typeface="+mn-cs"/>
              </a:rPr>
              <a:t>PowerSchool remembers the most recently selected group of students. Once established, the current student selection is accessible via the start page.</a:t>
            </a:r>
          </a:p>
          <a:p>
            <a:pPr marL="0" marR="0" lvl="0" indent="0" algn="just" defTabSz="452628" rtl="0" eaLnBrk="1" fontAlgn="auto" latinLnBrk="0" hangingPunct="1">
              <a:lnSpc>
                <a:spcPct val="100000"/>
              </a:lnSpc>
              <a:spcBef>
                <a:spcPts val="0"/>
              </a:spcBef>
              <a:spcAft>
                <a:spcPts val="600"/>
              </a:spcAft>
              <a:buClrTx/>
              <a:buSzTx/>
              <a:buFontTx/>
              <a:buNone/>
              <a:tabLst/>
              <a:defRPr/>
            </a:pPr>
            <a:endParaRPr kumimoji="0" lang="en-US" sz="1782"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2628" rtl="0" eaLnBrk="1" fontAlgn="auto" latinLnBrk="0" hangingPunct="1">
              <a:lnSpc>
                <a:spcPct val="100000"/>
              </a:lnSpc>
              <a:spcBef>
                <a:spcPts val="0"/>
              </a:spcBef>
              <a:spcAft>
                <a:spcPts val="600"/>
              </a:spcAft>
              <a:buClrTx/>
              <a:buSzTx/>
              <a:buFontTx/>
              <a:buNone/>
              <a:tabLst/>
              <a:defRPr/>
            </a:pPr>
            <a:r>
              <a:rPr kumimoji="0" lang="en-US" sz="1782" b="0" i="0" u="none" strike="noStrike" kern="1200" cap="none" spc="0" normalizeH="0" baseline="0" noProof="0">
                <a:ln>
                  <a:noFill/>
                </a:ln>
                <a:solidFill>
                  <a:prstClr val="black"/>
                </a:solidFill>
                <a:effectLst/>
                <a:uLnTx/>
                <a:uFillTx/>
                <a:latin typeface="Trebuchet MS" panose="020B0603020202020204"/>
                <a:ea typeface="+mn-ea"/>
                <a:cs typeface="+mn-cs"/>
              </a:rPr>
              <a:t>Your current selection is saved for you until you click the Clear All button or select the “x” for the criteria search you no longer want. Remember this since search results will be limited when multiple criteria are being used.</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6850F340-E0D7-4320-AD17-A0FEE69E5D96}"/>
              </a:ext>
            </a:extLst>
          </p:cNvPr>
          <p:cNvPicPr>
            <a:picLocks noChangeAspect="1"/>
          </p:cNvPicPr>
          <p:nvPr/>
        </p:nvPicPr>
        <p:blipFill>
          <a:blip r:embed="rId2"/>
          <a:stretch>
            <a:fillRect/>
          </a:stretch>
        </p:blipFill>
        <p:spPr>
          <a:xfrm>
            <a:off x="3446666" y="3428404"/>
            <a:ext cx="6092926" cy="500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0526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06CA-6BA9-483E-9FA7-75702979A0E0}"/>
              </a:ext>
            </a:extLst>
          </p:cNvPr>
          <p:cNvSpPr>
            <a:spLocks noGrp="1"/>
          </p:cNvSpPr>
          <p:nvPr>
            <p:ph type="title"/>
          </p:nvPr>
        </p:nvSpPr>
        <p:spPr>
          <a:xfrm>
            <a:off x="193432" y="146659"/>
            <a:ext cx="9875520" cy="771525"/>
          </a:xfrm>
        </p:spPr>
        <p:txBody>
          <a:bodyPr>
            <a:normAutofit/>
          </a:bodyPr>
          <a:lstStyle/>
          <a:p>
            <a:r>
              <a:rPr lang="en-US"/>
              <a:t>Basic Searches  </a:t>
            </a:r>
          </a:p>
        </p:txBody>
      </p:sp>
      <p:pic>
        <p:nvPicPr>
          <p:cNvPr id="5" name="Content Placeholder 4">
            <a:extLst>
              <a:ext uri="{FF2B5EF4-FFF2-40B4-BE49-F238E27FC236}">
                <a16:creationId xmlns:a16="http://schemas.microsoft.com/office/drawing/2014/main" id="{69726181-F839-4308-8A1F-F54D694EC6F4}"/>
              </a:ext>
            </a:extLst>
          </p:cNvPr>
          <p:cNvPicPr>
            <a:picLocks noGrp="1" noChangeAspect="1"/>
          </p:cNvPicPr>
          <p:nvPr>
            <p:ph idx="1"/>
          </p:nvPr>
        </p:nvPicPr>
        <p:blipFill>
          <a:blip r:embed="rId2"/>
          <a:stretch>
            <a:fillRect/>
          </a:stretch>
        </p:blipFill>
        <p:spPr>
          <a:xfrm>
            <a:off x="843121" y="2548652"/>
            <a:ext cx="6766096" cy="3213100"/>
          </a:xfrm>
          <a:ln w="38100">
            <a:solidFill>
              <a:schemeClr val="tx1"/>
            </a:solidFill>
          </a:ln>
        </p:spPr>
      </p:pic>
      <p:sp>
        <p:nvSpPr>
          <p:cNvPr id="29" name="TextBox 28">
            <a:extLst>
              <a:ext uri="{FF2B5EF4-FFF2-40B4-BE49-F238E27FC236}">
                <a16:creationId xmlns:a16="http://schemas.microsoft.com/office/drawing/2014/main" id="{3F107788-7708-46DA-B2E9-A3B593612872}"/>
              </a:ext>
            </a:extLst>
          </p:cNvPr>
          <p:cNvSpPr txBox="1"/>
          <p:nvPr/>
        </p:nvSpPr>
        <p:spPr>
          <a:xfrm>
            <a:off x="193432" y="916757"/>
            <a:ext cx="9179168"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Using any of the Quick Search buttons will only find Active Students unless “Include Inactive Student/Staff” results are enabled in your Smart Search options.</a:t>
            </a:r>
          </a:p>
        </p:txBody>
      </p:sp>
      <p:sp>
        <p:nvSpPr>
          <p:cNvPr id="6" name="Rectangle: Rounded Corners 5">
            <a:extLst>
              <a:ext uri="{FF2B5EF4-FFF2-40B4-BE49-F238E27FC236}">
                <a16:creationId xmlns:a16="http://schemas.microsoft.com/office/drawing/2014/main" id="{6B2810C9-3FBA-8844-93F7-2A10B4ABF208}"/>
              </a:ext>
            </a:extLst>
          </p:cNvPr>
          <p:cNvSpPr/>
          <p:nvPr/>
        </p:nvSpPr>
        <p:spPr>
          <a:xfrm>
            <a:off x="976471" y="3747721"/>
            <a:ext cx="4862354" cy="271829"/>
          </a:xfrm>
          <a:prstGeom prst="roundRect">
            <a:avLst/>
          </a:prstGeom>
          <a:solidFill>
            <a:srgbClr val="92D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38732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32000" t="25000" b="2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FBCC8-3B60-4C98-A0DE-0919749A234A}"/>
              </a:ext>
            </a:extLst>
          </p:cNvPr>
          <p:cNvSpPr>
            <a:spLocks noGrp="1"/>
          </p:cNvSpPr>
          <p:nvPr>
            <p:ph type="title"/>
          </p:nvPr>
        </p:nvSpPr>
        <p:spPr>
          <a:xfrm>
            <a:off x="4301412" y="329184"/>
            <a:ext cx="7247460" cy="1783080"/>
          </a:xfrm>
        </p:spPr>
        <p:txBody>
          <a:bodyPr vert="horz" lIns="91440" tIns="45720" rIns="91440" bIns="45720" rtlCol="0" anchor="b">
            <a:normAutofit/>
          </a:bodyPr>
          <a:lstStyle/>
          <a:p>
            <a:r>
              <a:rPr lang="en-US" sz="4200"/>
              <a:t>Cantey Tech Team Member </a:t>
            </a:r>
            <a:br>
              <a:rPr lang="en-US" sz="4200"/>
            </a:br>
            <a:r>
              <a:rPr lang="en-US" sz="4200"/>
              <a:t>Jenn Roach</a:t>
            </a:r>
          </a:p>
        </p:txBody>
      </p:sp>
      <p:pic>
        <p:nvPicPr>
          <p:cNvPr id="5" name="Picture 4">
            <a:extLst>
              <a:ext uri="{FF2B5EF4-FFF2-40B4-BE49-F238E27FC236}">
                <a16:creationId xmlns:a16="http://schemas.microsoft.com/office/drawing/2014/main" id="{80E06530-025F-34E5-60EB-9009E889F7B9}"/>
              </a:ext>
            </a:extLst>
          </p:cNvPr>
          <p:cNvPicPr>
            <a:picLocks noChangeAspect="1"/>
          </p:cNvPicPr>
          <p:nvPr/>
        </p:nvPicPr>
        <p:blipFill rotWithShape="1">
          <a:blip r:embed="rId3"/>
          <a:srcRect l="1" t="7272" r="2649" b="7272"/>
          <a:stretch/>
        </p:blipFill>
        <p:spPr>
          <a:xfrm>
            <a:off x="1" y="10"/>
            <a:ext cx="3769566"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Placeholder 5">
            <a:extLst>
              <a:ext uri="{FF2B5EF4-FFF2-40B4-BE49-F238E27FC236}">
                <a16:creationId xmlns:a16="http://schemas.microsoft.com/office/drawing/2014/main" id="{50DE33B9-C2C5-46C0-9D37-B09E266D9438}"/>
              </a:ext>
            </a:extLst>
          </p:cNvPr>
          <p:cNvSpPr>
            <a:spLocks noGrp="1"/>
          </p:cNvSpPr>
          <p:nvPr>
            <p:ph type="body" sz="half" idx="2"/>
          </p:nvPr>
        </p:nvSpPr>
        <p:spPr>
          <a:xfrm>
            <a:off x="4301412" y="2706624"/>
            <a:ext cx="7247460" cy="3483864"/>
          </a:xfrm>
        </p:spPr>
        <p:txBody>
          <a:bodyPr vert="horz" lIns="91440" tIns="45720" rIns="91440" bIns="45720" rtlCol="0">
            <a:normAutofit/>
          </a:bodyPr>
          <a:lstStyle/>
          <a:p>
            <a:pPr marL="285750" indent="-228600">
              <a:buFont typeface="Arial" panose="020B0604020202020204" pitchFamily="34" charset="0"/>
              <a:buChar char="•"/>
            </a:pPr>
            <a:r>
              <a:rPr lang="en-US" sz="2200"/>
              <a:t>SIS Administrator</a:t>
            </a:r>
          </a:p>
          <a:p>
            <a:pPr marL="285750" indent="-228600">
              <a:buFont typeface="Arial" panose="020B0604020202020204" pitchFamily="34" charset="0"/>
              <a:buChar char="•"/>
            </a:pPr>
            <a:r>
              <a:rPr lang="en-US" sz="2200"/>
              <a:t>Specialization in Virtual Schools</a:t>
            </a:r>
          </a:p>
          <a:p>
            <a:pPr marL="285750" indent="-228600">
              <a:buFont typeface="Arial" panose="020B0604020202020204" pitchFamily="34" charset="0"/>
              <a:buChar char="•"/>
            </a:pPr>
            <a:r>
              <a:rPr lang="en-US" sz="2200"/>
              <a:t>12 Years Combined School &amp; District-Level PowerSchool Experience</a:t>
            </a:r>
          </a:p>
          <a:p>
            <a:pPr marL="285750" indent="-228600">
              <a:buFont typeface="Arial" panose="020B0604020202020204" pitchFamily="34" charset="0"/>
              <a:buChar char="•"/>
            </a:pPr>
            <a:r>
              <a:rPr lang="en-US" sz="2200"/>
              <a:t>I like bats.</a:t>
            </a:r>
          </a:p>
          <a:p>
            <a:pPr marL="285750" indent="-228600">
              <a:buFont typeface="Arial" panose="020B0604020202020204" pitchFamily="34" charset="0"/>
              <a:buChar char="•"/>
            </a:pPr>
            <a:r>
              <a:rPr lang="en-US" sz="2200"/>
              <a:t>Joined Cantey in September 2020</a:t>
            </a:r>
          </a:p>
          <a:p>
            <a:pPr indent="-228600">
              <a:buFont typeface="Arial" panose="020B0604020202020204" pitchFamily="34" charset="0"/>
              <a:buChar char="•"/>
            </a:pPr>
            <a:endParaRPr lang="en-US" sz="2200"/>
          </a:p>
        </p:txBody>
      </p:sp>
    </p:spTree>
    <p:extLst>
      <p:ext uri="{BB962C8B-B14F-4D97-AF65-F5344CB8AC3E}">
        <p14:creationId xmlns:p14="http://schemas.microsoft.com/office/powerpoint/2010/main" val="26046833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65CF-6D4A-4542-8F63-1D81D5CECDC6}"/>
              </a:ext>
            </a:extLst>
          </p:cNvPr>
          <p:cNvSpPr>
            <a:spLocks noGrp="1"/>
          </p:cNvSpPr>
          <p:nvPr>
            <p:ph type="title"/>
          </p:nvPr>
        </p:nvSpPr>
        <p:spPr>
          <a:xfrm>
            <a:off x="332772" y="297083"/>
            <a:ext cx="9875520" cy="848810"/>
          </a:xfrm>
        </p:spPr>
        <p:txBody>
          <a:bodyPr>
            <a:normAutofit/>
          </a:bodyPr>
          <a:lstStyle/>
          <a:p>
            <a:r>
              <a:rPr lang="en-US"/>
              <a:t>Basic Searches- Active vs Inactive</a:t>
            </a:r>
          </a:p>
        </p:txBody>
      </p:sp>
      <p:sp>
        <p:nvSpPr>
          <p:cNvPr id="6" name="TextBox 5">
            <a:extLst>
              <a:ext uri="{FF2B5EF4-FFF2-40B4-BE49-F238E27FC236}">
                <a16:creationId xmlns:a16="http://schemas.microsoft.com/office/drawing/2014/main" id="{D3BAFCE9-4F55-432D-A6A8-2A59253C361F}"/>
              </a:ext>
            </a:extLst>
          </p:cNvPr>
          <p:cNvSpPr txBox="1"/>
          <p:nvPr/>
        </p:nvSpPr>
        <p:spPr>
          <a:xfrm>
            <a:off x="189246" y="942860"/>
            <a:ext cx="8770116" cy="1323439"/>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By default, Active students display in “blue” and Inactive students display in “gray”.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Using forward slash (“/”) in front of search commands adds all inactive results to active results that meet the search criteria.</a:t>
            </a:r>
          </a:p>
        </p:txBody>
      </p:sp>
      <p:pic>
        <p:nvPicPr>
          <p:cNvPr id="4" name="Picture 3">
            <a:extLst>
              <a:ext uri="{FF2B5EF4-FFF2-40B4-BE49-F238E27FC236}">
                <a16:creationId xmlns:a16="http://schemas.microsoft.com/office/drawing/2014/main" id="{82400D08-B9CF-4FA3-90BE-B03C1CD7B10E}"/>
              </a:ext>
            </a:extLst>
          </p:cNvPr>
          <p:cNvPicPr>
            <a:picLocks noChangeAspect="1"/>
          </p:cNvPicPr>
          <p:nvPr/>
        </p:nvPicPr>
        <p:blipFill>
          <a:blip r:embed="rId2"/>
          <a:stretch>
            <a:fillRect/>
          </a:stretch>
        </p:blipFill>
        <p:spPr>
          <a:xfrm>
            <a:off x="1215170" y="2511913"/>
            <a:ext cx="6365011" cy="3164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BCF46551-82FF-455F-A40A-5F77C502D62C}"/>
              </a:ext>
            </a:extLst>
          </p:cNvPr>
          <p:cNvSpPr>
            <a:spLocks noGrp="1" noRot="1" noMove="1" noResize="1" noEditPoints="1" noAdjustHandles="1" noChangeArrowheads="1" noChangeShapeType="1"/>
          </p:cNvSpPr>
          <p:nvPr/>
        </p:nvSpPr>
        <p:spPr>
          <a:xfrm>
            <a:off x="3875941" y="3514725"/>
            <a:ext cx="1753334" cy="216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CBFFE2A9-08EC-A071-201B-52AC384E3F86}"/>
              </a:ext>
            </a:extLst>
          </p:cNvPr>
          <p:cNvSpPr/>
          <p:nvPr/>
        </p:nvSpPr>
        <p:spPr>
          <a:xfrm>
            <a:off x="3407019" y="3514725"/>
            <a:ext cx="631582" cy="2162175"/>
          </a:xfrm>
          <a:prstGeom prst="roundRect">
            <a:avLst/>
          </a:prstGeom>
          <a:solidFill>
            <a:srgbClr val="92D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516240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B84-2746-4BE2-846C-AA76357F6DCD}"/>
              </a:ext>
            </a:extLst>
          </p:cNvPr>
          <p:cNvSpPr>
            <a:spLocks noGrp="1"/>
          </p:cNvSpPr>
          <p:nvPr>
            <p:ph type="title"/>
          </p:nvPr>
        </p:nvSpPr>
        <p:spPr>
          <a:xfrm>
            <a:off x="161925" y="59830"/>
            <a:ext cx="9875520" cy="904875"/>
          </a:xfrm>
        </p:spPr>
        <p:txBody>
          <a:bodyPr>
            <a:normAutofit/>
          </a:bodyPr>
          <a:lstStyle/>
          <a:p>
            <a:r>
              <a:rPr lang="en-US"/>
              <a:t>Using </a:t>
            </a:r>
            <a:r>
              <a:rPr lang="en-US" err="1"/>
              <a:t>MultiSelect</a:t>
            </a:r>
            <a:endParaRPr lang="en-US"/>
          </a:p>
        </p:txBody>
      </p:sp>
      <p:sp>
        <p:nvSpPr>
          <p:cNvPr id="3" name="Content Placeholder 2">
            <a:extLst>
              <a:ext uri="{FF2B5EF4-FFF2-40B4-BE49-F238E27FC236}">
                <a16:creationId xmlns:a16="http://schemas.microsoft.com/office/drawing/2014/main" id="{7423B45D-2886-489F-A425-7A8F587E5282}"/>
              </a:ext>
            </a:extLst>
          </p:cNvPr>
          <p:cNvSpPr>
            <a:spLocks noGrp="1"/>
          </p:cNvSpPr>
          <p:nvPr>
            <p:ph idx="1"/>
          </p:nvPr>
        </p:nvSpPr>
        <p:spPr>
          <a:xfrm>
            <a:off x="312858" y="816638"/>
            <a:ext cx="9135209" cy="1441442"/>
          </a:xfrm>
        </p:spPr>
        <p:txBody>
          <a:bodyPr>
            <a:noAutofit/>
          </a:bodyPr>
          <a:lstStyle/>
          <a:p>
            <a:pPr marL="0" indent="0" algn="just">
              <a:buNone/>
            </a:pPr>
            <a:r>
              <a:rPr lang="en-US" sz="1800" b="1" err="1"/>
              <a:t>MultiSelect</a:t>
            </a:r>
            <a:r>
              <a:rPr lang="en-US" sz="1800" b="1"/>
              <a:t>: </a:t>
            </a:r>
            <a:r>
              <a:rPr lang="en-US" sz="1800"/>
              <a:t> This customization (3</a:t>
            </a:r>
            <a:r>
              <a:rPr lang="en-US" sz="1800" baseline="30000"/>
              <a:t>rd</a:t>
            </a:r>
            <a:r>
              <a:rPr lang="en-US" sz="1800"/>
              <a:t> party plugin) allows the selection of multiple students or staff without selecting each student or staff by hand.   </a:t>
            </a:r>
          </a:p>
          <a:p>
            <a:pPr marL="0" indent="0" algn="just">
              <a:buNone/>
            </a:pPr>
            <a:r>
              <a:rPr lang="en-US" sz="1800"/>
              <a:t>Copy &amp; Paste (or type) the student/staff numbers, state student number, "</a:t>
            </a:r>
            <a:r>
              <a:rPr lang="en-US" sz="1800" err="1"/>
              <a:t>Lastname</a:t>
            </a:r>
            <a:r>
              <a:rPr lang="en-US" sz="1800"/>
              <a:t>, </a:t>
            </a:r>
            <a:r>
              <a:rPr lang="en-US" sz="1800" err="1"/>
              <a:t>Firstname</a:t>
            </a:r>
            <a:r>
              <a:rPr lang="en-US" sz="1800"/>
              <a:t>" or "</a:t>
            </a:r>
            <a:r>
              <a:rPr lang="en-US" sz="1800" err="1"/>
              <a:t>Firstname</a:t>
            </a:r>
            <a:r>
              <a:rPr lang="en-US" sz="1800"/>
              <a:t> </a:t>
            </a:r>
            <a:r>
              <a:rPr lang="en-US" sz="1800" err="1"/>
              <a:t>Lastname</a:t>
            </a:r>
            <a:r>
              <a:rPr lang="en-US" sz="1800"/>
              <a:t>" from any source ex. Excel or Word file. </a:t>
            </a:r>
          </a:p>
          <a:p>
            <a:pPr marL="0" indent="0" algn="just">
              <a:buNone/>
            </a:pPr>
            <a:r>
              <a:rPr lang="en-US" sz="1800" err="1"/>
              <a:t>MulitSelect</a:t>
            </a:r>
            <a:r>
              <a:rPr lang="en-US" sz="1800"/>
              <a:t> is helpful when you already have a list of students or staff and would like to select them in PowerSchool. </a:t>
            </a:r>
          </a:p>
          <a:p>
            <a:pPr marL="0" indent="0" algn="just">
              <a:buNone/>
            </a:pPr>
            <a:r>
              <a:rPr lang="en-US" sz="1800" b="1"/>
              <a:t>**Note: </a:t>
            </a:r>
            <a:r>
              <a:rPr lang="en-US" sz="1800" i="1"/>
              <a:t>This </a:t>
            </a:r>
            <a:r>
              <a:rPr lang="en-US" sz="1800" i="1" err="1"/>
              <a:t>MultiSelect</a:t>
            </a:r>
            <a:r>
              <a:rPr lang="en-US" sz="1800" i="1"/>
              <a:t> is not a core search function of PowerSchool so we cannot troubleshoot or fix any issues.</a:t>
            </a:r>
            <a:endParaRPr lang="en-US" sz="1800" b="1" i="1"/>
          </a:p>
        </p:txBody>
      </p:sp>
      <p:sp>
        <p:nvSpPr>
          <p:cNvPr id="7" name="Slide Number Placeholder 6">
            <a:extLst>
              <a:ext uri="{FF2B5EF4-FFF2-40B4-BE49-F238E27FC236}">
                <a16:creationId xmlns:a16="http://schemas.microsoft.com/office/drawing/2014/main" id="{5D8CBC57-0D19-4BA3-8B2C-92DB12CE5A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AA3C17-7912-46BE-A535-05756F801F3F}"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291EED99-5ACA-4AE5-AB74-23492CD64D91}"/>
              </a:ext>
            </a:extLst>
          </p:cNvPr>
          <p:cNvPicPr>
            <a:picLocks noChangeAspect="1"/>
          </p:cNvPicPr>
          <p:nvPr/>
        </p:nvPicPr>
        <p:blipFill>
          <a:blip r:embed="rId3"/>
          <a:stretch>
            <a:fillRect/>
          </a:stretch>
        </p:blipFill>
        <p:spPr>
          <a:xfrm>
            <a:off x="595042" y="4206819"/>
            <a:ext cx="6683046" cy="2017105"/>
          </a:xfrm>
          <a:prstGeom prst="rect">
            <a:avLst/>
          </a:prstGeom>
          <a:ln w="57150" cmpd="sng">
            <a:solidFill>
              <a:schemeClr val="tx1"/>
            </a:solidFill>
          </a:ln>
        </p:spPr>
      </p:pic>
      <p:pic>
        <p:nvPicPr>
          <p:cNvPr id="10" name="Picture 9">
            <a:extLst>
              <a:ext uri="{FF2B5EF4-FFF2-40B4-BE49-F238E27FC236}">
                <a16:creationId xmlns:a16="http://schemas.microsoft.com/office/drawing/2014/main" id="{7CDA472A-0880-4E6B-8682-407948505B53}"/>
              </a:ext>
            </a:extLst>
          </p:cNvPr>
          <p:cNvPicPr>
            <a:picLocks noChangeAspect="1"/>
          </p:cNvPicPr>
          <p:nvPr/>
        </p:nvPicPr>
        <p:blipFill>
          <a:blip r:embed="rId4"/>
          <a:stretch>
            <a:fillRect/>
          </a:stretch>
        </p:blipFill>
        <p:spPr>
          <a:xfrm>
            <a:off x="8077933" y="3429000"/>
            <a:ext cx="2542442" cy="324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Rounded Corners 3">
            <a:extLst>
              <a:ext uri="{FF2B5EF4-FFF2-40B4-BE49-F238E27FC236}">
                <a16:creationId xmlns:a16="http://schemas.microsoft.com/office/drawing/2014/main" id="{E1878326-56D8-75D7-5C27-0A291E1A731D}"/>
              </a:ext>
            </a:extLst>
          </p:cNvPr>
          <p:cNvSpPr/>
          <p:nvPr/>
        </p:nvSpPr>
        <p:spPr>
          <a:xfrm>
            <a:off x="5390058" y="5772150"/>
            <a:ext cx="982168" cy="269212"/>
          </a:xfrm>
          <a:prstGeom prst="roundRect">
            <a:avLst/>
          </a:prstGeom>
          <a:solidFill>
            <a:srgbClr val="92D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Rectangle: Rounded Corners 7">
            <a:extLst>
              <a:ext uri="{FF2B5EF4-FFF2-40B4-BE49-F238E27FC236}">
                <a16:creationId xmlns:a16="http://schemas.microsoft.com/office/drawing/2014/main" id="{974CF5A6-89E0-E13C-22B8-987895127B07}"/>
              </a:ext>
            </a:extLst>
          </p:cNvPr>
          <p:cNvSpPr>
            <a:spLocks noGrp="1" noRot="1" noMove="1" noResize="1" noEditPoints="1" noAdjustHandles="1" noChangeArrowheads="1" noChangeShapeType="1"/>
          </p:cNvSpPr>
          <p:nvPr/>
        </p:nvSpPr>
        <p:spPr>
          <a:xfrm>
            <a:off x="8315325" y="4072213"/>
            <a:ext cx="2181225" cy="1577466"/>
          </a:xfrm>
          <a:prstGeom prst="roundRect">
            <a:avLst/>
          </a:prstGeom>
          <a:solidFill>
            <a:srgbClr val="92D050">
              <a:alpha val="10196"/>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32850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 name="Group 7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0" name="Straight Connector 7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Isosceles Triangle 8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Isosceles Triangle 8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Isosceles Triangle 8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1">
            <a:extLst>
              <a:ext uri="{FF2B5EF4-FFF2-40B4-BE49-F238E27FC236}">
                <a16:creationId xmlns:a16="http://schemas.microsoft.com/office/drawing/2014/main" id="{1786A9F0-7A08-4ED2-907B-3F894644ED3C}"/>
              </a:ext>
            </a:extLst>
          </p:cNvPr>
          <p:cNvSpPr>
            <a:spLocks noGrp="1"/>
          </p:cNvSpPr>
          <p:nvPr>
            <p:ph type="title"/>
          </p:nvPr>
        </p:nvSpPr>
        <p:spPr>
          <a:xfrm>
            <a:off x="6094855" y="1261331"/>
            <a:ext cx="3497565" cy="3002662"/>
          </a:xfrm>
        </p:spPr>
        <p:txBody>
          <a:bodyPr vert="horz" lIns="91440" tIns="45720" rIns="91440" bIns="45720" rtlCol="0" anchor="b">
            <a:normAutofit/>
          </a:bodyPr>
          <a:lstStyle/>
          <a:p>
            <a:pPr>
              <a:lnSpc>
                <a:spcPct val="90000"/>
              </a:lnSpc>
            </a:pPr>
            <a:br>
              <a:rPr lang="en-US" sz="4100" b="1" kern="1200">
                <a:solidFill>
                  <a:schemeClr val="accent1"/>
                </a:solidFill>
                <a:latin typeface="+mj-lt"/>
                <a:ea typeface="+mj-ea"/>
                <a:cs typeface="+mj-cs"/>
              </a:rPr>
            </a:br>
            <a:br>
              <a:rPr lang="en-US" sz="4100" b="1" kern="1200">
                <a:solidFill>
                  <a:schemeClr val="accent1"/>
                </a:solidFill>
                <a:latin typeface="+mj-lt"/>
                <a:ea typeface="+mj-ea"/>
                <a:cs typeface="+mj-cs"/>
              </a:rPr>
            </a:br>
            <a:r>
              <a:rPr lang="en-US" sz="4100" b="1" kern="1200">
                <a:solidFill>
                  <a:schemeClr val="accent1"/>
                </a:solidFill>
                <a:latin typeface="+mj-lt"/>
                <a:ea typeface="+mj-ea"/>
                <a:cs typeface="+mj-cs"/>
              </a:rPr>
              <a:t>Questions?</a:t>
            </a:r>
            <a:br>
              <a:rPr lang="en-US" sz="4100" b="1" kern="1200">
                <a:solidFill>
                  <a:schemeClr val="accent1"/>
                </a:solidFill>
                <a:latin typeface="+mj-lt"/>
                <a:ea typeface="+mj-ea"/>
                <a:cs typeface="+mj-cs"/>
              </a:rPr>
            </a:br>
            <a:br>
              <a:rPr lang="en-US" sz="4100" kern="1200">
                <a:solidFill>
                  <a:schemeClr val="accent1"/>
                </a:solidFill>
                <a:latin typeface="+mj-lt"/>
                <a:ea typeface="+mj-ea"/>
                <a:cs typeface="+mj-cs"/>
              </a:rPr>
            </a:br>
            <a:endParaRPr lang="en-US" sz="4100" b="1" kern="1200">
              <a:solidFill>
                <a:schemeClr val="accent1"/>
              </a:solidFill>
              <a:latin typeface="+mj-lt"/>
              <a:ea typeface="+mj-ea"/>
              <a:cs typeface="+mj-cs"/>
            </a:endParaRPr>
          </a:p>
        </p:txBody>
      </p:sp>
      <p:sp>
        <p:nvSpPr>
          <p:cNvPr id="94" name="Isosceles Triangle 90">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Graphic 9" descr="Email">
            <a:extLst>
              <a:ext uri="{FF2B5EF4-FFF2-40B4-BE49-F238E27FC236}">
                <a16:creationId xmlns:a16="http://schemas.microsoft.com/office/drawing/2014/main" id="{84A7E308-E4AF-4B4A-75A9-FAE12295D3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617" y="1261330"/>
            <a:ext cx="4335340" cy="4335340"/>
          </a:xfrm>
          <a:prstGeom prst="rect">
            <a:avLst/>
          </a:prstGeom>
        </p:spPr>
      </p:pic>
    </p:spTree>
    <p:extLst>
      <p:ext uri="{BB962C8B-B14F-4D97-AF65-F5344CB8AC3E}">
        <p14:creationId xmlns:p14="http://schemas.microsoft.com/office/powerpoint/2010/main" val="8585850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A6C2FD6-05B5-8D41-E94B-1B0969B4F0A2}"/>
              </a:ext>
            </a:extLst>
          </p:cNvPr>
          <p:cNvSpPr>
            <a:spLocks noGrp="1"/>
          </p:cNvSpPr>
          <p:nvPr>
            <p:ph type="title"/>
          </p:nvPr>
        </p:nvSpPr>
        <p:spPr>
          <a:xfrm>
            <a:off x="1507067" y="2404534"/>
            <a:ext cx="7766936" cy="1646302"/>
          </a:xfrm>
        </p:spPr>
        <p:txBody>
          <a:bodyPr vert="horz" lIns="91440" tIns="45720" rIns="91440" bIns="45720" rtlCol="0" anchor="b">
            <a:normAutofit/>
          </a:bodyPr>
          <a:lstStyle/>
          <a:p>
            <a:pPr algn="r"/>
            <a:r>
              <a:rPr lang="en-US" sz="5000">
                <a:solidFill>
                  <a:schemeClr val="tx1"/>
                </a:solidFill>
              </a:rPr>
              <a:t>Charter Institute Programs Office Presentation</a:t>
            </a:r>
          </a:p>
        </p:txBody>
      </p:sp>
      <p:sp>
        <p:nvSpPr>
          <p:cNvPr id="4" name="Footer Placeholder 3">
            <a:extLst>
              <a:ext uri="{FF2B5EF4-FFF2-40B4-BE49-F238E27FC236}">
                <a16:creationId xmlns:a16="http://schemas.microsoft.com/office/drawing/2014/main" id="{43058BBC-1B3C-3F04-5A55-76A604746628}"/>
              </a:ext>
            </a:extLst>
          </p:cNvPr>
          <p:cNvSpPr>
            <a:spLocks noGrp="1"/>
          </p:cNvSpPr>
          <p:nvPr>
            <p:ph type="ftr" sz="quarter" idx="11"/>
          </p:nvPr>
        </p:nvSpPr>
        <p:spPr>
          <a:xfrm>
            <a:off x="677334" y="6041362"/>
            <a:ext cx="6297612" cy="365125"/>
          </a:xfrm>
        </p:spPr>
        <p:txBody>
          <a:bodyPr vert="horz" lIns="91440" tIns="45720" rIns="91440" bIns="45720" rtlCol="0" anchor="ctr">
            <a:normAutofit/>
          </a:bodyPr>
          <a:lstStyle/>
          <a:p>
            <a:pPr defTabSz="457200">
              <a:spcAft>
                <a:spcPts val="600"/>
              </a:spcAft>
            </a:pPr>
            <a:r>
              <a:rPr lang="en-US" kern="1200">
                <a:solidFill>
                  <a:schemeClr val="tx1">
                    <a:tint val="75000"/>
                  </a:schemeClr>
                </a:solidFill>
                <a:latin typeface="+mn-lt"/>
                <a:ea typeface="+mn-ea"/>
                <a:cs typeface="+mn-cs"/>
              </a:rPr>
              <a:t>CANTEY TECHNOLOGY</a:t>
            </a:r>
          </a:p>
        </p:txBody>
      </p:sp>
      <p:sp>
        <p:nvSpPr>
          <p:cNvPr id="5" name="Slide Number Placeholder 4">
            <a:extLst>
              <a:ext uri="{FF2B5EF4-FFF2-40B4-BE49-F238E27FC236}">
                <a16:creationId xmlns:a16="http://schemas.microsoft.com/office/drawing/2014/main" id="{F87D992D-0F74-95CB-760D-7121B43D6D1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457200">
              <a:spcAft>
                <a:spcPts val="600"/>
              </a:spcAft>
            </a:pPr>
            <a:fld id="{C2AA3C17-7912-46BE-A535-05756F801F3F}" type="slidenum">
              <a:rPr lang="en-US" kern="1200" dirty="0">
                <a:solidFill>
                  <a:schemeClr val="accent1"/>
                </a:solidFill>
                <a:latin typeface="+mn-lt"/>
                <a:ea typeface="+mn-ea"/>
                <a:cs typeface="+mn-cs"/>
              </a:rPr>
              <a:pPr defTabSz="457200">
                <a:spcAft>
                  <a:spcPts val="600"/>
                </a:spcAft>
              </a:pPr>
              <a:t>113</a:t>
            </a:fld>
            <a:endParaRPr lang="en-US" kern="1200">
              <a:solidFill>
                <a:schemeClr val="accent1"/>
              </a:solidFill>
              <a:latin typeface="+mn-lt"/>
              <a:ea typeface="+mn-ea"/>
              <a:cs typeface="+mn-cs"/>
            </a:endParaRPr>
          </a:p>
        </p:txBody>
      </p:sp>
    </p:spTree>
    <p:extLst>
      <p:ext uri="{BB962C8B-B14F-4D97-AF65-F5344CB8AC3E}">
        <p14:creationId xmlns:p14="http://schemas.microsoft.com/office/powerpoint/2010/main" val="2614767992"/>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2595-6AAD-471E-9905-CA23100065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74EF26F-F070-46E9-86D4-434C86133122}"/>
              </a:ext>
            </a:extLst>
          </p:cNvPr>
          <p:cNvSpPr>
            <a:spLocks noGrp="1"/>
          </p:cNvSpPr>
          <p:nvPr>
            <p:ph type="subTitle" idx="1"/>
          </p:nvPr>
        </p:nvSpPr>
        <p:spPr/>
        <p:txBody>
          <a:bodyPr/>
          <a:lstStyle/>
          <a:p>
            <a:endParaRPr lang="en-US"/>
          </a:p>
        </p:txBody>
      </p:sp>
      <p:pic>
        <p:nvPicPr>
          <p:cNvPr id="5" name="Picture 4" descr="A close up of a person&#10;&#10;Description automatically generated">
            <a:extLst>
              <a:ext uri="{FF2B5EF4-FFF2-40B4-BE49-F238E27FC236}">
                <a16:creationId xmlns:a16="http://schemas.microsoft.com/office/drawing/2014/main" id="{7C884491-35C4-49B7-9251-4BFCA15FB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8BEA90D-640A-47E4-A701-7EEEBE972769}"/>
              </a:ext>
            </a:extLst>
          </p:cNvPr>
          <p:cNvSpPr txBox="1"/>
          <p:nvPr/>
        </p:nvSpPr>
        <p:spPr>
          <a:xfrm>
            <a:off x="959435" y="795757"/>
            <a:ext cx="573405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6271E"/>
                </a:solidFill>
                <a:effectLst/>
                <a:uLnTx/>
                <a:uFillTx/>
                <a:latin typeface="Cormorant SC" panose="00000500000000000000" pitchFamily="2" charset="0"/>
                <a:ea typeface="+mn-ea"/>
                <a:cs typeface="+mn-cs"/>
              </a:rPr>
              <a:t>The Charter Institute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96271E"/>
                </a:solidFill>
                <a:effectLst/>
                <a:uLnTx/>
                <a:uFillTx/>
                <a:latin typeface="Cormorant SC" panose="00000500000000000000" pitchFamily="2" charset="0"/>
                <a:ea typeface="+mn-ea"/>
                <a:cs typeface="+mn-cs"/>
              </a:rPr>
              <a:t>Erskine</a:t>
            </a:r>
          </a:p>
        </p:txBody>
      </p:sp>
      <p:sp>
        <p:nvSpPr>
          <p:cNvPr id="7" name="TextBox 6">
            <a:extLst>
              <a:ext uri="{FF2B5EF4-FFF2-40B4-BE49-F238E27FC236}">
                <a16:creationId xmlns:a16="http://schemas.microsoft.com/office/drawing/2014/main" id="{2CF75400-C05A-4FB3-8EC2-0ADFDD5835C8}"/>
              </a:ext>
            </a:extLst>
          </p:cNvPr>
          <p:cNvSpPr txBox="1"/>
          <p:nvPr/>
        </p:nvSpPr>
        <p:spPr>
          <a:xfrm>
            <a:off x="959435" y="2951946"/>
            <a:ext cx="57340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96271E"/>
                </a:solidFill>
                <a:effectLst/>
                <a:uLnTx/>
                <a:uFillTx/>
                <a:latin typeface="Cabin" panose="00000500000000000000" pitchFamily="2" charset="0"/>
                <a:ea typeface="+mn-ea"/>
                <a:cs typeface="+mn-cs"/>
              </a:rPr>
              <a:t>PowerSchool and Finance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6271E"/>
                </a:solidFill>
                <a:effectLst/>
                <a:uLnTx/>
                <a:uFillTx/>
                <a:latin typeface="Cabin" panose="00000500000000000000" pitchFamily="2" charset="0"/>
                <a:ea typeface="+mn-ea"/>
                <a:cs typeface="+mn-cs"/>
              </a:rPr>
              <a:t>July 18, 2023</a:t>
            </a:r>
          </a:p>
        </p:txBody>
      </p:sp>
    </p:spTree>
    <p:extLst>
      <p:ext uri="{BB962C8B-B14F-4D97-AF65-F5344CB8AC3E}">
        <p14:creationId xmlns:p14="http://schemas.microsoft.com/office/powerpoint/2010/main" val="13745801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fontScale="90000"/>
          </a:bodyPr>
          <a:lstStyle/>
          <a:p>
            <a:r>
              <a:rPr lang="en-US" sz="4800">
                <a:solidFill>
                  <a:srgbClr val="96271E"/>
                </a:solidFill>
                <a:latin typeface="Candara" panose="020E0502030303020204" pitchFamily="34" charset="0"/>
              </a:rPr>
              <a:t>PowerSchool Fiscal Impact for FY23</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10515600" cy="4351338"/>
          </a:xfrm>
        </p:spPr>
        <p:txBody>
          <a:bodyPr>
            <a:normAutofit/>
          </a:bodyPr>
          <a:lstStyle/>
          <a:p>
            <a:pPr marL="457200" indent="-457200">
              <a:buFont typeface="Arial" panose="020B0604020202020204" pitchFamily="34" charset="0"/>
              <a:buChar char="•"/>
            </a:pPr>
            <a:r>
              <a:rPr lang="en-US" sz="2800">
                <a:latin typeface="Cormorant SC Light" panose="00000400000000000000" pitchFamily="2" charset="0"/>
              </a:rPr>
              <a:t>State Aid to Classroom- $206,291,801.96</a:t>
            </a:r>
            <a:endParaRPr lang="en-US">
              <a:latin typeface="Cormorant SC Light" panose="00000400000000000000" pitchFamily="2" charset="0"/>
            </a:endParaRPr>
          </a:p>
          <a:p>
            <a:pPr marL="457200" indent="-457200">
              <a:buFont typeface="Arial" panose="020B0604020202020204" pitchFamily="34" charset="0"/>
              <a:buChar char="•"/>
            </a:pPr>
            <a:endParaRPr lang="en-US">
              <a:latin typeface="Cormorant SC Light" panose="00000400000000000000" pitchFamily="2" charset="0"/>
            </a:endParaRPr>
          </a:p>
          <a:p>
            <a:pPr marL="457200" indent="-457200">
              <a:buFont typeface="Arial" panose="020B0604020202020204" pitchFamily="34" charset="0"/>
              <a:buChar char="•"/>
            </a:pPr>
            <a:r>
              <a:rPr lang="en-US" sz="2800">
                <a:latin typeface="Cormorant SC Light" panose="00000400000000000000" pitchFamily="2" charset="0"/>
              </a:rPr>
              <a:t>Education </a:t>
            </a:r>
            <a:r>
              <a:rPr lang="en-US">
                <a:latin typeface="Cormorant SC Light" panose="00000400000000000000" pitchFamily="2" charset="0"/>
              </a:rPr>
              <a:t>Improvement Act- $7,610,956.78</a:t>
            </a:r>
            <a:endParaRPr lang="en-US" sz="2800">
              <a:latin typeface="Cormorant SC Light" panose="00000400000000000000" pitchFamily="2" charset="0"/>
            </a:endParaRPr>
          </a:p>
        </p:txBody>
      </p:sp>
      <p:pic>
        <p:nvPicPr>
          <p:cNvPr id="8" name="Picture 2" descr="Funding Sources | Summit County Engineer">
            <a:extLst>
              <a:ext uri="{FF2B5EF4-FFF2-40B4-BE49-F238E27FC236}">
                <a16:creationId xmlns:a16="http://schemas.microsoft.com/office/drawing/2014/main" id="{076EACB9-F25F-4F4F-9DAC-ED9B365DC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72" y="1597890"/>
            <a:ext cx="3880979" cy="294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234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PowerSchool Reports</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10515600" cy="4351338"/>
          </a:xfrm>
        </p:spPr>
        <p:txBody>
          <a:bodyPr>
            <a:normAutofit/>
          </a:bodyPr>
          <a:lstStyle/>
          <a:p>
            <a:pPr marL="457200" indent="-457200">
              <a:buFont typeface="Arial" panose="020B0604020202020204" pitchFamily="34" charset="0"/>
              <a:buChar char="•"/>
            </a:pPr>
            <a:r>
              <a:rPr lang="en-US" sz="2800">
                <a:latin typeface="Cormorant SC Light" panose="00000400000000000000" pitchFamily="2" charset="0"/>
              </a:rPr>
              <a:t>SC06 Membership reports- ensure schools are receiving appropriate state funding based on the Average Daily Membership report</a:t>
            </a:r>
          </a:p>
          <a:p>
            <a:pPr marL="457200" indent="-457200">
              <a:buFont typeface="Arial" panose="020B0604020202020204" pitchFamily="34" charset="0"/>
              <a:buChar char="•"/>
            </a:pPr>
            <a:endParaRPr lang="en-US" sz="2800">
              <a:latin typeface="Cormorant SC Light" panose="00000400000000000000" pitchFamily="2" charset="0"/>
            </a:endParaRPr>
          </a:p>
          <a:p>
            <a:pPr marL="457200" indent="-457200">
              <a:buFont typeface="Arial" panose="020B0604020202020204" pitchFamily="34" charset="0"/>
              <a:buChar char="•"/>
            </a:pPr>
            <a:r>
              <a:rPr lang="en-US" sz="2800">
                <a:latin typeface="Cormorant SC Light" panose="00000400000000000000" pitchFamily="2" charset="0"/>
              </a:rPr>
              <a:t>SC28 Add-Ons reports- ensure schools are receiving appropriate funding for each of the Add-Ons categories</a:t>
            </a:r>
          </a:p>
          <a:p>
            <a:pPr marL="457200" indent="-457200">
              <a:buFont typeface="Arial" panose="020B0604020202020204" pitchFamily="34" charset="0"/>
              <a:buChar char="•"/>
            </a:pPr>
            <a:endParaRPr lang="en-US" sz="2800">
              <a:latin typeface="Cormorant SC Light" panose="00000400000000000000" pitchFamily="2" charset="0"/>
            </a:endParaRPr>
          </a:p>
        </p:txBody>
      </p:sp>
    </p:spTree>
    <p:extLst>
      <p:ext uri="{BB962C8B-B14F-4D97-AF65-F5344CB8AC3E}">
        <p14:creationId xmlns:p14="http://schemas.microsoft.com/office/powerpoint/2010/main" val="23422947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fontScale="90000"/>
          </a:bodyPr>
          <a:lstStyle/>
          <a:p>
            <a:r>
              <a:rPr lang="en-US" sz="4800">
                <a:solidFill>
                  <a:srgbClr val="96271E"/>
                </a:solidFill>
                <a:latin typeface="Candara" panose="020E0502030303020204" pitchFamily="34" charset="0"/>
              </a:rPr>
              <a:t>Weightings- State Aid to Classroom</a:t>
            </a:r>
          </a:p>
        </p:txBody>
      </p:sp>
      <p:graphicFrame>
        <p:nvGraphicFramePr>
          <p:cNvPr id="6" name="Table 6">
            <a:extLst>
              <a:ext uri="{FF2B5EF4-FFF2-40B4-BE49-F238E27FC236}">
                <a16:creationId xmlns:a16="http://schemas.microsoft.com/office/drawing/2014/main" id="{F0982C9B-416D-9D9A-5465-36ACF8E6F5F5}"/>
              </a:ext>
            </a:extLst>
          </p:cNvPr>
          <p:cNvGraphicFramePr>
            <a:graphicFrameLocks noGrp="1"/>
          </p:cNvGraphicFramePr>
          <p:nvPr>
            <p:ph idx="1"/>
          </p:nvPr>
        </p:nvGraphicFramePr>
        <p:xfrm>
          <a:off x="2231441" y="2181860"/>
          <a:ext cx="7010398" cy="27635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825340072"/>
                    </a:ext>
                  </a:extLst>
                </a:gridCol>
                <a:gridCol w="3505199">
                  <a:extLst>
                    <a:ext uri="{9D8B030D-6E8A-4147-A177-3AD203B41FA5}">
                      <a16:colId xmlns:a16="http://schemas.microsoft.com/office/drawing/2014/main" val="3718539598"/>
                    </a:ext>
                  </a:extLst>
                </a:gridCol>
              </a:tblGrid>
              <a:tr h="370840">
                <a:tc>
                  <a:txBody>
                    <a:bodyPr/>
                    <a:lstStyle/>
                    <a:p>
                      <a:pPr algn="ctr"/>
                      <a:r>
                        <a:rPr lang="en-US"/>
                        <a:t>Descriptions</a:t>
                      </a:r>
                    </a:p>
                  </a:txBody>
                  <a:tcPr/>
                </a:tc>
                <a:tc>
                  <a:txBody>
                    <a:bodyPr/>
                    <a:lstStyle/>
                    <a:p>
                      <a:pPr algn="ctr"/>
                      <a:r>
                        <a:rPr lang="en-US"/>
                        <a:t>Weight</a:t>
                      </a:r>
                    </a:p>
                  </a:txBody>
                  <a:tcPr/>
                </a:tc>
                <a:extLst>
                  <a:ext uri="{0D108BD9-81ED-4DB2-BD59-A6C34878D82A}">
                    <a16:rowId xmlns:a16="http://schemas.microsoft.com/office/drawing/2014/main" val="3655138452"/>
                  </a:ext>
                </a:extLst>
              </a:tr>
              <a:tr h="370840">
                <a:tc>
                  <a:txBody>
                    <a:bodyPr/>
                    <a:lstStyle/>
                    <a:p>
                      <a:r>
                        <a:rPr lang="en-US"/>
                        <a:t>K-12 base students (Primary, Elementary, High School)</a:t>
                      </a:r>
                    </a:p>
                  </a:txBody>
                  <a:tcPr/>
                </a:tc>
                <a:tc>
                  <a:txBody>
                    <a:bodyPr/>
                    <a:lstStyle/>
                    <a:p>
                      <a:pPr algn="ctr"/>
                      <a:r>
                        <a:rPr lang="en-US"/>
                        <a:t>1.00</a:t>
                      </a:r>
                    </a:p>
                  </a:txBody>
                  <a:tcPr/>
                </a:tc>
                <a:extLst>
                  <a:ext uri="{0D108BD9-81ED-4DB2-BD59-A6C34878D82A}">
                    <a16:rowId xmlns:a16="http://schemas.microsoft.com/office/drawing/2014/main" val="1726568932"/>
                  </a:ext>
                </a:extLst>
              </a:tr>
              <a:tr h="370840">
                <a:tc>
                  <a:txBody>
                    <a:bodyPr/>
                    <a:lstStyle/>
                    <a:p>
                      <a:r>
                        <a:rPr lang="en-US"/>
                        <a:t>Students with Disabilities</a:t>
                      </a:r>
                    </a:p>
                  </a:txBody>
                  <a:tcPr/>
                </a:tc>
                <a:tc>
                  <a:txBody>
                    <a:bodyPr/>
                    <a:lstStyle/>
                    <a:p>
                      <a:pPr algn="ctr"/>
                      <a:r>
                        <a:rPr lang="en-US"/>
                        <a:t>2.60</a:t>
                      </a:r>
                    </a:p>
                  </a:txBody>
                  <a:tcPr/>
                </a:tc>
                <a:extLst>
                  <a:ext uri="{0D108BD9-81ED-4DB2-BD59-A6C34878D82A}">
                    <a16:rowId xmlns:a16="http://schemas.microsoft.com/office/drawing/2014/main" val="1925349284"/>
                  </a:ext>
                </a:extLst>
              </a:tr>
              <a:tr h="370840">
                <a:tc>
                  <a:txBody>
                    <a:bodyPr/>
                    <a:lstStyle/>
                    <a:p>
                      <a:r>
                        <a:rPr lang="en-US"/>
                        <a:t>Pre-career and Career Technology</a:t>
                      </a:r>
                    </a:p>
                  </a:txBody>
                  <a:tcPr/>
                </a:tc>
                <a:tc>
                  <a:txBody>
                    <a:bodyPr/>
                    <a:lstStyle/>
                    <a:p>
                      <a:pPr algn="ctr"/>
                      <a:r>
                        <a:rPr lang="en-US"/>
                        <a:t>1.20</a:t>
                      </a:r>
                    </a:p>
                  </a:txBody>
                  <a:tcPr/>
                </a:tc>
                <a:extLst>
                  <a:ext uri="{0D108BD9-81ED-4DB2-BD59-A6C34878D82A}">
                    <a16:rowId xmlns:a16="http://schemas.microsoft.com/office/drawing/2014/main" val="1814666643"/>
                  </a:ext>
                </a:extLst>
              </a:tr>
              <a:tr h="370840">
                <a:tc>
                  <a:txBody>
                    <a:bodyPr/>
                    <a:lstStyle/>
                    <a:p>
                      <a:r>
                        <a:rPr lang="en-US" err="1"/>
                        <a:t>Addl</a:t>
                      </a:r>
                      <a:r>
                        <a:rPr lang="en-US"/>
                        <a:t>- B/M Charter School</a:t>
                      </a:r>
                    </a:p>
                  </a:txBody>
                  <a:tcPr/>
                </a:tc>
                <a:tc>
                  <a:txBody>
                    <a:bodyPr/>
                    <a:lstStyle/>
                    <a:p>
                      <a:pPr algn="ctr"/>
                      <a:r>
                        <a:rPr lang="en-US"/>
                        <a:t>1.25</a:t>
                      </a:r>
                    </a:p>
                  </a:txBody>
                  <a:tcPr/>
                </a:tc>
                <a:extLst>
                  <a:ext uri="{0D108BD9-81ED-4DB2-BD59-A6C34878D82A}">
                    <a16:rowId xmlns:a16="http://schemas.microsoft.com/office/drawing/2014/main" val="155555632"/>
                  </a:ext>
                </a:extLst>
              </a:tr>
              <a:tr h="370840">
                <a:tc>
                  <a:txBody>
                    <a:bodyPr/>
                    <a:lstStyle/>
                    <a:p>
                      <a:r>
                        <a:rPr lang="en-US" err="1"/>
                        <a:t>Addl</a:t>
                      </a:r>
                      <a:r>
                        <a:rPr lang="en-US"/>
                        <a:t>- Virtual Charter School</a:t>
                      </a:r>
                    </a:p>
                  </a:txBody>
                  <a:tcPr/>
                </a:tc>
                <a:tc>
                  <a:txBody>
                    <a:bodyPr/>
                    <a:lstStyle/>
                    <a:p>
                      <a:pPr algn="ctr"/>
                      <a:r>
                        <a:rPr lang="en-US"/>
                        <a:t>0.65</a:t>
                      </a:r>
                    </a:p>
                  </a:txBody>
                  <a:tcPr/>
                </a:tc>
                <a:extLst>
                  <a:ext uri="{0D108BD9-81ED-4DB2-BD59-A6C34878D82A}">
                    <a16:rowId xmlns:a16="http://schemas.microsoft.com/office/drawing/2014/main" val="3084554666"/>
                  </a:ext>
                </a:extLst>
              </a:tr>
            </a:tbl>
          </a:graphicData>
        </a:graphic>
      </p:graphicFrame>
    </p:spTree>
    <p:extLst>
      <p:ext uri="{BB962C8B-B14F-4D97-AF65-F5344CB8AC3E}">
        <p14:creationId xmlns:p14="http://schemas.microsoft.com/office/powerpoint/2010/main" val="7612491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Weightings- Add-Ons</a:t>
            </a:r>
          </a:p>
        </p:txBody>
      </p:sp>
      <p:graphicFrame>
        <p:nvGraphicFramePr>
          <p:cNvPr id="5" name="Table 6">
            <a:extLst>
              <a:ext uri="{FF2B5EF4-FFF2-40B4-BE49-F238E27FC236}">
                <a16:creationId xmlns:a16="http://schemas.microsoft.com/office/drawing/2014/main" id="{D7EA674B-A8CE-FEBA-34A8-3EF6EBC157A1}"/>
              </a:ext>
            </a:extLst>
          </p:cNvPr>
          <p:cNvGraphicFramePr>
            <a:graphicFrameLocks noGrp="1"/>
          </p:cNvGraphicFramePr>
          <p:nvPr>
            <p:ph idx="1"/>
          </p:nvPr>
        </p:nvGraphicFramePr>
        <p:xfrm>
          <a:off x="2231441" y="2316480"/>
          <a:ext cx="7010398" cy="22250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825340072"/>
                    </a:ext>
                  </a:extLst>
                </a:gridCol>
                <a:gridCol w="3505199">
                  <a:extLst>
                    <a:ext uri="{9D8B030D-6E8A-4147-A177-3AD203B41FA5}">
                      <a16:colId xmlns:a16="http://schemas.microsoft.com/office/drawing/2014/main" val="3718539598"/>
                    </a:ext>
                  </a:extLst>
                </a:gridCol>
              </a:tblGrid>
              <a:tr h="370840">
                <a:tc>
                  <a:txBody>
                    <a:bodyPr/>
                    <a:lstStyle/>
                    <a:p>
                      <a:pPr algn="ctr"/>
                      <a:r>
                        <a:rPr lang="en-US"/>
                        <a:t>Descriptions</a:t>
                      </a:r>
                    </a:p>
                  </a:txBody>
                  <a:tcPr/>
                </a:tc>
                <a:tc>
                  <a:txBody>
                    <a:bodyPr/>
                    <a:lstStyle/>
                    <a:p>
                      <a:pPr algn="ctr"/>
                      <a:r>
                        <a:rPr lang="en-US"/>
                        <a:t>Weight</a:t>
                      </a:r>
                    </a:p>
                  </a:txBody>
                  <a:tcPr/>
                </a:tc>
                <a:extLst>
                  <a:ext uri="{0D108BD9-81ED-4DB2-BD59-A6C34878D82A}">
                    <a16:rowId xmlns:a16="http://schemas.microsoft.com/office/drawing/2014/main" val="3655138452"/>
                  </a:ext>
                </a:extLst>
              </a:tr>
              <a:tr h="370840">
                <a:tc>
                  <a:txBody>
                    <a:bodyPr/>
                    <a:lstStyle/>
                    <a:p>
                      <a:r>
                        <a:rPr lang="en-US"/>
                        <a:t>Gifted and Talented</a:t>
                      </a:r>
                    </a:p>
                  </a:txBody>
                  <a:tcPr/>
                </a:tc>
                <a:tc>
                  <a:txBody>
                    <a:bodyPr/>
                    <a:lstStyle/>
                    <a:p>
                      <a:pPr algn="ctr"/>
                      <a:r>
                        <a:rPr lang="en-US"/>
                        <a:t>0.15</a:t>
                      </a:r>
                    </a:p>
                  </a:txBody>
                  <a:tcPr/>
                </a:tc>
                <a:extLst>
                  <a:ext uri="{0D108BD9-81ED-4DB2-BD59-A6C34878D82A}">
                    <a16:rowId xmlns:a16="http://schemas.microsoft.com/office/drawing/2014/main" val="1726568932"/>
                  </a:ext>
                </a:extLst>
              </a:tr>
              <a:tr h="370840">
                <a:tc>
                  <a:txBody>
                    <a:bodyPr/>
                    <a:lstStyle/>
                    <a:p>
                      <a:r>
                        <a:rPr lang="en-US"/>
                        <a:t>Academic Assistance</a:t>
                      </a:r>
                    </a:p>
                  </a:txBody>
                  <a:tcPr/>
                </a:tc>
                <a:tc>
                  <a:txBody>
                    <a:bodyPr/>
                    <a:lstStyle/>
                    <a:p>
                      <a:pPr algn="ctr"/>
                      <a:r>
                        <a:rPr lang="en-US"/>
                        <a:t>0.15</a:t>
                      </a:r>
                    </a:p>
                  </a:txBody>
                  <a:tcPr/>
                </a:tc>
                <a:extLst>
                  <a:ext uri="{0D108BD9-81ED-4DB2-BD59-A6C34878D82A}">
                    <a16:rowId xmlns:a16="http://schemas.microsoft.com/office/drawing/2014/main" val="1925349284"/>
                  </a:ext>
                </a:extLst>
              </a:tr>
              <a:tr h="370840">
                <a:tc>
                  <a:txBody>
                    <a:bodyPr/>
                    <a:lstStyle/>
                    <a:p>
                      <a:r>
                        <a:rPr lang="en-US"/>
                        <a:t>Limited English Proficiency</a:t>
                      </a:r>
                    </a:p>
                  </a:txBody>
                  <a:tcPr/>
                </a:tc>
                <a:tc>
                  <a:txBody>
                    <a:bodyPr/>
                    <a:lstStyle/>
                    <a:p>
                      <a:pPr algn="ctr"/>
                      <a:r>
                        <a:rPr lang="en-US"/>
                        <a:t>0.20</a:t>
                      </a:r>
                    </a:p>
                  </a:txBody>
                  <a:tcPr/>
                </a:tc>
                <a:extLst>
                  <a:ext uri="{0D108BD9-81ED-4DB2-BD59-A6C34878D82A}">
                    <a16:rowId xmlns:a16="http://schemas.microsoft.com/office/drawing/2014/main" val="1814666643"/>
                  </a:ext>
                </a:extLst>
              </a:tr>
              <a:tr h="370840">
                <a:tc>
                  <a:txBody>
                    <a:bodyPr/>
                    <a:lstStyle/>
                    <a:p>
                      <a:r>
                        <a:rPr lang="en-US"/>
                        <a:t>Pupils in Poverty</a:t>
                      </a:r>
                    </a:p>
                  </a:txBody>
                  <a:tcPr/>
                </a:tc>
                <a:tc>
                  <a:txBody>
                    <a:bodyPr/>
                    <a:lstStyle/>
                    <a:p>
                      <a:pPr algn="ctr"/>
                      <a:r>
                        <a:rPr lang="en-US"/>
                        <a:t>0.50</a:t>
                      </a:r>
                    </a:p>
                  </a:txBody>
                  <a:tcPr/>
                </a:tc>
                <a:extLst>
                  <a:ext uri="{0D108BD9-81ED-4DB2-BD59-A6C34878D82A}">
                    <a16:rowId xmlns:a16="http://schemas.microsoft.com/office/drawing/2014/main" val="155555632"/>
                  </a:ext>
                </a:extLst>
              </a:tr>
              <a:tr h="370840">
                <a:tc>
                  <a:txBody>
                    <a:bodyPr/>
                    <a:lstStyle/>
                    <a:p>
                      <a:r>
                        <a:rPr lang="en-US"/>
                        <a:t>Dual Credit Enrollment</a:t>
                      </a:r>
                    </a:p>
                  </a:txBody>
                  <a:tcPr/>
                </a:tc>
                <a:tc>
                  <a:txBody>
                    <a:bodyPr/>
                    <a:lstStyle/>
                    <a:p>
                      <a:pPr algn="ctr"/>
                      <a:r>
                        <a:rPr lang="en-US"/>
                        <a:t>0.00</a:t>
                      </a:r>
                    </a:p>
                  </a:txBody>
                  <a:tcPr/>
                </a:tc>
                <a:extLst>
                  <a:ext uri="{0D108BD9-81ED-4DB2-BD59-A6C34878D82A}">
                    <a16:rowId xmlns:a16="http://schemas.microsoft.com/office/drawing/2014/main" val="3084554666"/>
                  </a:ext>
                </a:extLst>
              </a:tr>
            </a:tbl>
          </a:graphicData>
        </a:graphic>
      </p:graphicFrame>
    </p:spTree>
    <p:extLst>
      <p:ext uri="{BB962C8B-B14F-4D97-AF65-F5344CB8AC3E}">
        <p14:creationId xmlns:p14="http://schemas.microsoft.com/office/powerpoint/2010/main" val="1063877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Funding Counts</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10515600" cy="4351338"/>
          </a:xfrm>
        </p:spPr>
        <p:txBody>
          <a:bodyPr>
            <a:normAutofit/>
          </a:bodyPr>
          <a:lstStyle/>
          <a:p>
            <a:r>
              <a:rPr lang="en-US" sz="1600">
                <a:latin typeface="Candara" panose="020E0502030303020204" pitchFamily="34" charset="0"/>
                <a:cs typeface="Times New Roman" panose="02020603050405020304" pitchFamily="18" charset="0"/>
              </a:rPr>
              <a:t>Initial Funding</a:t>
            </a:r>
          </a:p>
          <a:p>
            <a:pPr lvl="1"/>
            <a:r>
              <a:rPr lang="en-US" sz="1600">
                <a:latin typeface="Candara" panose="020E0502030303020204" pitchFamily="34" charset="0"/>
                <a:cs typeface="Times New Roman" panose="02020603050405020304" pitchFamily="18" charset="0"/>
              </a:rPr>
              <a:t>Prior 135 Day Count using New Formula</a:t>
            </a:r>
          </a:p>
          <a:p>
            <a:r>
              <a:rPr lang="en-US" sz="1600">
                <a:latin typeface="Candara" panose="020E0502030303020204" pitchFamily="34" charset="0"/>
                <a:cs typeface="Times New Roman" panose="02020603050405020304" pitchFamily="18" charset="0"/>
              </a:rPr>
              <a:t>5 Day Count</a:t>
            </a:r>
          </a:p>
          <a:p>
            <a:pPr lvl="1"/>
            <a:r>
              <a:rPr lang="en-US" sz="1600">
                <a:latin typeface="Candara" panose="020E0502030303020204" pitchFamily="34" charset="0"/>
                <a:cs typeface="Times New Roman" panose="02020603050405020304" pitchFamily="18" charset="0"/>
              </a:rPr>
              <a:t>All schools</a:t>
            </a:r>
          </a:p>
          <a:p>
            <a:r>
              <a:rPr lang="en-US" sz="1600">
                <a:latin typeface="Candara" panose="020E0502030303020204" pitchFamily="34" charset="0"/>
                <a:cs typeface="Times New Roman" panose="02020603050405020304" pitchFamily="18" charset="0"/>
              </a:rPr>
              <a:t>45 Day Count</a:t>
            </a:r>
          </a:p>
          <a:p>
            <a:pPr lvl="1"/>
            <a:r>
              <a:rPr lang="en-US" sz="1600">
                <a:latin typeface="Candara" panose="020E0502030303020204" pitchFamily="34" charset="0"/>
                <a:cs typeface="Times New Roman" panose="02020603050405020304" pitchFamily="18" charset="0"/>
              </a:rPr>
              <a:t>All schools</a:t>
            </a:r>
          </a:p>
          <a:p>
            <a:r>
              <a:rPr lang="en-US" sz="1600">
                <a:latin typeface="Candara" panose="020E0502030303020204" pitchFamily="34" charset="0"/>
                <a:cs typeface="Times New Roman" panose="02020603050405020304" pitchFamily="18" charset="0"/>
              </a:rPr>
              <a:t>135 Day Count</a:t>
            </a:r>
          </a:p>
          <a:p>
            <a:pPr lvl="1"/>
            <a:r>
              <a:rPr lang="en-US" sz="1600">
                <a:latin typeface="Candara" panose="020E0502030303020204" pitchFamily="34" charset="0"/>
                <a:cs typeface="Times New Roman" panose="02020603050405020304" pitchFamily="18" charset="0"/>
              </a:rPr>
              <a:t>All schools</a:t>
            </a:r>
          </a:p>
          <a:p>
            <a:pPr lvl="1"/>
            <a:r>
              <a:rPr lang="en-US" sz="1600">
                <a:latin typeface="Candara" panose="020E0502030303020204" pitchFamily="34" charset="0"/>
                <a:cs typeface="Times New Roman" panose="02020603050405020304" pitchFamily="18" charset="0"/>
              </a:rPr>
              <a:t>Final Count for the school year</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pic>
        <p:nvPicPr>
          <p:cNvPr id="5" name="Picture 4" descr="The Importance of Budgeting | Kaboodle Finance">
            <a:extLst>
              <a:ext uri="{FF2B5EF4-FFF2-40B4-BE49-F238E27FC236}">
                <a16:creationId xmlns:a16="http://schemas.microsoft.com/office/drawing/2014/main" id="{6DC2D0C4-D22D-4D80-AB31-56972E42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940" y="1499178"/>
            <a:ext cx="40767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7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35000" t="14000" b="24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FBCC8-3B60-4C98-A0DE-0919749A234A}"/>
              </a:ext>
            </a:extLst>
          </p:cNvPr>
          <p:cNvSpPr>
            <a:spLocks noGrp="1"/>
          </p:cNvSpPr>
          <p:nvPr>
            <p:ph type="title"/>
          </p:nvPr>
        </p:nvSpPr>
        <p:spPr>
          <a:xfrm>
            <a:off x="5255260" y="1188637"/>
            <a:ext cx="5852711" cy="1597228"/>
          </a:xfrm>
        </p:spPr>
        <p:txBody>
          <a:bodyPr vert="horz" lIns="91440" tIns="45720" rIns="91440" bIns="45720" rtlCol="0" anchor="ctr">
            <a:normAutofit/>
          </a:bodyPr>
          <a:lstStyle/>
          <a:p>
            <a:r>
              <a:rPr lang="en-US" sz="3800" kern="1200">
                <a:solidFill>
                  <a:schemeClr val="tx1"/>
                </a:solidFill>
                <a:latin typeface="+mj-lt"/>
                <a:ea typeface="+mj-ea"/>
                <a:cs typeface="+mj-cs"/>
              </a:rPr>
              <a:t>Cantey Tech Team Member </a:t>
            </a:r>
            <a:br>
              <a:rPr lang="en-US" sz="3800" kern="1200">
                <a:solidFill>
                  <a:schemeClr val="tx1"/>
                </a:solidFill>
                <a:latin typeface="+mj-lt"/>
                <a:ea typeface="+mj-ea"/>
                <a:cs typeface="+mj-cs"/>
              </a:rPr>
            </a:br>
            <a:r>
              <a:rPr lang="en-US" sz="3800" kern="1200">
                <a:solidFill>
                  <a:schemeClr val="tx1"/>
                </a:solidFill>
                <a:latin typeface="+mj-lt"/>
                <a:ea typeface="+mj-ea"/>
                <a:cs typeface="+mj-cs"/>
              </a:rPr>
              <a:t>Chryse Jackson</a:t>
            </a:r>
          </a:p>
        </p:txBody>
      </p:sp>
      <p:pic>
        <p:nvPicPr>
          <p:cNvPr id="20" name="Picture 19" descr="A person taking a selfie&#10;&#10;Description automatically generated">
            <a:extLst>
              <a:ext uri="{FF2B5EF4-FFF2-40B4-BE49-F238E27FC236}">
                <a16:creationId xmlns:a16="http://schemas.microsoft.com/office/drawing/2014/main" id="{6E346A66-4984-5B77-EA1E-36EC013821DD}"/>
              </a:ext>
            </a:extLst>
          </p:cNvPr>
          <p:cNvPicPr>
            <a:picLocks noChangeAspect="1"/>
          </p:cNvPicPr>
          <p:nvPr/>
        </p:nvPicPr>
        <p:blipFill rotWithShape="1">
          <a:blip r:embed="rId3">
            <a:extLst>
              <a:ext uri="{28A0092B-C50C-407E-A947-70E740481C1C}">
                <a14:useLocalDpi xmlns:a14="http://schemas.microsoft.com/office/drawing/2010/main" val="0"/>
              </a:ext>
            </a:extLst>
          </a:blip>
          <a:srcRect t="296" r="-2" b="4044"/>
          <a:stretch/>
        </p:blipFill>
        <p:spPr>
          <a:xfrm>
            <a:off x="1123357" y="1221373"/>
            <a:ext cx="3533985" cy="4492415"/>
          </a:xfrm>
          <a:prstGeom prst="rect">
            <a:avLst/>
          </a:prstGeom>
        </p:spPr>
      </p:pic>
      <p:sp>
        <p:nvSpPr>
          <p:cNvPr id="6" name="Text Placeholder 5">
            <a:extLst>
              <a:ext uri="{FF2B5EF4-FFF2-40B4-BE49-F238E27FC236}">
                <a16:creationId xmlns:a16="http://schemas.microsoft.com/office/drawing/2014/main" id="{50DE33B9-C2C5-46C0-9D37-B09E266D9438}"/>
              </a:ext>
            </a:extLst>
          </p:cNvPr>
          <p:cNvSpPr>
            <a:spLocks noGrp="1"/>
          </p:cNvSpPr>
          <p:nvPr>
            <p:ph type="body" sz="half" idx="2"/>
          </p:nvPr>
        </p:nvSpPr>
        <p:spPr>
          <a:xfrm>
            <a:off x="5255260" y="2998278"/>
            <a:ext cx="4428236" cy="2728198"/>
          </a:xfrm>
        </p:spPr>
        <p:txBody>
          <a:bodyPr vert="horz" lIns="91440" tIns="45720" rIns="91440" bIns="45720" rtlCol="0" anchor="t">
            <a:normAutofit/>
          </a:bodyPr>
          <a:lstStyle/>
          <a:p>
            <a:pPr marL="171450" indent="-228600">
              <a:buFont typeface="Arial" panose="020B0604020202020204" pitchFamily="34" charset="0"/>
              <a:buChar char="•"/>
            </a:pPr>
            <a:r>
              <a:rPr lang="en-US" sz="2000"/>
              <a:t>SIS Administrator</a:t>
            </a:r>
          </a:p>
          <a:p>
            <a:pPr indent="-228600">
              <a:buFont typeface="Arial" panose="020B0604020202020204" pitchFamily="34" charset="0"/>
              <a:buChar char="•"/>
            </a:pPr>
            <a:endParaRPr lang="en-US" sz="2000"/>
          </a:p>
          <a:p>
            <a:pPr marL="171450" indent="-228600">
              <a:buFont typeface="Arial" panose="020B0604020202020204" pitchFamily="34" charset="0"/>
              <a:buChar char="•"/>
            </a:pPr>
            <a:r>
              <a:rPr lang="en-US" sz="2000"/>
              <a:t>10+ Years Combined: District and School-Level PowerSchool Experience </a:t>
            </a:r>
          </a:p>
          <a:p>
            <a:pPr indent="-228600">
              <a:buFont typeface="Arial" panose="020B0604020202020204" pitchFamily="34" charset="0"/>
              <a:buChar char="•"/>
            </a:pPr>
            <a:endParaRPr lang="en-US" sz="2000"/>
          </a:p>
          <a:p>
            <a:pPr marL="171450" indent="-228600">
              <a:buFont typeface="Arial" panose="020B0604020202020204" pitchFamily="34" charset="0"/>
              <a:buChar char="•"/>
            </a:pPr>
            <a:r>
              <a:rPr lang="en-US" sz="2000"/>
              <a:t>Joined Cantey Team in July 2021</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6407470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New Funding Formula</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6595872" cy="4351338"/>
          </a:xfrm>
        </p:spPr>
        <p:txBody>
          <a:bodyPr>
            <a:normAutofit/>
          </a:bodyPr>
          <a:lstStyle/>
          <a:p>
            <a:r>
              <a:rPr lang="en-US" sz="1600">
                <a:latin typeface="Candara" panose="020E0502030303020204" pitchFamily="34" charset="0"/>
                <a:cs typeface="Times New Roman" panose="02020603050405020304" pitchFamily="18" charset="0"/>
              </a:rPr>
              <a:t>Each school will receive its share of the total District funds based upon its proportion of total weighted pupils</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pic>
        <p:nvPicPr>
          <p:cNvPr id="5" name="Picture 4" descr="The Importance of Budgeting | Kaboodle Finance">
            <a:extLst>
              <a:ext uri="{FF2B5EF4-FFF2-40B4-BE49-F238E27FC236}">
                <a16:creationId xmlns:a16="http://schemas.microsoft.com/office/drawing/2014/main" id="{6DC2D0C4-D22D-4D80-AB31-56972E42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940" y="1499178"/>
            <a:ext cx="40767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2768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New Funding Formula</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6595872" cy="4351338"/>
          </a:xfrm>
        </p:spPr>
        <p:txBody>
          <a:bodyPr>
            <a:normAutofit/>
          </a:bodyPr>
          <a:lstStyle/>
          <a:p>
            <a:r>
              <a:rPr lang="en-US" sz="1600">
                <a:latin typeface="Candara" panose="020E0502030303020204" pitchFamily="34" charset="0"/>
                <a:cs typeface="Times New Roman" panose="02020603050405020304" pitchFamily="18" charset="0"/>
              </a:rPr>
              <a:t>Each school will receive its share of the total District funds based upon its proportion of total weighted pupils</a:t>
            </a:r>
          </a:p>
          <a:p>
            <a:r>
              <a:rPr lang="en-US" sz="1600">
                <a:latin typeface="Candara" panose="020E0502030303020204" pitchFamily="34" charset="0"/>
                <a:cs typeface="Times New Roman" panose="02020603050405020304" pitchFamily="18" charset="0"/>
              </a:rPr>
              <a:t>Example:</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pic>
        <p:nvPicPr>
          <p:cNvPr id="5" name="Picture 4" descr="The Importance of Budgeting | Kaboodle Finance">
            <a:extLst>
              <a:ext uri="{FF2B5EF4-FFF2-40B4-BE49-F238E27FC236}">
                <a16:creationId xmlns:a16="http://schemas.microsoft.com/office/drawing/2014/main" id="{6DC2D0C4-D22D-4D80-AB31-56972E42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940" y="1499178"/>
            <a:ext cx="4076700" cy="4076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4F72ECC8-655E-218F-30CC-C0458E4E94F4}"/>
              </a:ext>
            </a:extLst>
          </p:cNvPr>
          <p:cNvGraphicFramePr>
            <a:graphicFrameLocks noGrp="1"/>
          </p:cNvGraphicFramePr>
          <p:nvPr/>
        </p:nvGraphicFramePr>
        <p:xfrm>
          <a:off x="838200" y="2774258"/>
          <a:ext cx="5516880" cy="2595880"/>
        </p:xfrm>
        <a:graphic>
          <a:graphicData uri="http://schemas.openxmlformats.org/drawingml/2006/table">
            <a:tbl>
              <a:tblPr firstRow="1" bandRow="1">
                <a:tableStyleId>{5C22544A-7EE6-4342-B048-85BDC9FD1C3A}</a:tableStyleId>
              </a:tblPr>
              <a:tblGrid>
                <a:gridCol w="4072128">
                  <a:extLst>
                    <a:ext uri="{9D8B030D-6E8A-4147-A177-3AD203B41FA5}">
                      <a16:colId xmlns:a16="http://schemas.microsoft.com/office/drawing/2014/main" val="1457002351"/>
                    </a:ext>
                  </a:extLst>
                </a:gridCol>
                <a:gridCol w="1444752">
                  <a:extLst>
                    <a:ext uri="{9D8B030D-6E8A-4147-A177-3AD203B41FA5}">
                      <a16:colId xmlns:a16="http://schemas.microsoft.com/office/drawing/2014/main" val="396468468"/>
                    </a:ext>
                  </a:extLst>
                </a:gridCol>
              </a:tblGrid>
              <a:tr h="370840">
                <a:tc>
                  <a:txBody>
                    <a:bodyPr/>
                    <a:lstStyle/>
                    <a:p>
                      <a:pPr algn="ctr"/>
                      <a:r>
                        <a:rPr lang="en-US"/>
                        <a:t>School</a:t>
                      </a:r>
                    </a:p>
                  </a:txBody>
                  <a:tcPr/>
                </a:tc>
                <a:tc>
                  <a:txBody>
                    <a:bodyPr/>
                    <a:lstStyle/>
                    <a:p>
                      <a:pPr algn="ctr"/>
                      <a:r>
                        <a:rPr lang="en-US"/>
                        <a:t>WPU</a:t>
                      </a:r>
                    </a:p>
                  </a:txBody>
                  <a:tcPr/>
                </a:tc>
                <a:extLst>
                  <a:ext uri="{0D108BD9-81ED-4DB2-BD59-A6C34878D82A}">
                    <a16:rowId xmlns:a16="http://schemas.microsoft.com/office/drawing/2014/main" val="3503101210"/>
                  </a:ext>
                </a:extLst>
              </a:tr>
              <a:tr h="370840">
                <a:tc>
                  <a:txBody>
                    <a:bodyPr/>
                    <a:lstStyle/>
                    <a:p>
                      <a:r>
                        <a:rPr lang="en-US"/>
                        <a:t>School A</a:t>
                      </a:r>
                    </a:p>
                  </a:txBody>
                  <a:tcPr/>
                </a:tc>
                <a:tc>
                  <a:txBody>
                    <a:bodyPr/>
                    <a:lstStyle/>
                    <a:p>
                      <a:pPr algn="ctr"/>
                      <a:r>
                        <a:rPr lang="en-US"/>
                        <a:t>453.35</a:t>
                      </a:r>
                    </a:p>
                  </a:txBody>
                  <a:tcPr/>
                </a:tc>
                <a:extLst>
                  <a:ext uri="{0D108BD9-81ED-4DB2-BD59-A6C34878D82A}">
                    <a16:rowId xmlns:a16="http://schemas.microsoft.com/office/drawing/2014/main" val="1433733365"/>
                  </a:ext>
                </a:extLst>
              </a:tr>
              <a:tr h="370840">
                <a:tc>
                  <a:txBody>
                    <a:bodyPr/>
                    <a:lstStyle/>
                    <a:p>
                      <a:r>
                        <a:rPr lang="en-US"/>
                        <a:t>School B</a:t>
                      </a:r>
                    </a:p>
                  </a:txBody>
                  <a:tcPr/>
                </a:tc>
                <a:tc>
                  <a:txBody>
                    <a:bodyPr/>
                    <a:lstStyle/>
                    <a:p>
                      <a:pPr algn="ctr"/>
                      <a:r>
                        <a:rPr lang="en-US"/>
                        <a:t>753.19</a:t>
                      </a:r>
                    </a:p>
                  </a:txBody>
                  <a:tcPr/>
                </a:tc>
                <a:extLst>
                  <a:ext uri="{0D108BD9-81ED-4DB2-BD59-A6C34878D82A}">
                    <a16:rowId xmlns:a16="http://schemas.microsoft.com/office/drawing/2014/main" val="2559169148"/>
                  </a:ext>
                </a:extLst>
              </a:tr>
              <a:tr h="370840">
                <a:tc>
                  <a:txBody>
                    <a:bodyPr/>
                    <a:lstStyle/>
                    <a:p>
                      <a:r>
                        <a:rPr lang="en-US"/>
                        <a:t>School C</a:t>
                      </a:r>
                    </a:p>
                  </a:txBody>
                  <a:tcPr/>
                </a:tc>
                <a:tc>
                  <a:txBody>
                    <a:bodyPr/>
                    <a:lstStyle/>
                    <a:p>
                      <a:pPr algn="ctr"/>
                      <a:r>
                        <a:rPr lang="en-US"/>
                        <a:t>517.26</a:t>
                      </a:r>
                    </a:p>
                  </a:txBody>
                  <a:tcPr/>
                </a:tc>
                <a:extLst>
                  <a:ext uri="{0D108BD9-81ED-4DB2-BD59-A6C34878D82A}">
                    <a16:rowId xmlns:a16="http://schemas.microsoft.com/office/drawing/2014/main" val="3037392285"/>
                  </a:ext>
                </a:extLst>
              </a:tr>
              <a:tr h="370840">
                <a:tc>
                  <a:txBody>
                    <a:bodyPr/>
                    <a:lstStyle/>
                    <a:p>
                      <a:r>
                        <a:rPr lang="en-US"/>
                        <a:t>School D</a:t>
                      </a:r>
                    </a:p>
                  </a:txBody>
                  <a:tcPr/>
                </a:tc>
                <a:tc>
                  <a:txBody>
                    <a:bodyPr/>
                    <a:lstStyle/>
                    <a:p>
                      <a:pPr algn="ctr"/>
                      <a:r>
                        <a:rPr lang="en-US"/>
                        <a:t>1005.97</a:t>
                      </a:r>
                    </a:p>
                  </a:txBody>
                  <a:tcPr/>
                </a:tc>
                <a:extLst>
                  <a:ext uri="{0D108BD9-81ED-4DB2-BD59-A6C34878D82A}">
                    <a16:rowId xmlns:a16="http://schemas.microsoft.com/office/drawing/2014/main" val="2846633412"/>
                  </a:ext>
                </a:extLst>
              </a:tr>
              <a:tr h="370840">
                <a:tc>
                  <a:txBody>
                    <a:bodyPr/>
                    <a:lstStyle/>
                    <a:p>
                      <a:r>
                        <a:rPr lang="en-US"/>
                        <a:t>School E</a:t>
                      </a:r>
                    </a:p>
                  </a:txBody>
                  <a:tcPr/>
                </a:tc>
                <a:tc>
                  <a:txBody>
                    <a:bodyPr/>
                    <a:lstStyle/>
                    <a:p>
                      <a:pPr algn="ctr"/>
                      <a:r>
                        <a:rPr lang="en-US"/>
                        <a:t>945.15</a:t>
                      </a:r>
                    </a:p>
                  </a:txBody>
                  <a:tcPr/>
                </a:tc>
                <a:extLst>
                  <a:ext uri="{0D108BD9-81ED-4DB2-BD59-A6C34878D82A}">
                    <a16:rowId xmlns:a16="http://schemas.microsoft.com/office/drawing/2014/main" val="3816641799"/>
                  </a:ext>
                </a:extLst>
              </a:tr>
              <a:tr h="370840">
                <a:tc>
                  <a:txBody>
                    <a:bodyPr/>
                    <a:lstStyle/>
                    <a:p>
                      <a:r>
                        <a:rPr lang="en-US" b="1"/>
                        <a:t>District TOTAL</a:t>
                      </a:r>
                    </a:p>
                  </a:txBody>
                  <a:tcPr/>
                </a:tc>
                <a:tc>
                  <a:txBody>
                    <a:bodyPr/>
                    <a:lstStyle/>
                    <a:p>
                      <a:pPr algn="ctr"/>
                      <a:r>
                        <a:rPr lang="en-US" b="1"/>
                        <a:t>3,674.92</a:t>
                      </a:r>
                    </a:p>
                  </a:txBody>
                  <a:tcPr/>
                </a:tc>
                <a:extLst>
                  <a:ext uri="{0D108BD9-81ED-4DB2-BD59-A6C34878D82A}">
                    <a16:rowId xmlns:a16="http://schemas.microsoft.com/office/drawing/2014/main" val="2837070543"/>
                  </a:ext>
                </a:extLst>
              </a:tr>
            </a:tbl>
          </a:graphicData>
        </a:graphic>
      </p:graphicFrame>
    </p:spTree>
    <p:extLst>
      <p:ext uri="{BB962C8B-B14F-4D97-AF65-F5344CB8AC3E}">
        <p14:creationId xmlns:p14="http://schemas.microsoft.com/office/powerpoint/2010/main" val="38608757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New Funding Formula</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6595872" cy="4351338"/>
          </a:xfrm>
        </p:spPr>
        <p:txBody>
          <a:bodyPr>
            <a:normAutofit/>
          </a:bodyPr>
          <a:lstStyle/>
          <a:p>
            <a:r>
              <a:rPr lang="en-US" sz="1600">
                <a:latin typeface="Candara" panose="020E0502030303020204" pitchFamily="34" charset="0"/>
                <a:cs typeface="Times New Roman" panose="02020603050405020304" pitchFamily="18" charset="0"/>
              </a:rPr>
              <a:t>Each school will receive its share of the total District funds based upon its proportion of total weighted pupils</a:t>
            </a:r>
          </a:p>
          <a:p>
            <a:r>
              <a:rPr lang="en-US" sz="1600">
                <a:latin typeface="Candara" panose="020E0502030303020204" pitchFamily="34" charset="0"/>
                <a:cs typeface="Times New Roman" panose="02020603050405020304" pitchFamily="18" charset="0"/>
              </a:rPr>
              <a:t>Example:</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pic>
        <p:nvPicPr>
          <p:cNvPr id="5" name="Picture 4" descr="The Importance of Budgeting | Kaboodle Finance">
            <a:extLst>
              <a:ext uri="{FF2B5EF4-FFF2-40B4-BE49-F238E27FC236}">
                <a16:creationId xmlns:a16="http://schemas.microsoft.com/office/drawing/2014/main" id="{6DC2D0C4-D22D-4D80-AB31-56972E424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940" y="1499178"/>
            <a:ext cx="4076700" cy="4076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4F72ECC8-655E-218F-30CC-C0458E4E94F4}"/>
              </a:ext>
            </a:extLst>
          </p:cNvPr>
          <p:cNvGraphicFramePr>
            <a:graphicFrameLocks noGrp="1"/>
          </p:cNvGraphicFramePr>
          <p:nvPr/>
        </p:nvGraphicFramePr>
        <p:xfrm>
          <a:off x="838200" y="2774258"/>
          <a:ext cx="5516881" cy="2865120"/>
        </p:xfrm>
        <a:graphic>
          <a:graphicData uri="http://schemas.openxmlformats.org/drawingml/2006/table">
            <a:tbl>
              <a:tblPr firstRow="1" bandRow="1">
                <a:tableStyleId>{5C22544A-7EE6-4342-B048-85BDC9FD1C3A}</a:tableStyleId>
              </a:tblPr>
              <a:tblGrid>
                <a:gridCol w="3227037">
                  <a:extLst>
                    <a:ext uri="{9D8B030D-6E8A-4147-A177-3AD203B41FA5}">
                      <a16:colId xmlns:a16="http://schemas.microsoft.com/office/drawing/2014/main" val="1457002351"/>
                    </a:ext>
                  </a:extLst>
                </a:gridCol>
                <a:gridCol w="1144922">
                  <a:extLst>
                    <a:ext uri="{9D8B030D-6E8A-4147-A177-3AD203B41FA5}">
                      <a16:colId xmlns:a16="http://schemas.microsoft.com/office/drawing/2014/main" val="396468468"/>
                    </a:ext>
                  </a:extLst>
                </a:gridCol>
                <a:gridCol w="1144922">
                  <a:extLst>
                    <a:ext uri="{9D8B030D-6E8A-4147-A177-3AD203B41FA5}">
                      <a16:colId xmlns:a16="http://schemas.microsoft.com/office/drawing/2014/main" val="4116755807"/>
                    </a:ext>
                  </a:extLst>
                </a:gridCol>
              </a:tblGrid>
              <a:tr h="370840">
                <a:tc>
                  <a:txBody>
                    <a:bodyPr/>
                    <a:lstStyle/>
                    <a:p>
                      <a:pPr algn="ctr"/>
                      <a:r>
                        <a:rPr lang="en-US"/>
                        <a:t>School</a:t>
                      </a:r>
                    </a:p>
                  </a:txBody>
                  <a:tcPr/>
                </a:tc>
                <a:tc>
                  <a:txBody>
                    <a:bodyPr/>
                    <a:lstStyle/>
                    <a:p>
                      <a:pPr algn="ctr"/>
                      <a:r>
                        <a:rPr lang="en-US"/>
                        <a:t>WPU</a:t>
                      </a:r>
                    </a:p>
                  </a:txBody>
                  <a:tcPr/>
                </a:tc>
                <a:tc>
                  <a:txBody>
                    <a:bodyPr/>
                    <a:lstStyle/>
                    <a:p>
                      <a:pPr algn="ctr"/>
                      <a:r>
                        <a:rPr lang="en-US"/>
                        <a:t>WPU %</a:t>
                      </a:r>
                    </a:p>
                  </a:txBody>
                  <a:tcPr/>
                </a:tc>
                <a:extLst>
                  <a:ext uri="{0D108BD9-81ED-4DB2-BD59-A6C34878D82A}">
                    <a16:rowId xmlns:a16="http://schemas.microsoft.com/office/drawing/2014/main" val="3503101210"/>
                  </a:ext>
                </a:extLst>
              </a:tr>
              <a:tr h="370840">
                <a:tc>
                  <a:txBody>
                    <a:bodyPr/>
                    <a:lstStyle/>
                    <a:p>
                      <a:r>
                        <a:rPr lang="en-US"/>
                        <a:t>School A</a:t>
                      </a:r>
                    </a:p>
                  </a:txBody>
                  <a:tcPr/>
                </a:tc>
                <a:tc>
                  <a:txBody>
                    <a:bodyPr/>
                    <a:lstStyle/>
                    <a:p>
                      <a:pPr algn="ctr"/>
                      <a:r>
                        <a:rPr lang="en-US"/>
                        <a:t>453.35</a:t>
                      </a:r>
                    </a:p>
                  </a:txBody>
                  <a:tcPr/>
                </a:tc>
                <a:tc>
                  <a:txBody>
                    <a:bodyPr/>
                    <a:lstStyle/>
                    <a:p>
                      <a:pPr algn="ctr"/>
                      <a:r>
                        <a:rPr lang="en-US"/>
                        <a:t>12%</a:t>
                      </a:r>
                    </a:p>
                  </a:txBody>
                  <a:tcPr/>
                </a:tc>
                <a:extLst>
                  <a:ext uri="{0D108BD9-81ED-4DB2-BD59-A6C34878D82A}">
                    <a16:rowId xmlns:a16="http://schemas.microsoft.com/office/drawing/2014/main" val="1433733365"/>
                  </a:ext>
                </a:extLst>
              </a:tr>
              <a:tr h="370840">
                <a:tc>
                  <a:txBody>
                    <a:bodyPr/>
                    <a:lstStyle/>
                    <a:p>
                      <a:r>
                        <a:rPr lang="en-US"/>
                        <a:t>School B</a:t>
                      </a:r>
                    </a:p>
                  </a:txBody>
                  <a:tcPr/>
                </a:tc>
                <a:tc>
                  <a:txBody>
                    <a:bodyPr/>
                    <a:lstStyle/>
                    <a:p>
                      <a:pPr algn="ctr"/>
                      <a:r>
                        <a:rPr lang="en-US"/>
                        <a:t>753.19</a:t>
                      </a:r>
                    </a:p>
                  </a:txBody>
                  <a:tcPr/>
                </a:tc>
                <a:tc>
                  <a:txBody>
                    <a:bodyPr/>
                    <a:lstStyle/>
                    <a:p>
                      <a:pPr algn="ctr"/>
                      <a:r>
                        <a:rPr lang="en-US"/>
                        <a:t>20%</a:t>
                      </a:r>
                    </a:p>
                  </a:txBody>
                  <a:tcPr/>
                </a:tc>
                <a:extLst>
                  <a:ext uri="{0D108BD9-81ED-4DB2-BD59-A6C34878D82A}">
                    <a16:rowId xmlns:a16="http://schemas.microsoft.com/office/drawing/2014/main" val="2559169148"/>
                  </a:ext>
                </a:extLst>
              </a:tr>
              <a:tr h="370840">
                <a:tc>
                  <a:txBody>
                    <a:bodyPr/>
                    <a:lstStyle/>
                    <a:p>
                      <a:r>
                        <a:rPr lang="en-US"/>
                        <a:t>School C</a:t>
                      </a:r>
                    </a:p>
                  </a:txBody>
                  <a:tcPr/>
                </a:tc>
                <a:tc>
                  <a:txBody>
                    <a:bodyPr/>
                    <a:lstStyle/>
                    <a:p>
                      <a:pPr algn="ctr"/>
                      <a:r>
                        <a:rPr lang="en-US"/>
                        <a:t>517.26</a:t>
                      </a:r>
                    </a:p>
                  </a:txBody>
                  <a:tcPr/>
                </a:tc>
                <a:tc>
                  <a:txBody>
                    <a:bodyPr/>
                    <a:lstStyle/>
                    <a:p>
                      <a:pPr algn="ctr"/>
                      <a:r>
                        <a:rPr lang="en-US"/>
                        <a:t>15%</a:t>
                      </a:r>
                    </a:p>
                  </a:txBody>
                  <a:tcPr/>
                </a:tc>
                <a:extLst>
                  <a:ext uri="{0D108BD9-81ED-4DB2-BD59-A6C34878D82A}">
                    <a16:rowId xmlns:a16="http://schemas.microsoft.com/office/drawing/2014/main" val="3037392285"/>
                  </a:ext>
                </a:extLst>
              </a:tr>
              <a:tr h="370840">
                <a:tc>
                  <a:txBody>
                    <a:bodyPr/>
                    <a:lstStyle/>
                    <a:p>
                      <a:r>
                        <a:rPr lang="en-US"/>
                        <a:t>School D</a:t>
                      </a:r>
                    </a:p>
                  </a:txBody>
                  <a:tcPr/>
                </a:tc>
                <a:tc>
                  <a:txBody>
                    <a:bodyPr/>
                    <a:lstStyle/>
                    <a:p>
                      <a:pPr algn="ctr"/>
                      <a:r>
                        <a:rPr lang="en-US"/>
                        <a:t>1005.97</a:t>
                      </a:r>
                    </a:p>
                  </a:txBody>
                  <a:tcPr/>
                </a:tc>
                <a:tc>
                  <a:txBody>
                    <a:bodyPr/>
                    <a:lstStyle/>
                    <a:p>
                      <a:pPr algn="ctr"/>
                      <a:r>
                        <a:rPr lang="en-US"/>
                        <a:t>27%</a:t>
                      </a:r>
                    </a:p>
                  </a:txBody>
                  <a:tcPr/>
                </a:tc>
                <a:extLst>
                  <a:ext uri="{0D108BD9-81ED-4DB2-BD59-A6C34878D82A}">
                    <a16:rowId xmlns:a16="http://schemas.microsoft.com/office/drawing/2014/main" val="2846633412"/>
                  </a:ext>
                </a:extLst>
              </a:tr>
              <a:tr h="370840">
                <a:tc>
                  <a:txBody>
                    <a:bodyPr/>
                    <a:lstStyle/>
                    <a:p>
                      <a:r>
                        <a:rPr lang="en-US"/>
                        <a:t>School E</a:t>
                      </a:r>
                    </a:p>
                  </a:txBody>
                  <a:tcPr/>
                </a:tc>
                <a:tc>
                  <a:txBody>
                    <a:bodyPr/>
                    <a:lstStyle/>
                    <a:p>
                      <a:pPr algn="ctr"/>
                      <a:r>
                        <a:rPr lang="en-US"/>
                        <a:t>945.15</a:t>
                      </a:r>
                    </a:p>
                  </a:txBody>
                  <a:tcPr/>
                </a:tc>
                <a:tc>
                  <a:txBody>
                    <a:bodyPr/>
                    <a:lstStyle/>
                    <a:p>
                      <a:pPr algn="ctr"/>
                      <a:r>
                        <a:rPr lang="en-US"/>
                        <a:t>26%</a:t>
                      </a:r>
                    </a:p>
                  </a:txBody>
                  <a:tcPr/>
                </a:tc>
                <a:extLst>
                  <a:ext uri="{0D108BD9-81ED-4DB2-BD59-A6C34878D82A}">
                    <a16:rowId xmlns:a16="http://schemas.microsoft.com/office/drawing/2014/main" val="3816641799"/>
                  </a:ext>
                </a:extLst>
              </a:tr>
              <a:tr h="370840">
                <a:tc>
                  <a:txBody>
                    <a:bodyPr/>
                    <a:lstStyle/>
                    <a:p>
                      <a:r>
                        <a:rPr lang="en-US" b="1"/>
                        <a:t>District TOTAL</a:t>
                      </a:r>
                    </a:p>
                  </a:txBody>
                  <a:tcPr/>
                </a:tc>
                <a:tc>
                  <a:txBody>
                    <a:bodyPr/>
                    <a:lstStyle/>
                    <a:p>
                      <a:pPr algn="ctr"/>
                      <a:r>
                        <a:rPr lang="en-US" b="1"/>
                        <a:t>3,674.92</a:t>
                      </a:r>
                    </a:p>
                  </a:txBody>
                  <a:tcPr/>
                </a:tc>
                <a:tc>
                  <a:txBody>
                    <a:bodyPr/>
                    <a:lstStyle/>
                    <a:p>
                      <a:pPr algn="ctr"/>
                      <a:r>
                        <a:rPr lang="en-US" b="1"/>
                        <a:t>100%</a:t>
                      </a:r>
                    </a:p>
                  </a:txBody>
                  <a:tcPr/>
                </a:tc>
                <a:extLst>
                  <a:ext uri="{0D108BD9-81ED-4DB2-BD59-A6C34878D82A}">
                    <a16:rowId xmlns:a16="http://schemas.microsoft.com/office/drawing/2014/main" val="2837070543"/>
                  </a:ext>
                </a:extLst>
              </a:tr>
            </a:tbl>
          </a:graphicData>
        </a:graphic>
      </p:graphicFrame>
    </p:spTree>
    <p:extLst>
      <p:ext uri="{BB962C8B-B14F-4D97-AF65-F5344CB8AC3E}">
        <p14:creationId xmlns:p14="http://schemas.microsoft.com/office/powerpoint/2010/main" val="6598745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New Funding Formula</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6595872" cy="4351338"/>
          </a:xfrm>
        </p:spPr>
        <p:txBody>
          <a:bodyPr>
            <a:normAutofit/>
          </a:bodyPr>
          <a:lstStyle/>
          <a:p>
            <a:r>
              <a:rPr lang="en-US" sz="1600">
                <a:latin typeface="Candara" panose="020E0502030303020204" pitchFamily="34" charset="0"/>
                <a:cs typeface="Times New Roman" panose="02020603050405020304" pitchFamily="18" charset="0"/>
              </a:rPr>
              <a:t>Each school will receive its share of the total District funds based upon its proportion of total weighted pupils</a:t>
            </a:r>
          </a:p>
          <a:p>
            <a:r>
              <a:rPr lang="en-US" sz="1600">
                <a:latin typeface="Candara" panose="020E0502030303020204" pitchFamily="34" charset="0"/>
                <a:cs typeface="Times New Roman" panose="02020603050405020304" pitchFamily="18" charset="0"/>
              </a:rPr>
              <a:t>Example:</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graphicFrame>
        <p:nvGraphicFramePr>
          <p:cNvPr id="3" name="Table 3">
            <a:extLst>
              <a:ext uri="{FF2B5EF4-FFF2-40B4-BE49-F238E27FC236}">
                <a16:creationId xmlns:a16="http://schemas.microsoft.com/office/drawing/2014/main" id="{4F72ECC8-655E-218F-30CC-C0458E4E94F4}"/>
              </a:ext>
            </a:extLst>
          </p:cNvPr>
          <p:cNvGraphicFramePr>
            <a:graphicFrameLocks noGrp="1"/>
          </p:cNvGraphicFramePr>
          <p:nvPr/>
        </p:nvGraphicFramePr>
        <p:xfrm>
          <a:off x="838200" y="2774258"/>
          <a:ext cx="7464553" cy="4211320"/>
        </p:xfrm>
        <a:graphic>
          <a:graphicData uri="http://schemas.openxmlformats.org/drawingml/2006/table">
            <a:tbl>
              <a:tblPr firstRow="1" bandRow="1">
                <a:tableStyleId>{5C22544A-7EE6-4342-B048-85BDC9FD1C3A}</a:tableStyleId>
              </a:tblPr>
              <a:tblGrid>
                <a:gridCol w="3249168">
                  <a:extLst>
                    <a:ext uri="{9D8B030D-6E8A-4147-A177-3AD203B41FA5}">
                      <a16:colId xmlns:a16="http://schemas.microsoft.com/office/drawing/2014/main" val="1457002351"/>
                    </a:ext>
                  </a:extLst>
                </a:gridCol>
                <a:gridCol w="1344168">
                  <a:extLst>
                    <a:ext uri="{9D8B030D-6E8A-4147-A177-3AD203B41FA5}">
                      <a16:colId xmlns:a16="http://schemas.microsoft.com/office/drawing/2014/main" val="396468468"/>
                    </a:ext>
                  </a:extLst>
                </a:gridCol>
                <a:gridCol w="1234440">
                  <a:extLst>
                    <a:ext uri="{9D8B030D-6E8A-4147-A177-3AD203B41FA5}">
                      <a16:colId xmlns:a16="http://schemas.microsoft.com/office/drawing/2014/main" val="4116755807"/>
                    </a:ext>
                  </a:extLst>
                </a:gridCol>
                <a:gridCol w="1636777">
                  <a:extLst>
                    <a:ext uri="{9D8B030D-6E8A-4147-A177-3AD203B41FA5}">
                      <a16:colId xmlns:a16="http://schemas.microsoft.com/office/drawing/2014/main" val="4157816103"/>
                    </a:ext>
                  </a:extLst>
                </a:gridCol>
              </a:tblGrid>
              <a:tr h="370840">
                <a:tc>
                  <a:txBody>
                    <a:bodyPr/>
                    <a:lstStyle/>
                    <a:p>
                      <a:pPr algn="ctr"/>
                      <a:r>
                        <a:rPr lang="en-US"/>
                        <a:t>School</a:t>
                      </a:r>
                    </a:p>
                  </a:txBody>
                  <a:tcPr/>
                </a:tc>
                <a:tc>
                  <a:txBody>
                    <a:bodyPr/>
                    <a:lstStyle/>
                    <a:p>
                      <a:pPr algn="ctr"/>
                      <a:r>
                        <a:rPr lang="en-US"/>
                        <a:t>WPU</a:t>
                      </a:r>
                    </a:p>
                  </a:txBody>
                  <a:tcPr/>
                </a:tc>
                <a:tc>
                  <a:txBody>
                    <a:bodyPr/>
                    <a:lstStyle/>
                    <a:p>
                      <a:pPr algn="ctr"/>
                      <a:r>
                        <a:rPr lang="en-US"/>
                        <a:t>WPU %</a:t>
                      </a:r>
                    </a:p>
                  </a:txBody>
                  <a:tcPr/>
                </a:tc>
                <a:tc>
                  <a:txBody>
                    <a:bodyPr/>
                    <a:lstStyle/>
                    <a:p>
                      <a:pPr algn="ctr"/>
                      <a:r>
                        <a:rPr lang="en-US"/>
                        <a:t>Allocation</a:t>
                      </a:r>
                    </a:p>
                  </a:txBody>
                  <a:tcPr/>
                </a:tc>
                <a:extLst>
                  <a:ext uri="{0D108BD9-81ED-4DB2-BD59-A6C34878D82A}">
                    <a16:rowId xmlns:a16="http://schemas.microsoft.com/office/drawing/2014/main" val="3503101210"/>
                  </a:ext>
                </a:extLst>
              </a:tr>
              <a:tr h="370840">
                <a:tc>
                  <a:txBody>
                    <a:bodyPr/>
                    <a:lstStyle/>
                    <a:p>
                      <a:r>
                        <a:rPr lang="en-US"/>
                        <a:t>School A</a:t>
                      </a:r>
                    </a:p>
                  </a:txBody>
                  <a:tcPr/>
                </a:tc>
                <a:tc>
                  <a:txBody>
                    <a:bodyPr/>
                    <a:lstStyle/>
                    <a:p>
                      <a:pPr algn="ctr"/>
                      <a:r>
                        <a:rPr lang="en-US"/>
                        <a:t>453.35</a:t>
                      </a:r>
                    </a:p>
                  </a:txBody>
                  <a:tcPr/>
                </a:tc>
                <a:tc>
                  <a:txBody>
                    <a:bodyPr/>
                    <a:lstStyle/>
                    <a:p>
                      <a:pPr algn="ctr"/>
                      <a:r>
                        <a:rPr lang="en-US"/>
                        <a:t>12%</a:t>
                      </a:r>
                    </a:p>
                  </a:txBody>
                  <a:tcPr/>
                </a:tc>
                <a:tc>
                  <a:txBody>
                    <a:bodyPr/>
                    <a:lstStyle/>
                    <a:p>
                      <a:pPr algn="ctr"/>
                      <a:r>
                        <a:rPr lang="en-US"/>
                        <a:t>$1,621,521.70</a:t>
                      </a:r>
                    </a:p>
                  </a:txBody>
                  <a:tcPr/>
                </a:tc>
                <a:extLst>
                  <a:ext uri="{0D108BD9-81ED-4DB2-BD59-A6C34878D82A}">
                    <a16:rowId xmlns:a16="http://schemas.microsoft.com/office/drawing/2014/main" val="1433733365"/>
                  </a:ext>
                </a:extLst>
              </a:tr>
              <a:tr h="370840">
                <a:tc>
                  <a:txBody>
                    <a:bodyPr/>
                    <a:lstStyle/>
                    <a:p>
                      <a:r>
                        <a:rPr lang="en-US"/>
                        <a:t>School B</a:t>
                      </a:r>
                    </a:p>
                  </a:txBody>
                  <a:tcPr/>
                </a:tc>
                <a:tc>
                  <a:txBody>
                    <a:bodyPr/>
                    <a:lstStyle/>
                    <a:p>
                      <a:pPr algn="ctr"/>
                      <a:r>
                        <a:rPr lang="en-US"/>
                        <a:t>753.19</a:t>
                      </a:r>
                    </a:p>
                  </a:txBody>
                  <a:tcPr/>
                </a:tc>
                <a:tc>
                  <a:txBody>
                    <a:bodyPr/>
                    <a:lstStyle/>
                    <a:p>
                      <a:pPr algn="ctr"/>
                      <a:r>
                        <a:rPr lang="en-US"/>
                        <a:t>20%</a:t>
                      </a:r>
                    </a:p>
                  </a:txBody>
                  <a:tcPr/>
                </a:tc>
                <a:tc>
                  <a:txBody>
                    <a:bodyPr/>
                    <a:lstStyle/>
                    <a:p>
                      <a:pPr algn="ctr"/>
                      <a:r>
                        <a:rPr lang="en-US"/>
                        <a:t>$2,702,536.17</a:t>
                      </a:r>
                    </a:p>
                  </a:txBody>
                  <a:tcPr/>
                </a:tc>
                <a:extLst>
                  <a:ext uri="{0D108BD9-81ED-4DB2-BD59-A6C34878D82A}">
                    <a16:rowId xmlns:a16="http://schemas.microsoft.com/office/drawing/2014/main" val="2559169148"/>
                  </a:ext>
                </a:extLst>
              </a:tr>
              <a:tr h="370840">
                <a:tc>
                  <a:txBody>
                    <a:bodyPr/>
                    <a:lstStyle/>
                    <a:p>
                      <a:r>
                        <a:rPr lang="en-US"/>
                        <a:t>School C</a:t>
                      </a:r>
                    </a:p>
                  </a:txBody>
                  <a:tcPr/>
                </a:tc>
                <a:tc>
                  <a:txBody>
                    <a:bodyPr/>
                    <a:lstStyle/>
                    <a:p>
                      <a:pPr algn="ctr"/>
                      <a:r>
                        <a:rPr lang="en-US"/>
                        <a:t>517.26</a:t>
                      </a:r>
                    </a:p>
                  </a:txBody>
                  <a:tcPr/>
                </a:tc>
                <a:tc>
                  <a:txBody>
                    <a:bodyPr/>
                    <a:lstStyle/>
                    <a:p>
                      <a:pPr algn="ctr"/>
                      <a:r>
                        <a:rPr lang="en-US"/>
                        <a:t>15%</a:t>
                      </a:r>
                    </a:p>
                  </a:txBody>
                  <a:tcPr/>
                </a:tc>
                <a:tc>
                  <a:txBody>
                    <a:bodyPr/>
                    <a:lstStyle/>
                    <a:p>
                      <a:pPr algn="ctr"/>
                      <a:r>
                        <a:rPr lang="en-US"/>
                        <a:t>$2,026,902.13</a:t>
                      </a:r>
                    </a:p>
                  </a:txBody>
                  <a:tcPr/>
                </a:tc>
                <a:extLst>
                  <a:ext uri="{0D108BD9-81ED-4DB2-BD59-A6C34878D82A}">
                    <a16:rowId xmlns:a16="http://schemas.microsoft.com/office/drawing/2014/main" val="3037392285"/>
                  </a:ext>
                </a:extLst>
              </a:tr>
              <a:tr h="370840">
                <a:tc>
                  <a:txBody>
                    <a:bodyPr/>
                    <a:lstStyle/>
                    <a:p>
                      <a:r>
                        <a:rPr lang="en-US"/>
                        <a:t>School D</a:t>
                      </a:r>
                    </a:p>
                  </a:txBody>
                  <a:tcPr/>
                </a:tc>
                <a:tc>
                  <a:txBody>
                    <a:bodyPr/>
                    <a:lstStyle/>
                    <a:p>
                      <a:pPr algn="ctr"/>
                      <a:r>
                        <a:rPr lang="en-US"/>
                        <a:t>1005.97</a:t>
                      </a:r>
                    </a:p>
                  </a:txBody>
                  <a:tcPr/>
                </a:tc>
                <a:tc>
                  <a:txBody>
                    <a:bodyPr/>
                    <a:lstStyle/>
                    <a:p>
                      <a:pPr algn="ctr"/>
                      <a:r>
                        <a:rPr lang="en-US"/>
                        <a:t>27%</a:t>
                      </a:r>
                    </a:p>
                  </a:txBody>
                  <a:tcPr/>
                </a:tc>
                <a:tc>
                  <a:txBody>
                    <a:bodyPr/>
                    <a:lstStyle/>
                    <a:p>
                      <a:pPr algn="ctr"/>
                      <a:r>
                        <a:rPr lang="en-US"/>
                        <a:t>$3,648,423.83</a:t>
                      </a:r>
                    </a:p>
                  </a:txBody>
                  <a:tcPr/>
                </a:tc>
                <a:extLst>
                  <a:ext uri="{0D108BD9-81ED-4DB2-BD59-A6C34878D82A}">
                    <a16:rowId xmlns:a16="http://schemas.microsoft.com/office/drawing/2014/main" val="2846633412"/>
                  </a:ext>
                </a:extLst>
              </a:tr>
              <a:tr h="370840">
                <a:tc>
                  <a:txBody>
                    <a:bodyPr/>
                    <a:lstStyle/>
                    <a:p>
                      <a:r>
                        <a:rPr lang="en-US"/>
                        <a:t>School E</a:t>
                      </a:r>
                    </a:p>
                  </a:txBody>
                  <a:tcPr/>
                </a:tc>
                <a:tc>
                  <a:txBody>
                    <a:bodyPr/>
                    <a:lstStyle/>
                    <a:p>
                      <a:pPr algn="ctr"/>
                      <a:r>
                        <a:rPr lang="en-US"/>
                        <a:t>945.15</a:t>
                      </a:r>
                    </a:p>
                  </a:txBody>
                  <a:tcPr/>
                </a:tc>
                <a:tc>
                  <a:txBody>
                    <a:bodyPr/>
                    <a:lstStyle/>
                    <a:p>
                      <a:pPr algn="ctr"/>
                      <a:r>
                        <a:rPr lang="en-US"/>
                        <a:t>26%</a:t>
                      </a:r>
                    </a:p>
                  </a:txBody>
                  <a:tcPr/>
                </a:tc>
                <a:tc>
                  <a:txBody>
                    <a:bodyPr/>
                    <a:lstStyle/>
                    <a:p>
                      <a:pPr algn="ctr"/>
                      <a:r>
                        <a:rPr lang="en-US"/>
                        <a:t>$3,513,297.02</a:t>
                      </a:r>
                    </a:p>
                  </a:txBody>
                  <a:tcPr/>
                </a:tc>
                <a:extLst>
                  <a:ext uri="{0D108BD9-81ED-4DB2-BD59-A6C34878D82A}">
                    <a16:rowId xmlns:a16="http://schemas.microsoft.com/office/drawing/2014/main" val="3816641799"/>
                  </a:ext>
                </a:extLst>
              </a:tr>
              <a:tr h="370840">
                <a:tc>
                  <a:txBody>
                    <a:bodyPr/>
                    <a:lstStyle/>
                    <a:p>
                      <a:r>
                        <a:rPr lang="en-US" b="1"/>
                        <a:t>District TOTAL</a:t>
                      </a:r>
                    </a:p>
                  </a:txBody>
                  <a:tcPr/>
                </a:tc>
                <a:tc>
                  <a:txBody>
                    <a:bodyPr/>
                    <a:lstStyle/>
                    <a:p>
                      <a:pPr algn="ctr"/>
                      <a:r>
                        <a:rPr lang="en-US" b="1"/>
                        <a:t>3,674.92</a:t>
                      </a:r>
                    </a:p>
                  </a:txBody>
                  <a:tcPr/>
                </a:tc>
                <a:tc>
                  <a:txBody>
                    <a:bodyPr/>
                    <a:lstStyle/>
                    <a:p>
                      <a:pPr algn="ctr"/>
                      <a:r>
                        <a:rPr lang="en-US" b="1"/>
                        <a:t>100%</a:t>
                      </a:r>
                    </a:p>
                  </a:txBody>
                  <a:tcPr/>
                </a:tc>
                <a:tc>
                  <a:txBody>
                    <a:bodyPr/>
                    <a:lstStyle/>
                    <a:p>
                      <a:pPr algn="ctr"/>
                      <a:r>
                        <a:rPr lang="en-US" b="1"/>
                        <a:t>$13,512,680.84</a:t>
                      </a:r>
                    </a:p>
                  </a:txBody>
                  <a:tcPr/>
                </a:tc>
                <a:extLst>
                  <a:ext uri="{0D108BD9-81ED-4DB2-BD59-A6C34878D82A}">
                    <a16:rowId xmlns:a16="http://schemas.microsoft.com/office/drawing/2014/main" val="2837070543"/>
                  </a:ext>
                </a:extLst>
              </a:tr>
            </a:tbl>
          </a:graphicData>
        </a:graphic>
      </p:graphicFrame>
    </p:spTree>
    <p:extLst>
      <p:ext uri="{BB962C8B-B14F-4D97-AF65-F5344CB8AC3E}">
        <p14:creationId xmlns:p14="http://schemas.microsoft.com/office/powerpoint/2010/main" val="33328728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36"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New Funding Formula</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6595872" cy="4351338"/>
          </a:xfrm>
        </p:spPr>
        <p:txBody>
          <a:bodyPr>
            <a:normAutofit/>
          </a:bodyPr>
          <a:lstStyle/>
          <a:p>
            <a:r>
              <a:rPr lang="en-US" sz="1600">
                <a:latin typeface="Candara" panose="020E0502030303020204" pitchFamily="34" charset="0"/>
                <a:cs typeface="Times New Roman" panose="02020603050405020304" pitchFamily="18" charset="0"/>
              </a:rPr>
              <a:t>Each school will receive its share of the total District funds based upon its proportion of total weighted pupils</a:t>
            </a:r>
          </a:p>
          <a:p>
            <a:r>
              <a:rPr lang="en-US" sz="1600">
                <a:latin typeface="Candara" panose="020E0502030303020204" pitchFamily="34" charset="0"/>
                <a:cs typeface="Times New Roman" panose="02020603050405020304" pitchFamily="18" charset="0"/>
              </a:rPr>
              <a:t>What if?</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graphicFrame>
        <p:nvGraphicFramePr>
          <p:cNvPr id="3" name="Table 3">
            <a:extLst>
              <a:ext uri="{FF2B5EF4-FFF2-40B4-BE49-F238E27FC236}">
                <a16:creationId xmlns:a16="http://schemas.microsoft.com/office/drawing/2014/main" id="{4F72ECC8-655E-218F-30CC-C0458E4E94F4}"/>
              </a:ext>
            </a:extLst>
          </p:cNvPr>
          <p:cNvGraphicFramePr>
            <a:graphicFrameLocks noGrp="1"/>
          </p:cNvGraphicFramePr>
          <p:nvPr/>
        </p:nvGraphicFramePr>
        <p:xfrm>
          <a:off x="838200" y="2774258"/>
          <a:ext cx="10226040" cy="3134360"/>
        </p:xfrm>
        <a:graphic>
          <a:graphicData uri="http://schemas.openxmlformats.org/drawingml/2006/table">
            <a:tbl>
              <a:tblPr firstRow="1" bandRow="1">
                <a:tableStyleId>{5C22544A-7EE6-4342-B048-85BDC9FD1C3A}</a:tableStyleId>
              </a:tblPr>
              <a:tblGrid>
                <a:gridCol w="2281472">
                  <a:extLst>
                    <a:ext uri="{9D8B030D-6E8A-4147-A177-3AD203B41FA5}">
                      <a16:colId xmlns:a16="http://schemas.microsoft.com/office/drawing/2014/main" val="1457002351"/>
                    </a:ext>
                  </a:extLst>
                </a:gridCol>
                <a:gridCol w="1049655">
                  <a:extLst>
                    <a:ext uri="{9D8B030D-6E8A-4147-A177-3AD203B41FA5}">
                      <a16:colId xmlns:a16="http://schemas.microsoft.com/office/drawing/2014/main" val="396468468"/>
                    </a:ext>
                  </a:extLst>
                </a:gridCol>
                <a:gridCol w="1041718">
                  <a:extLst>
                    <a:ext uri="{9D8B030D-6E8A-4147-A177-3AD203B41FA5}">
                      <a16:colId xmlns:a16="http://schemas.microsoft.com/office/drawing/2014/main" val="4116755807"/>
                    </a:ext>
                  </a:extLst>
                </a:gridCol>
                <a:gridCol w="1687830">
                  <a:extLst>
                    <a:ext uri="{9D8B030D-6E8A-4147-A177-3AD203B41FA5}">
                      <a16:colId xmlns:a16="http://schemas.microsoft.com/office/drawing/2014/main" val="4157816103"/>
                    </a:ext>
                  </a:extLst>
                </a:gridCol>
                <a:gridCol w="313963">
                  <a:extLst>
                    <a:ext uri="{9D8B030D-6E8A-4147-A177-3AD203B41FA5}">
                      <a16:colId xmlns:a16="http://schemas.microsoft.com/office/drawing/2014/main" val="2838384614"/>
                    </a:ext>
                  </a:extLst>
                </a:gridCol>
                <a:gridCol w="1049655">
                  <a:extLst>
                    <a:ext uri="{9D8B030D-6E8A-4147-A177-3AD203B41FA5}">
                      <a16:colId xmlns:a16="http://schemas.microsoft.com/office/drawing/2014/main" val="1454173564"/>
                    </a:ext>
                  </a:extLst>
                </a:gridCol>
                <a:gridCol w="1077666">
                  <a:extLst>
                    <a:ext uri="{9D8B030D-6E8A-4147-A177-3AD203B41FA5}">
                      <a16:colId xmlns:a16="http://schemas.microsoft.com/office/drawing/2014/main" val="922395484"/>
                    </a:ext>
                  </a:extLst>
                </a:gridCol>
                <a:gridCol w="1724081">
                  <a:extLst>
                    <a:ext uri="{9D8B030D-6E8A-4147-A177-3AD203B41FA5}">
                      <a16:colId xmlns:a16="http://schemas.microsoft.com/office/drawing/2014/main" val="711145017"/>
                    </a:ext>
                  </a:extLst>
                </a:gridCol>
              </a:tblGrid>
              <a:tr h="370840">
                <a:tc>
                  <a:txBody>
                    <a:bodyPr/>
                    <a:lstStyle/>
                    <a:p>
                      <a:pPr algn="ctr"/>
                      <a:r>
                        <a:rPr lang="en-US"/>
                        <a:t>School</a:t>
                      </a:r>
                    </a:p>
                  </a:txBody>
                  <a:tcPr/>
                </a:tc>
                <a:tc>
                  <a:txBody>
                    <a:bodyPr/>
                    <a:lstStyle/>
                    <a:p>
                      <a:pPr algn="ctr"/>
                      <a:r>
                        <a:rPr lang="en-US"/>
                        <a:t>WPU</a:t>
                      </a:r>
                    </a:p>
                  </a:txBody>
                  <a:tcPr/>
                </a:tc>
                <a:tc>
                  <a:txBody>
                    <a:bodyPr/>
                    <a:lstStyle/>
                    <a:p>
                      <a:pPr algn="ctr"/>
                      <a:r>
                        <a:rPr lang="en-US"/>
                        <a:t>WPU %</a:t>
                      </a:r>
                    </a:p>
                  </a:txBody>
                  <a:tcPr/>
                </a:tc>
                <a:tc>
                  <a:txBody>
                    <a:bodyPr/>
                    <a:lstStyle/>
                    <a:p>
                      <a:pPr algn="ctr"/>
                      <a:r>
                        <a:rPr lang="en-US"/>
                        <a:t>Allocation</a:t>
                      </a:r>
                    </a:p>
                  </a:txBody>
                  <a:tcPr/>
                </a:tc>
                <a:tc>
                  <a:txBody>
                    <a:bodyPr/>
                    <a:lstStyle/>
                    <a:p>
                      <a:pPr algn="ctr"/>
                      <a:endParaRPr lang="en-US"/>
                    </a:p>
                  </a:txBody>
                  <a:tcPr>
                    <a:noFill/>
                  </a:tcPr>
                </a:tc>
                <a:tc>
                  <a:txBody>
                    <a:bodyPr/>
                    <a:lstStyle/>
                    <a:p>
                      <a:pPr algn="ctr"/>
                      <a:r>
                        <a:rPr lang="en-US"/>
                        <a:t>WPU</a:t>
                      </a:r>
                    </a:p>
                  </a:txBody>
                  <a:tcPr/>
                </a:tc>
                <a:tc>
                  <a:txBody>
                    <a:bodyPr/>
                    <a:lstStyle/>
                    <a:p>
                      <a:pPr algn="ctr"/>
                      <a:r>
                        <a:rPr lang="en-US"/>
                        <a:t>WPU%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Allocation</a:t>
                      </a:r>
                    </a:p>
                    <a:p>
                      <a:pPr algn="ctr"/>
                      <a:endParaRPr lang="en-US"/>
                    </a:p>
                  </a:txBody>
                  <a:tcPr/>
                </a:tc>
                <a:extLst>
                  <a:ext uri="{0D108BD9-81ED-4DB2-BD59-A6C34878D82A}">
                    <a16:rowId xmlns:a16="http://schemas.microsoft.com/office/drawing/2014/main" val="3503101210"/>
                  </a:ext>
                </a:extLst>
              </a:tr>
              <a:tr h="370840">
                <a:tc>
                  <a:txBody>
                    <a:bodyPr/>
                    <a:lstStyle/>
                    <a:p>
                      <a:r>
                        <a:rPr lang="en-US"/>
                        <a:t>School A</a:t>
                      </a:r>
                    </a:p>
                  </a:txBody>
                  <a:tcPr/>
                </a:tc>
                <a:tc>
                  <a:txBody>
                    <a:bodyPr/>
                    <a:lstStyle/>
                    <a:p>
                      <a:pPr algn="ctr"/>
                      <a:r>
                        <a:rPr lang="en-US"/>
                        <a:t>453.35</a:t>
                      </a:r>
                    </a:p>
                  </a:txBody>
                  <a:tcPr/>
                </a:tc>
                <a:tc>
                  <a:txBody>
                    <a:bodyPr/>
                    <a:lstStyle/>
                    <a:p>
                      <a:pPr algn="ctr"/>
                      <a:r>
                        <a:rPr lang="en-US"/>
                        <a:t>12.34%</a:t>
                      </a:r>
                    </a:p>
                  </a:txBody>
                  <a:tcPr/>
                </a:tc>
                <a:tc>
                  <a:txBody>
                    <a:bodyPr/>
                    <a:lstStyle/>
                    <a:p>
                      <a:pPr algn="ctr"/>
                      <a:r>
                        <a:rPr lang="en-US"/>
                        <a:t>$1,666,967.95</a:t>
                      </a:r>
                    </a:p>
                  </a:txBody>
                  <a:tcPr/>
                </a:tc>
                <a:tc>
                  <a:txBody>
                    <a:bodyPr/>
                    <a:lstStyle/>
                    <a:p>
                      <a:pPr algn="ctr"/>
                      <a:endParaRPr lang="en-US"/>
                    </a:p>
                  </a:txBody>
                  <a:tcPr>
                    <a:noFill/>
                  </a:tcPr>
                </a:tc>
                <a:tc>
                  <a:txBody>
                    <a:bodyPr/>
                    <a:lstStyle/>
                    <a:p>
                      <a:pPr algn="ctr"/>
                      <a:r>
                        <a:rPr lang="en-US">
                          <a:solidFill>
                            <a:srgbClr val="FF0000"/>
                          </a:solidFill>
                        </a:rPr>
                        <a:t>465.12</a:t>
                      </a:r>
                    </a:p>
                  </a:txBody>
                  <a:tcPr/>
                </a:tc>
                <a:tc>
                  <a:txBody>
                    <a:bodyPr/>
                    <a:lstStyle/>
                    <a:p>
                      <a:pPr algn="ctr"/>
                      <a:r>
                        <a:rPr lang="en-US"/>
                        <a:t>12.62%</a:t>
                      </a:r>
                    </a:p>
                  </a:txBody>
                  <a:tcPr/>
                </a:tc>
                <a:tc>
                  <a:txBody>
                    <a:bodyPr/>
                    <a:lstStyle/>
                    <a:p>
                      <a:pPr algn="ctr"/>
                      <a:r>
                        <a:rPr lang="en-US"/>
                        <a:t>$1,704,786.17</a:t>
                      </a:r>
                    </a:p>
                  </a:txBody>
                  <a:tcPr/>
                </a:tc>
                <a:extLst>
                  <a:ext uri="{0D108BD9-81ED-4DB2-BD59-A6C34878D82A}">
                    <a16:rowId xmlns:a16="http://schemas.microsoft.com/office/drawing/2014/main" val="1433733365"/>
                  </a:ext>
                </a:extLst>
              </a:tr>
              <a:tr h="370840">
                <a:tc>
                  <a:txBody>
                    <a:bodyPr/>
                    <a:lstStyle/>
                    <a:p>
                      <a:r>
                        <a:rPr lang="en-US"/>
                        <a:t>School B</a:t>
                      </a:r>
                    </a:p>
                  </a:txBody>
                  <a:tcPr/>
                </a:tc>
                <a:tc>
                  <a:txBody>
                    <a:bodyPr/>
                    <a:lstStyle/>
                    <a:p>
                      <a:pPr algn="ctr"/>
                      <a:r>
                        <a:rPr lang="en-US"/>
                        <a:t>753.19</a:t>
                      </a:r>
                    </a:p>
                  </a:txBody>
                  <a:tcPr/>
                </a:tc>
                <a:tc>
                  <a:txBody>
                    <a:bodyPr/>
                    <a:lstStyle/>
                    <a:p>
                      <a:pPr algn="ctr"/>
                      <a:r>
                        <a:rPr lang="en-US"/>
                        <a:t>20.50%</a:t>
                      </a:r>
                    </a:p>
                  </a:txBody>
                  <a:tcPr/>
                </a:tc>
                <a:tc>
                  <a:txBody>
                    <a:bodyPr/>
                    <a:lstStyle/>
                    <a:p>
                      <a:pPr algn="ctr"/>
                      <a:r>
                        <a:rPr lang="en-US"/>
                        <a:t>$2,769,479.63</a:t>
                      </a:r>
                    </a:p>
                  </a:txBody>
                  <a:tcPr/>
                </a:tc>
                <a:tc>
                  <a:txBody>
                    <a:bodyPr/>
                    <a:lstStyle/>
                    <a:p>
                      <a:pPr algn="ctr"/>
                      <a:endParaRPr lang="en-US"/>
                    </a:p>
                  </a:txBody>
                  <a:tcPr>
                    <a:noFill/>
                  </a:tcPr>
                </a:tc>
                <a:tc>
                  <a:txBody>
                    <a:bodyPr/>
                    <a:lstStyle/>
                    <a:p>
                      <a:pPr algn="ctr"/>
                      <a:r>
                        <a:rPr lang="en-US"/>
                        <a:t>753.19</a:t>
                      </a:r>
                    </a:p>
                  </a:txBody>
                  <a:tcPr/>
                </a:tc>
                <a:tc>
                  <a:txBody>
                    <a:bodyPr/>
                    <a:lstStyle/>
                    <a:p>
                      <a:pPr algn="ctr"/>
                      <a:r>
                        <a:rPr lang="en-US"/>
                        <a:t>20.43%</a:t>
                      </a:r>
                    </a:p>
                  </a:txBody>
                  <a:tcPr/>
                </a:tc>
                <a:tc>
                  <a:txBody>
                    <a:bodyPr/>
                    <a:lstStyle/>
                    <a:p>
                      <a:pPr algn="ctr"/>
                      <a:r>
                        <a:rPr lang="en-US"/>
                        <a:t>$2,760,637.88</a:t>
                      </a:r>
                    </a:p>
                  </a:txBody>
                  <a:tcPr/>
                </a:tc>
                <a:extLst>
                  <a:ext uri="{0D108BD9-81ED-4DB2-BD59-A6C34878D82A}">
                    <a16:rowId xmlns:a16="http://schemas.microsoft.com/office/drawing/2014/main" val="2559169148"/>
                  </a:ext>
                </a:extLst>
              </a:tr>
              <a:tr h="370840">
                <a:tc>
                  <a:txBody>
                    <a:bodyPr/>
                    <a:lstStyle/>
                    <a:p>
                      <a:r>
                        <a:rPr lang="en-US"/>
                        <a:t>School C</a:t>
                      </a:r>
                    </a:p>
                  </a:txBody>
                  <a:tcPr/>
                </a:tc>
                <a:tc>
                  <a:txBody>
                    <a:bodyPr/>
                    <a:lstStyle/>
                    <a:p>
                      <a:pPr algn="ctr"/>
                      <a:r>
                        <a:rPr lang="en-US"/>
                        <a:t>517.26</a:t>
                      </a:r>
                    </a:p>
                  </a:txBody>
                  <a:tcPr/>
                </a:tc>
                <a:tc>
                  <a:txBody>
                    <a:bodyPr/>
                    <a:lstStyle/>
                    <a:p>
                      <a:pPr algn="ctr"/>
                      <a:r>
                        <a:rPr lang="en-US"/>
                        <a:t>14.08%</a:t>
                      </a:r>
                    </a:p>
                  </a:txBody>
                  <a:tcPr/>
                </a:tc>
                <a:tc>
                  <a:txBody>
                    <a:bodyPr/>
                    <a:lstStyle/>
                    <a:p>
                      <a:pPr algn="ctr"/>
                      <a:r>
                        <a:rPr lang="en-US"/>
                        <a:t>$1,901,965.02</a:t>
                      </a:r>
                    </a:p>
                  </a:txBody>
                  <a:tcPr/>
                </a:tc>
                <a:tc>
                  <a:txBody>
                    <a:bodyPr/>
                    <a:lstStyle/>
                    <a:p>
                      <a:pPr algn="ctr"/>
                      <a:endParaRPr lang="en-US"/>
                    </a:p>
                  </a:txBody>
                  <a:tcPr>
                    <a:noFill/>
                  </a:tcPr>
                </a:tc>
                <a:tc>
                  <a:txBody>
                    <a:bodyPr/>
                    <a:lstStyle/>
                    <a:p>
                      <a:pPr algn="ctr"/>
                      <a:r>
                        <a:rPr lang="en-US"/>
                        <a:t>517.26</a:t>
                      </a:r>
                    </a:p>
                  </a:txBody>
                  <a:tcPr/>
                </a:tc>
                <a:tc>
                  <a:txBody>
                    <a:bodyPr/>
                    <a:lstStyle/>
                    <a:p>
                      <a:pPr algn="ctr"/>
                      <a:r>
                        <a:rPr lang="en-US"/>
                        <a:t>14.03%</a:t>
                      </a:r>
                    </a:p>
                  </a:txBody>
                  <a:tcPr/>
                </a:tc>
                <a:tc>
                  <a:txBody>
                    <a:bodyPr/>
                    <a:lstStyle/>
                    <a:p>
                      <a:pPr algn="ctr"/>
                      <a:r>
                        <a:rPr lang="en-US"/>
                        <a:t>$1,895,892.87</a:t>
                      </a:r>
                    </a:p>
                  </a:txBody>
                  <a:tcPr/>
                </a:tc>
                <a:extLst>
                  <a:ext uri="{0D108BD9-81ED-4DB2-BD59-A6C34878D82A}">
                    <a16:rowId xmlns:a16="http://schemas.microsoft.com/office/drawing/2014/main" val="3037392285"/>
                  </a:ext>
                </a:extLst>
              </a:tr>
              <a:tr h="370840">
                <a:tc>
                  <a:txBody>
                    <a:bodyPr/>
                    <a:lstStyle/>
                    <a:p>
                      <a:r>
                        <a:rPr lang="en-US"/>
                        <a:t>School D</a:t>
                      </a:r>
                    </a:p>
                  </a:txBody>
                  <a:tcPr/>
                </a:tc>
                <a:tc>
                  <a:txBody>
                    <a:bodyPr/>
                    <a:lstStyle/>
                    <a:p>
                      <a:pPr algn="ctr"/>
                      <a:r>
                        <a:rPr lang="en-US"/>
                        <a:t>1005.97</a:t>
                      </a:r>
                    </a:p>
                  </a:txBody>
                  <a:tcPr/>
                </a:tc>
                <a:tc>
                  <a:txBody>
                    <a:bodyPr/>
                    <a:lstStyle/>
                    <a:p>
                      <a:pPr algn="ctr"/>
                      <a:r>
                        <a:rPr lang="en-US"/>
                        <a:t>27.37%</a:t>
                      </a:r>
                    </a:p>
                  </a:txBody>
                  <a:tcPr/>
                </a:tc>
                <a:tc>
                  <a:txBody>
                    <a:bodyPr/>
                    <a:lstStyle/>
                    <a:p>
                      <a:pPr algn="ctr"/>
                      <a:r>
                        <a:rPr lang="en-US"/>
                        <a:t>$3,698,951.69</a:t>
                      </a:r>
                    </a:p>
                  </a:txBody>
                  <a:tcPr/>
                </a:tc>
                <a:tc>
                  <a:txBody>
                    <a:bodyPr/>
                    <a:lstStyle/>
                    <a:p>
                      <a:pPr algn="ctr"/>
                      <a:endParaRPr lang="en-US"/>
                    </a:p>
                  </a:txBody>
                  <a:tcPr>
                    <a:noFill/>
                  </a:tcPr>
                </a:tc>
                <a:tc>
                  <a:txBody>
                    <a:bodyPr/>
                    <a:lstStyle/>
                    <a:p>
                      <a:pPr algn="ctr"/>
                      <a:r>
                        <a:rPr lang="en-US"/>
                        <a:t>1005.97</a:t>
                      </a:r>
                    </a:p>
                  </a:txBody>
                  <a:tcPr/>
                </a:tc>
                <a:tc>
                  <a:txBody>
                    <a:bodyPr/>
                    <a:lstStyle/>
                    <a:p>
                      <a:pPr algn="ctr"/>
                      <a:r>
                        <a:rPr lang="en-US"/>
                        <a:t>27.29%</a:t>
                      </a:r>
                    </a:p>
                  </a:txBody>
                  <a:tcPr/>
                </a:tc>
                <a:tc>
                  <a:txBody>
                    <a:bodyPr/>
                    <a:lstStyle/>
                    <a:p>
                      <a:pPr algn="ctr"/>
                      <a:r>
                        <a:rPr lang="en-US"/>
                        <a:t>$3,687,142.54</a:t>
                      </a:r>
                    </a:p>
                  </a:txBody>
                  <a:tcPr/>
                </a:tc>
                <a:extLst>
                  <a:ext uri="{0D108BD9-81ED-4DB2-BD59-A6C34878D82A}">
                    <a16:rowId xmlns:a16="http://schemas.microsoft.com/office/drawing/2014/main" val="2846633412"/>
                  </a:ext>
                </a:extLst>
              </a:tr>
              <a:tr h="370840">
                <a:tc>
                  <a:txBody>
                    <a:bodyPr/>
                    <a:lstStyle/>
                    <a:p>
                      <a:r>
                        <a:rPr lang="en-US"/>
                        <a:t>School E</a:t>
                      </a:r>
                    </a:p>
                  </a:txBody>
                  <a:tcPr/>
                </a:tc>
                <a:tc>
                  <a:txBody>
                    <a:bodyPr/>
                    <a:lstStyle/>
                    <a:p>
                      <a:pPr algn="ctr"/>
                      <a:r>
                        <a:rPr lang="en-US"/>
                        <a:t>945.15</a:t>
                      </a:r>
                    </a:p>
                  </a:txBody>
                  <a:tcPr/>
                </a:tc>
                <a:tc>
                  <a:txBody>
                    <a:bodyPr/>
                    <a:lstStyle/>
                    <a:p>
                      <a:pPr algn="ctr"/>
                      <a:r>
                        <a:rPr lang="en-US"/>
                        <a:t>25.72%</a:t>
                      </a:r>
                    </a:p>
                  </a:txBody>
                  <a:tcPr/>
                </a:tc>
                <a:tc>
                  <a:txBody>
                    <a:bodyPr/>
                    <a:lstStyle/>
                    <a:p>
                      <a:pPr algn="ctr"/>
                      <a:r>
                        <a:rPr lang="en-US"/>
                        <a:t>$3,475,316.55</a:t>
                      </a:r>
                    </a:p>
                  </a:txBody>
                  <a:tcPr/>
                </a:tc>
                <a:tc>
                  <a:txBody>
                    <a:bodyPr/>
                    <a:lstStyle/>
                    <a:p>
                      <a:pPr algn="ctr"/>
                      <a:endParaRPr lang="en-US"/>
                    </a:p>
                  </a:txBody>
                  <a:tcPr>
                    <a:noFill/>
                  </a:tcPr>
                </a:tc>
                <a:tc>
                  <a:txBody>
                    <a:bodyPr/>
                    <a:lstStyle/>
                    <a:p>
                      <a:pPr algn="ctr"/>
                      <a:r>
                        <a:rPr lang="en-US"/>
                        <a:t>945.15</a:t>
                      </a:r>
                    </a:p>
                  </a:txBody>
                  <a:tcPr/>
                </a:tc>
                <a:tc>
                  <a:txBody>
                    <a:bodyPr/>
                    <a:lstStyle/>
                    <a:p>
                      <a:pPr algn="ctr"/>
                      <a:r>
                        <a:rPr lang="en-US"/>
                        <a:t>25.64%</a:t>
                      </a:r>
                    </a:p>
                  </a:txBody>
                  <a:tcPr/>
                </a:tc>
                <a:tc>
                  <a:txBody>
                    <a:bodyPr/>
                    <a:lstStyle/>
                    <a:p>
                      <a:pPr algn="ctr"/>
                      <a:r>
                        <a:rPr lang="en-US"/>
                        <a:t>$3,464,221.37</a:t>
                      </a:r>
                    </a:p>
                  </a:txBody>
                  <a:tcPr/>
                </a:tc>
                <a:extLst>
                  <a:ext uri="{0D108BD9-81ED-4DB2-BD59-A6C34878D82A}">
                    <a16:rowId xmlns:a16="http://schemas.microsoft.com/office/drawing/2014/main" val="3816641799"/>
                  </a:ext>
                </a:extLst>
              </a:tr>
              <a:tr h="370840">
                <a:tc>
                  <a:txBody>
                    <a:bodyPr/>
                    <a:lstStyle/>
                    <a:p>
                      <a:r>
                        <a:rPr lang="en-US" b="1"/>
                        <a:t>District TOTAL</a:t>
                      </a:r>
                    </a:p>
                  </a:txBody>
                  <a:tcPr/>
                </a:tc>
                <a:tc>
                  <a:txBody>
                    <a:bodyPr/>
                    <a:lstStyle/>
                    <a:p>
                      <a:pPr algn="ctr"/>
                      <a:r>
                        <a:rPr lang="en-US" b="1"/>
                        <a:t>3,674.92</a:t>
                      </a:r>
                    </a:p>
                  </a:txBody>
                  <a:tcPr/>
                </a:tc>
                <a:tc>
                  <a:txBody>
                    <a:bodyPr/>
                    <a:lstStyle/>
                    <a:p>
                      <a:pPr algn="ctr"/>
                      <a:r>
                        <a:rPr lang="en-US" b="1"/>
                        <a:t>100.00%</a:t>
                      </a:r>
                    </a:p>
                  </a:txBody>
                  <a:tcPr/>
                </a:tc>
                <a:tc>
                  <a:txBody>
                    <a:bodyPr/>
                    <a:lstStyle/>
                    <a:p>
                      <a:pPr algn="ctr"/>
                      <a:r>
                        <a:rPr lang="en-US" b="1"/>
                        <a:t>$13,512,680.84</a:t>
                      </a:r>
                    </a:p>
                  </a:txBody>
                  <a:tcPr/>
                </a:tc>
                <a:tc>
                  <a:txBody>
                    <a:bodyPr/>
                    <a:lstStyle/>
                    <a:p>
                      <a:pPr algn="ctr"/>
                      <a:endParaRPr lang="en-US" b="1"/>
                    </a:p>
                  </a:txBody>
                  <a:tcPr>
                    <a:noFill/>
                  </a:tcPr>
                </a:tc>
                <a:tc>
                  <a:txBody>
                    <a:bodyPr/>
                    <a:lstStyle/>
                    <a:p>
                      <a:pPr algn="ctr"/>
                      <a:r>
                        <a:rPr lang="en-US" b="1"/>
                        <a:t>3,674.92</a:t>
                      </a:r>
                    </a:p>
                  </a:txBody>
                  <a:tcPr/>
                </a:tc>
                <a:tc>
                  <a:txBody>
                    <a:bodyPr/>
                    <a:lstStyle/>
                    <a:p>
                      <a:pPr algn="ctr"/>
                      <a:r>
                        <a:rPr lang="en-US" b="1"/>
                        <a:t>100.00%</a:t>
                      </a:r>
                    </a:p>
                  </a:txBody>
                  <a:tcPr/>
                </a:tc>
                <a:tc>
                  <a:txBody>
                    <a:bodyPr/>
                    <a:lstStyle/>
                    <a:p>
                      <a:pPr algn="ctr"/>
                      <a:r>
                        <a:rPr lang="en-US" b="1"/>
                        <a:t>$13,512.680.84</a:t>
                      </a:r>
                    </a:p>
                  </a:txBody>
                  <a:tcPr/>
                </a:tc>
                <a:extLst>
                  <a:ext uri="{0D108BD9-81ED-4DB2-BD59-A6C34878D82A}">
                    <a16:rowId xmlns:a16="http://schemas.microsoft.com/office/drawing/2014/main" val="2837070543"/>
                  </a:ext>
                </a:extLst>
              </a:tr>
            </a:tbl>
          </a:graphicData>
        </a:graphic>
      </p:graphicFrame>
    </p:spTree>
    <p:extLst>
      <p:ext uri="{BB962C8B-B14F-4D97-AF65-F5344CB8AC3E}">
        <p14:creationId xmlns:p14="http://schemas.microsoft.com/office/powerpoint/2010/main" val="7750001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36"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4800">
                <a:solidFill>
                  <a:srgbClr val="96271E"/>
                </a:solidFill>
                <a:latin typeface="Candara" panose="020E0502030303020204" pitchFamily="34" charset="0"/>
              </a:rPr>
              <a:t>New Funding Formula</a:t>
            </a:r>
          </a:p>
        </p:txBody>
      </p:sp>
      <p:sp>
        <p:nvSpPr>
          <p:cNvPr id="6" name="Content Placeholder 5">
            <a:extLst>
              <a:ext uri="{FF2B5EF4-FFF2-40B4-BE49-F238E27FC236}">
                <a16:creationId xmlns:a16="http://schemas.microsoft.com/office/drawing/2014/main" id="{47170FBC-C481-40CF-9E9F-A734FDD91414}"/>
              </a:ext>
            </a:extLst>
          </p:cNvPr>
          <p:cNvSpPr>
            <a:spLocks noGrp="1"/>
          </p:cNvSpPr>
          <p:nvPr>
            <p:ph idx="1"/>
          </p:nvPr>
        </p:nvSpPr>
        <p:spPr>
          <a:xfrm>
            <a:off x="838200" y="1825625"/>
            <a:ext cx="6595872" cy="4351338"/>
          </a:xfrm>
        </p:spPr>
        <p:txBody>
          <a:bodyPr>
            <a:normAutofit/>
          </a:bodyPr>
          <a:lstStyle/>
          <a:p>
            <a:r>
              <a:rPr lang="en-US" sz="1600">
                <a:latin typeface="Candara" panose="020E0502030303020204" pitchFamily="34" charset="0"/>
                <a:cs typeface="Times New Roman" panose="02020603050405020304" pitchFamily="18" charset="0"/>
              </a:rPr>
              <a:t>Each school will receive its share of the total District funds based upon its proportion of total weighted pupils</a:t>
            </a:r>
          </a:p>
          <a:p>
            <a:r>
              <a:rPr lang="en-US" sz="1600">
                <a:latin typeface="Candara" panose="020E0502030303020204" pitchFamily="34" charset="0"/>
                <a:cs typeface="Times New Roman" panose="02020603050405020304" pitchFamily="18" charset="0"/>
              </a:rPr>
              <a:t>What if?</a:t>
            </a:r>
            <a:endParaRPr lang="en-US" sz="2000"/>
          </a:p>
          <a:p>
            <a:pPr marL="457200" indent="-457200">
              <a:buFont typeface="Arial" panose="020B0604020202020204" pitchFamily="34" charset="0"/>
              <a:buChar char="•"/>
            </a:pPr>
            <a:endParaRPr lang="en-US" sz="2800">
              <a:latin typeface="Cormorant SC Light" panose="00000400000000000000" pitchFamily="2" charset="0"/>
            </a:endParaRPr>
          </a:p>
        </p:txBody>
      </p:sp>
      <p:graphicFrame>
        <p:nvGraphicFramePr>
          <p:cNvPr id="3" name="Table 3">
            <a:extLst>
              <a:ext uri="{FF2B5EF4-FFF2-40B4-BE49-F238E27FC236}">
                <a16:creationId xmlns:a16="http://schemas.microsoft.com/office/drawing/2014/main" id="{4F72ECC8-655E-218F-30CC-C0458E4E94F4}"/>
              </a:ext>
            </a:extLst>
          </p:cNvPr>
          <p:cNvGraphicFramePr>
            <a:graphicFrameLocks noGrp="1"/>
          </p:cNvGraphicFramePr>
          <p:nvPr/>
        </p:nvGraphicFramePr>
        <p:xfrm>
          <a:off x="838200" y="2774258"/>
          <a:ext cx="10482072" cy="3134360"/>
        </p:xfrm>
        <a:graphic>
          <a:graphicData uri="http://schemas.openxmlformats.org/drawingml/2006/table">
            <a:tbl>
              <a:tblPr firstRow="1" bandRow="1">
                <a:tableStyleId>{5C22544A-7EE6-4342-B048-85BDC9FD1C3A}</a:tableStyleId>
              </a:tblPr>
              <a:tblGrid>
                <a:gridCol w="1874670">
                  <a:extLst>
                    <a:ext uri="{9D8B030D-6E8A-4147-A177-3AD203B41FA5}">
                      <a16:colId xmlns:a16="http://schemas.microsoft.com/office/drawing/2014/main" val="1457002351"/>
                    </a:ext>
                  </a:extLst>
                </a:gridCol>
                <a:gridCol w="1145898">
                  <a:extLst>
                    <a:ext uri="{9D8B030D-6E8A-4147-A177-3AD203B41FA5}">
                      <a16:colId xmlns:a16="http://schemas.microsoft.com/office/drawing/2014/main" val="396468468"/>
                    </a:ext>
                  </a:extLst>
                </a:gridCol>
                <a:gridCol w="1645920">
                  <a:extLst>
                    <a:ext uri="{9D8B030D-6E8A-4147-A177-3AD203B41FA5}">
                      <a16:colId xmlns:a16="http://schemas.microsoft.com/office/drawing/2014/main" val="4157816103"/>
                    </a:ext>
                  </a:extLst>
                </a:gridCol>
                <a:gridCol w="530352">
                  <a:extLst>
                    <a:ext uri="{9D8B030D-6E8A-4147-A177-3AD203B41FA5}">
                      <a16:colId xmlns:a16="http://schemas.microsoft.com/office/drawing/2014/main" val="2838384614"/>
                    </a:ext>
                  </a:extLst>
                </a:gridCol>
                <a:gridCol w="1371600">
                  <a:extLst>
                    <a:ext uri="{9D8B030D-6E8A-4147-A177-3AD203B41FA5}">
                      <a16:colId xmlns:a16="http://schemas.microsoft.com/office/drawing/2014/main" val="1454173564"/>
                    </a:ext>
                  </a:extLst>
                </a:gridCol>
                <a:gridCol w="1728216">
                  <a:extLst>
                    <a:ext uri="{9D8B030D-6E8A-4147-A177-3AD203B41FA5}">
                      <a16:colId xmlns:a16="http://schemas.microsoft.com/office/drawing/2014/main" val="711145017"/>
                    </a:ext>
                  </a:extLst>
                </a:gridCol>
                <a:gridCol w="310896">
                  <a:extLst>
                    <a:ext uri="{9D8B030D-6E8A-4147-A177-3AD203B41FA5}">
                      <a16:colId xmlns:a16="http://schemas.microsoft.com/office/drawing/2014/main" val="696370882"/>
                    </a:ext>
                  </a:extLst>
                </a:gridCol>
                <a:gridCol w="1874520">
                  <a:extLst>
                    <a:ext uri="{9D8B030D-6E8A-4147-A177-3AD203B41FA5}">
                      <a16:colId xmlns:a16="http://schemas.microsoft.com/office/drawing/2014/main" val="79057603"/>
                    </a:ext>
                  </a:extLst>
                </a:gridCol>
              </a:tblGrid>
              <a:tr h="370840">
                <a:tc>
                  <a:txBody>
                    <a:bodyPr/>
                    <a:lstStyle/>
                    <a:p>
                      <a:pPr algn="ctr"/>
                      <a:r>
                        <a:rPr lang="en-US"/>
                        <a:t>School</a:t>
                      </a:r>
                    </a:p>
                  </a:txBody>
                  <a:tcPr/>
                </a:tc>
                <a:tc>
                  <a:txBody>
                    <a:bodyPr/>
                    <a:lstStyle/>
                    <a:p>
                      <a:pPr algn="ctr"/>
                      <a:r>
                        <a:rPr lang="en-US"/>
                        <a:t>WPU</a:t>
                      </a:r>
                    </a:p>
                  </a:txBody>
                  <a:tcPr/>
                </a:tc>
                <a:tc>
                  <a:txBody>
                    <a:bodyPr/>
                    <a:lstStyle/>
                    <a:p>
                      <a:pPr algn="ctr"/>
                      <a:r>
                        <a:rPr lang="en-US"/>
                        <a:t>Allocation</a:t>
                      </a:r>
                    </a:p>
                  </a:txBody>
                  <a:tcPr/>
                </a:tc>
                <a:tc>
                  <a:txBody>
                    <a:bodyPr/>
                    <a:lstStyle/>
                    <a:p>
                      <a:pPr algn="ctr"/>
                      <a:endParaRPr lang="en-US"/>
                    </a:p>
                  </a:txBody>
                  <a:tcPr>
                    <a:noFill/>
                  </a:tcPr>
                </a:tc>
                <a:tc>
                  <a:txBody>
                    <a:bodyPr/>
                    <a:lstStyle/>
                    <a:p>
                      <a:pPr algn="ctr"/>
                      <a:r>
                        <a:rPr lang="en-US"/>
                        <a:t>WPU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Allocation</a:t>
                      </a:r>
                    </a:p>
                    <a:p>
                      <a:pPr algn="ctr"/>
                      <a:endParaRPr lang="en-US"/>
                    </a:p>
                  </a:txBody>
                  <a:tcPr/>
                </a:tc>
                <a:tc>
                  <a:txBody>
                    <a:bodyPr/>
                    <a:lstStyle/>
                    <a:p>
                      <a:pPr algn="ctr"/>
                      <a:endParaRPr lang="en-US"/>
                    </a:p>
                  </a:txBody>
                  <a:tcPr>
                    <a:noFill/>
                  </a:tcPr>
                </a:tc>
                <a:tc>
                  <a:txBody>
                    <a:bodyPr/>
                    <a:lstStyle/>
                    <a:p>
                      <a:pPr algn="ctr"/>
                      <a:r>
                        <a:rPr lang="en-US"/>
                        <a:t>Difference</a:t>
                      </a:r>
                    </a:p>
                  </a:txBody>
                  <a:tcPr/>
                </a:tc>
                <a:extLst>
                  <a:ext uri="{0D108BD9-81ED-4DB2-BD59-A6C34878D82A}">
                    <a16:rowId xmlns:a16="http://schemas.microsoft.com/office/drawing/2014/main" val="3503101210"/>
                  </a:ext>
                </a:extLst>
              </a:tr>
              <a:tr h="370840">
                <a:tc>
                  <a:txBody>
                    <a:bodyPr/>
                    <a:lstStyle/>
                    <a:p>
                      <a:r>
                        <a:rPr lang="en-US"/>
                        <a:t>School A</a:t>
                      </a:r>
                    </a:p>
                  </a:txBody>
                  <a:tcPr/>
                </a:tc>
                <a:tc>
                  <a:txBody>
                    <a:bodyPr/>
                    <a:lstStyle/>
                    <a:p>
                      <a:pPr algn="ctr"/>
                      <a:r>
                        <a:rPr lang="en-US"/>
                        <a:t>453.35</a:t>
                      </a:r>
                    </a:p>
                  </a:txBody>
                  <a:tcPr/>
                </a:tc>
                <a:tc>
                  <a:txBody>
                    <a:bodyPr/>
                    <a:lstStyle/>
                    <a:p>
                      <a:pPr algn="ctr"/>
                      <a:r>
                        <a:rPr lang="en-US"/>
                        <a:t>$1,666,967.95</a:t>
                      </a:r>
                    </a:p>
                  </a:txBody>
                  <a:tcPr/>
                </a:tc>
                <a:tc>
                  <a:txBody>
                    <a:bodyPr/>
                    <a:lstStyle/>
                    <a:p>
                      <a:pPr algn="ctr"/>
                      <a:endParaRPr lang="en-US"/>
                    </a:p>
                  </a:txBody>
                  <a:tcPr>
                    <a:noFill/>
                  </a:tcPr>
                </a:tc>
                <a:tc>
                  <a:txBody>
                    <a:bodyPr/>
                    <a:lstStyle/>
                    <a:p>
                      <a:pPr algn="ctr"/>
                      <a:r>
                        <a:rPr lang="en-US">
                          <a:solidFill>
                            <a:srgbClr val="FF0000"/>
                          </a:solidFill>
                        </a:rPr>
                        <a:t>465.12</a:t>
                      </a:r>
                    </a:p>
                  </a:txBody>
                  <a:tcPr/>
                </a:tc>
                <a:tc>
                  <a:txBody>
                    <a:bodyPr/>
                    <a:lstStyle/>
                    <a:p>
                      <a:pPr algn="ctr"/>
                      <a:r>
                        <a:rPr lang="en-US"/>
                        <a:t>$1,704,786.17</a:t>
                      </a:r>
                    </a:p>
                  </a:txBody>
                  <a:tcPr/>
                </a:tc>
                <a:tc>
                  <a:txBody>
                    <a:bodyPr/>
                    <a:lstStyle/>
                    <a:p>
                      <a:pPr algn="ctr"/>
                      <a:endParaRPr lang="en-US"/>
                    </a:p>
                  </a:txBody>
                  <a:tcPr>
                    <a:noFill/>
                  </a:tcPr>
                </a:tc>
                <a:tc>
                  <a:txBody>
                    <a:bodyPr/>
                    <a:lstStyle/>
                    <a:p>
                      <a:pPr algn="ctr"/>
                      <a:r>
                        <a:rPr lang="en-US"/>
                        <a:t>$37,818.22</a:t>
                      </a:r>
                    </a:p>
                  </a:txBody>
                  <a:tcPr/>
                </a:tc>
                <a:extLst>
                  <a:ext uri="{0D108BD9-81ED-4DB2-BD59-A6C34878D82A}">
                    <a16:rowId xmlns:a16="http://schemas.microsoft.com/office/drawing/2014/main" val="1433733365"/>
                  </a:ext>
                </a:extLst>
              </a:tr>
              <a:tr h="370840">
                <a:tc>
                  <a:txBody>
                    <a:bodyPr/>
                    <a:lstStyle/>
                    <a:p>
                      <a:r>
                        <a:rPr lang="en-US"/>
                        <a:t>School B</a:t>
                      </a:r>
                    </a:p>
                  </a:txBody>
                  <a:tcPr/>
                </a:tc>
                <a:tc>
                  <a:txBody>
                    <a:bodyPr/>
                    <a:lstStyle/>
                    <a:p>
                      <a:pPr algn="ctr"/>
                      <a:r>
                        <a:rPr lang="en-US"/>
                        <a:t>753.19</a:t>
                      </a:r>
                    </a:p>
                  </a:txBody>
                  <a:tcPr/>
                </a:tc>
                <a:tc>
                  <a:txBody>
                    <a:bodyPr/>
                    <a:lstStyle/>
                    <a:p>
                      <a:pPr algn="ctr"/>
                      <a:r>
                        <a:rPr lang="en-US"/>
                        <a:t>$2,769,479.63</a:t>
                      </a:r>
                    </a:p>
                  </a:txBody>
                  <a:tcPr/>
                </a:tc>
                <a:tc>
                  <a:txBody>
                    <a:bodyPr/>
                    <a:lstStyle/>
                    <a:p>
                      <a:pPr algn="ctr"/>
                      <a:endParaRPr lang="en-US"/>
                    </a:p>
                  </a:txBody>
                  <a:tcPr>
                    <a:noFill/>
                  </a:tcPr>
                </a:tc>
                <a:tc>
                  <a:txBody>
                    <a:bodyPr/>
                    <a:lstStyle/>
                    <a:p>
                      <a:pPr algn="ctr"/>
                      <a:r>
                        <a:rPr lang="en-US"/>
                        <a:t>753.19</a:t>
                      </a:r>
                    </a:p>
                  </a:txBody>
                  <a:tcPr/>
                </a:tc>
                <a:tc>
                  <a:txBody>
                    <a:bodyPr/>
                    <a:lstStyle/>
                    <a:p>
                      <a:pPr algn="ctr"/>
                      <a:r>
                        <a:rPr lang="en-US"/>
                        <a:t>$2,760,637.88</a:t>
                      </a:r>
                    </a:p>
                  </a:txBody>
                  <a:tcPr/>
                </a:tc>
                <a:tc>
                  <a:txBody>
                    <a:bodyPr/>
                    <a:lstStyle/>
                    <a:p>
                      <a:pPr algn="ctr"/>
                      <a:endParaRPr lang="en-US"/>
                    </a:p>
                  </a:txBody>
                  <a:tcPr>
                    <a:noFill/>
                  </a:tcPr>
                </a:tc>
                <a:tc>
                  <a:txBody>
                    <a:bodyPr/>
                    <a:lstStyle/>
                    <a:p>
                      <a:pPr algn="ctr"/>
                      <a:r>
                        <a:rPr lang="en-US">
                          <a:solidFill>
                            <a:srgbClr val="FF0000"/>
                          </a:solidFill>
                        </a:rPr>
                        <a:t>-$8,841.75</a:t>
                      </a:r>
                    </a:p>
                  </a:txBody>
                  <a:tcPr/>
                </a:tc>
                <a:extLst>
                  <a:ext uri="{0D108BD9-81ED-4DB2-BD59-A6C34878D82A}">
                    <a16:rowId xmlns:a16="http://schemas.microsoft.com/office/drawing/2014/main" val="2559169148"/>
                  </a:ext>
                </a:extLst>
              </a:tr>
              <a:tr h="370840">
                <a:tc>
                  <a:txBody>
                    <a:bodyPr/>
                    <a:lstStyle/>
                    <a:p>
                      <a:r>
                        <a:rPr lang="en-US"/>
                        <a:t>School C</a:t>
                      </a:r>
                    </a:p>
                  </a:txBody>
                  <a:tcPr/>
                </a:tc>
                <a:tc>
                  <a:txBody>
                    <a:bodyPr/>
                    <a:lstStyle/>
                    <a:p>
                      <a:pPr algn="ctr"/>
                      <a:r>
                        <a:rPr lang="en-US"/>
                        <a:t>517.26</a:t>
                      </a:r>
                    </a:p>
                  </a:txBody>
                  <a:tcPr/>
                </a:tc>
                <a:tc>
                  <a:txBody>
                    <a:bodyPr/>
                    <a:lstStyle/>
                    <a:p>
                      <a:pPr algn="ctr"/>
                      <a:r>
                        <a:rPr lang="en-US"/>
                        <a:t>$1,901,965.02</a:t>
                      </a:r>
                    </a:p>
                  </a:txBody>
                  <a:tcPr/>
                </a:tc>
                <a:tc>
                  <a:txBody>
                    <a:bodyPr/>
                    <a:lstStyle/>
                    <a:p>
                      <a:pPr algn="ctr"/>
                      <a:endParaRPr lang="en-US"/>
                    </a:p>
                  </a:txBody>
                  <a:tcPr>
                    <a:noFill/>
                  </a:tcPr>
                </a:tc>
                <a:tc>
                  <a:txBody>
                    <a:bodyPr/>
                    <a:lstStyle/>
                    <a:p>
                      <a:pPr algn="ctr"/>
                      <a:r>
                        <a:rPr lang="en-US"/>
                        <a:t>517.26</a:t>
                      </a:r>
                    </a:p>
                  </a:txBody>
                  <a:tcPr/>
                </a:tc>
                <a:tc>
                  <a:txBody>
                    <a:bodyPr/>
                    <a:lstStyle/>
                    <a:p>
                      <a:pPr algn="ctr"/>
                      <a:r>
                        <a:rPr lang="en-US"/>
                        <a:t>$1,895,892.87</a:t>
                      </a:r>
                    </a:p>
                  </a:txBody>
                  <a:tcPr/>
                </a:tc>
                <a:tc>
                  <a:txBody>
                    <a:bodyPr/>
                    <a:lstStyle/>
                    <a:p>
                      <a:pPr algn="ctr"/>
                      <a:endParaRPr lang="en-US"/>
                    </a:p>
                  </a:txBody>
                  <a:tcPr>
                    <a:noFill/>
                  </a:tcPr>
                </a:tc>
                <a:tc>
                  <a:txBody>
                    <a:bodyPr/>
                    <a:lstStyle/>
                    <a:p>
                      <a:pPr algn="ctr"/>
                      <a:r>
                        <a:rPr lang="en-US">
                          <a:solidFill>
                            <a:srgbClr val="FF0000"/>
                          </a:solidFill>
                        </a:rPr>
                        <a:t>-$6,072.15</a:t>
                      </a:r>
                    </a:p>
                  </a:txBody>
                  <a:tcPr/>
                </a:tc>
                <a:extLst>
                  <a:ext uri="{0D108BD9-81ED-4DB2-BD59-A6C34878D82A}">
                    <a16:rowId xmlns:a16="http://schemas.microsoft.com/office/drawing/2014/main" val="3037392285"/>
                  </a:ext>
                </a:extLst>
              </a:tr>
              <a:tr h="370840">
                <a:tc>
                  <a:txBody>
                    <a:bodyPr/>
                    <a:lstStyle/>
                    <a:p>
                      <a:r>
                        <a:rPr lang="en-US"/>
                        <a:t>School D</a:t>
                      </a:r>
                    </a:p>
                  </a:txBody>
                  <a:tcPr/>
                </a:tc>
                <a:tc>
                  <a:txBody>
                    <a:bodyPr/>
                    <a:lstStyle/>
                    <a:p>
                      <a:pPr algn="ctr"/>
                      <a:r>
                        <a:rPr lang="en-US"/>
                        <a:t>1005.97</a:t>
                      </a:r>
                    </a:p>
                  </a:txBody>
                  <a:tcPr/>
                </a:tc>
                <a:tc>
                  <a:txBody>
                    <a:bodyPr/>
                    <a:lstStyle/>
                    <a:p>
                      <a:pPr algn="ctr"/>
                      <a:r>
                        <a:rPr lang="en-US"/>
                        <a:t>$3,698,951.69</a:t>
                      </a:r>
                    </a:p>
                  </a:txBody>
                  <a:tcPr/>
                </a:tc>
                <a:tc>
                  <a:txBody>
                    <a:bodyPr/>
                    <a:lstStyle/>
                    <a:p>
                      <a:pPr algn="ctr"/>
                      <a:endParaRPr lang="en-US"/>
                    </a:p>
                  </a:txBody>
                  <a:tcPr>
                    <a:noFill/>
                  </a:tcPr>
                </a:tc>
                <a:tc>
                  <a:txBody>
                    <a:bodyPr/>
                    <a:lstStyle/>
                    <a:p>
                      <a:pPr algn="ctr"/>
                      <a:r>
                        <a:rPr lang="en-US"/>
                        <a:t>1005.97</a:t>
                      </a:r>
                    </a:p>
                  </a:txBody>
                  <a:tcPr/>
                </a:tc>
                <a:tc>
                  <a:txBody>
                    <a:bodyPr/>
                    <a:lstStyle/>
                    <a:p>
                      <a:pPr algn="ctr"/>
                      <a:r>
                        <a:rPr lang="en-US"/>
                        <a:t>$3,687,142.54</a:t>
                      </a:r>
                    </a:p>
                  </a:txBody>
                  <a:tcPr/>
                </a:tc>
                <a:tc>
                  <a:txBody>
                    <a:bodyPr/>
                    <a:lstStyle/>
                    <a:p>
                      <a:pPr algn="ctr"/>
                      <a:endParaRPr lang="en-US"/>
                    </a:p>
                  </a:txBody>
                  <a:tcPr>
                    <a:noFill/>
                  </a:tcPr>
                </a:tc>
                <a:tc>
                  <a:txBody>
                    <a:bodyPr/>
                    <a:lstStyle/>
                    <a:p>
                      <a:pPr algn="ctr"/>
                      <a:r>
                        <a:rPr lang="en-US">
                          <a:solidFill>
                            <a:srgbClr val="FF0000"/>
                          </a:solidFill>
                        </a:rPr>
                        <a:t>-$11,809.15</a:t>
                      </a:r>
                    </a:p>
                  </a:txBody>
                  <a:tcPr/>
                </a:tc>
                <a:extLst>
                  <a:ext uri="{0D108BD9-81ED-4DB2-BD59-A6C34878D82A}">
                    <a16:rowId xmlns:a16="http://schemas.microsoft.com/office/drawing/2014/main" val="2846633412"/>
                  </a:ext>
                </a:extLst>
              </a:tr>
              <a:tr h="370840">
                <a:tc>
                  <a:txBody>
                    <a:bodyPr/>
                    <a:lstStyle/>
                    <a:p>
                      <a:r>
                        <a:rPr lang="en-US"/>
                        <a:t>School E</a:t>
                      </a:r>
                    </a:p>
                  </a:txBody>
                  <a:tcPr/>
                </a:tc>
                <a:tc>
                  <a:txBody>
                    <a:bodyPr/>
                    <a:lstStyle/>
                    <a:p>
                      <a:pPr algn="ctr"/>
                      <a:r>
                        <a:rPr lang="en-US"/>
                        <a:t>945.15</a:t>
                      </a:r>
                    </a:p>
                  </a:txBody>
                  <a:tcPr/>
                </a:tc>
                <a:tc>
                  <a:txBody>
                    <a:bodyPr/>
                    <a:lstStyle/>
                    <a:p>
                      <a:pPr algn="ctr"/>
                      <a:r>
                        <a:rPr lang="en-US"/>
                        <a:t>$3,475,316.55</a:t>
                      </a:r>
                    </a:p>
                  </a:txBody>
                  <a:tcPr/>
                </a:tc>
                <a:tc>
                  <a:txBody>
                    <a:bodyPr/>
                    <a:lstStyle/>
                    <a:p>
                      <a:pPr algn="ctr"/>
                      <a:endParaRPr lang="en-US"/>
                    </a:p>
                  </a:txBody>
                  <a:tcPr>
                    <a:noFill/>
                  </a:tcPr>
                </a:tc>
                <a:tc>
                  <a:txBody>
                    <a:bodyPr/>
                    <a:lstStyle/>
                    <a:p>
                      <a:pPr algn="ctr"/>
                      <a:r>
                        <a:rPr lang="en-US"/>
                        <a:t>945.15</a:t>
                      </a:r>
                    </a:p>
                  </a:txBody>
                  <a:tcPr/>
                </a:tc>
                <a:tc>
                  <a:txBody>
                    <a:bodyPr/>
                    <a:lstStyle/>
                    <a:p>
                      <a:pPr algn="ctr"/>
                      <a:r>
                        <a:rPr lang="en-US"/>
                        <a:t>$3,464,221.37</a:t>
                      </a:r>
                    </a:p>
                  </a:txBody>
                  <a:tcPr/>
                </a:tc>
                <a:tc>
                  <a:txBody>
                    <a:bodyPr/>
                    <a:lstStyle/>
                    <a:p>
                      <a:pPr algn="ctr"/>
                      <a:endParaRPr lang="en-US"/>
                    </a:p>
                  </a:txBody>
                  <a:tcPr>
                    <a:noFill/>
                  </a:tcPr>
                </a:tc>
                <a:tc>
                  <a:txBody>
                    <a:bodyPr/>
                    <a:lstStyle/>
                    <a:p>
                      <a:pPr algn="ctr"/>
                      <a:r>
                        <a:rPr lang="en-US">
                          <a:solidFill>
                            <a:srgbClr val="FF0000"/>
                          </a:solidFill>
                        </a:rPr>
                        <a:t>-$11,095.18</a:t>
                      </a:r>
                    </a:p>
                  </a:txBody>
                  <a:tcPr/>
                </a:tc>
                <a:extLst>
                  <a:ext uri="{0D108BD9-81ED-4DB2-BD59-A6C34878D82A}">
                    <a16:rowId xmlns:a16="http://schemas.microsoft.com/office/drawing/2014/main" val="3816641799"/>
                  </a:ext>
                </a:extLst>
              </a:tr>
              <a:tr h="370840">
                <a:tc>
                  <a:txBody>
                    <a:bodyPr/>
                    <a:lstStyle/>
                    <a:p>
                      <a:r>
                        <a:rPr lang="en-US" b="1"/>
                        <a:t>District TOTAL</a:t>
                      </a:r>
                    </a:p>
                  </a:txBody>
                  <a:tcPr/>
                </a:tc>
                <a:tc>
                  <a:txBody>
                    <a:bodyPr/>
                    <a:lstStyle/>
                    <a:p>
                      <a:pPr algn="ctr"/>
                      <a:r>
                        <a:rPr lang="en-US" b="1"/>
                        <a:t>3,674.92</a:t>
                      </a:r>
                    </a:p>
                  </a:txBody>
                  <a:tcPr/>
                </a:tc>
                <a:tc>
                  <a:txBody>
                    <a:bodyPr/>
                    <a:lstStyle/>
                    <a:p>
                      <a:pPr algn="ctr"/>
                      <a:r>
                        <a:rPr lang="en-US" b="1"/>
                        <a:t>$13,512,680.84</a:t>
                      </a:r>
                    </a:p>
                  </a:txBody>
                  <a:tcPr/>
                </a:tc>
                <a:tc>
                  <a:txBody>
                    <a:bodyPr/>
                    <a:lstStyle/>
                    <a:p>
                      <a:pPr algn="ctr"/>
                      <a:endParaRPr lang="en-US" b="1"/>
                    </a:p>
                  </a:txBody>
                  <a:tcPr>
                    <a:noFill/>
                  </a:tcPr>
                </a:tc>
                <a:tc>
                  <a:txBody>
                    <a:bodyPr/>
                    <a:lstStyle/>
                    <a:p>
                      <a:pPr algn="ctr"/>
                      <a:r>
                        <a:rPr lang="en-US" b="1"/>
                        <a:t>3,674.92</a:t>
                      </a:r>
                    </a:p>
                  </a:txBody>
                  <a:tcPr/>
                </a:tc>
                <a:tc>
                  <a:txBody>
                    <a:bodyPr/>
                    <a:lstStyle/>
                    <a:p>
                      <a:pPr algn="ctr"/>
                      <a:r>
                        <a:rPr lang="en-US" b="1"/>
                        <a:t>$13,512.680.84</a:t>
                      </a:r>
                    </a:p>
                  </a:txBody>
                  <a:tcPr/>
                </a:tc>
                <a:tc>
                  <a:txBody>
                    <a:bodyPr/>
                    <a:lstStyle/>
                    <a:p>
                      <a:pPr algn="ctr"/>
                      <a:endParaRPr lang="en-US" b="1"/>
                    </a:p>
                  </a:txBody>
                  <a:tcPr>
                    <a:noFill/>
                  </a:tcPr>
                </a:tc>
                <a:tc>
                  <a:txBody>
                    <a:bodyPr/>
                    <a:lstStyle/>
                    <a:p>
                      <a:pPr algn="ctr"/>
                      <a:endParaRPr lang="en-US" b="1"/>
                    </a:p>
                  </a:txBody>
                  <a:tcPr/>
                </a:tc>
                <a:extLst>
                  <a:ext uri="{0D108BD9-81ED-4DB2-BD59-A6C34878D82A}">
                    <a16:rowId xmlns:a16="http://schemas.microsoft.com/office/drawing/2014/main" val="2837070543"/>
                  </a:ext>
                </a:extLst>
              </a:tr>
            </a:tbl>
          </a:graphicData>
        </a:graphic>
      </p:graphicFrame>
    </p:spTree>
    <p:extLst>
      <p:ext uri="{BB962C8B-B14F-4D97-AF65-F5344CB8AC3E}">
        <p14:creationId xmlns:p14="http://schemas.microsoft.com/office/powerpoint/2010/main" val="30659854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B6C53F-4635-4687-AF35-EEFA9E402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17"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r>
              <a:rPr lang="en-US" sz="6600">
                <a:solidFill>
                  <a:srgbClr val="96271E"/>
                </a:solidFill>
                <a:latin typeface="Cormorant SC Light" panose="00000400000000000000" pitchFamily="2" charset="0"/>
              </a:rPr>
              <a:t>Finance Team</a:t>
            </a:r>
          </a:p>
        </p:txBody>
      </p:sp>
      <p:sp>
        <p:nvSpPr>
          <p:cNvPr id="6" name="TextBox 5">
            <a:extLst>
              <a:ext uri="{FF2B5EF4-FFF2-40B4-BE49-F238E27FC236}">
                <a16:creationId xmlns:a16="http://schemas.microsoft.com/office/drawing/2014/main" id="{725BDB94-FC4B-4EF2-9755-B6F61DF7946A}"/>
              </a:ext>
            </a:extLst>
          </p:cNvPr>
          <p:cNvSpPr txBox="1"/>
          <p:nvPr/>
        </p:nvSpPr>
        <p:spPr>
          <a:xfrm>
            <a:off x="600075" y="1690688"/>
            <a:ext cx="8522410" cy="3724096"/>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rPr>
              <a:t>Dr. Missy Brakefield, Deputy Superintendent of Fiscal and Student Services</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hlinkClick r:id="rId4"/>
              </a:rPr>
              <a:t>MBrakefield@erskinecharters.org</a:t>
            </a:r>
            <a:endPar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rPr>
              <a:t>John Li, Chief Financial Officer</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hlinkClick r:id="rId5"/>
              </a:rPr>
              <a:t>JLi@erskinecharters.org</a:t>
            </a:r>
            <a:endPar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rPr>
              <a:t>Amanda Tucker, Director of Finance</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hlinkClick r:id="rId6"/>
              </a:rPr>
              <a:t>ATucker@erskinecharters.org</a:t>
            </a: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rPr>
              <a: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rPr>
              <a:t>Angelica Rodriguez, Assistant Director of Finance</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hlinkClick r:id="rId7"/>
              </a:rPr>
              <a:t>ARodriguez@erskinecharters.org</a:t>
            </a:r>
            <a:r>
              <a:rPr kumimoji="0" lang="en-US" sz="1800" b="0" i="0" u="none" strike="noStrike" kern="1200" cap="none" spc="0" normalizeH="0" baseline="0" noProof="0">
                <a:ln>
                  <a:noFill/>
                </a:ln>
                <a:solidFill>
                  <a:prstClr val="black"/>
                </a:solidFill>
                <a:effectLst/>
                <a:uLnTx/>
                <a:uFillTx/>
                <a:latin typeface="Cabin" panose="020B0803050202020004" pitchFamily="34" charset="0"/>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bin" panose="020B0803050202020004" pitchFamily="34" charset="0"/>
              <a:ea typeface="+mn-ea"/>
              <a:cs typeface="+mn-cs"/>
            </a:endParaRPr>
          </a:p>
        </p:txBody>
      </p:sp>
      <p:pic>
        <p:nvPicPr>
          <p:cNvPr id="7" name="Picture 6">
            <a:extLst>
              <a:ext uri="{FF2B5EF4-FFF2-40B4-BE49-F238E27FC236}">
                <a16:creationId xmlns:a16="http://schemas.microsoft.com/office/drawing/2014/main" id="{B6AB7CAC-4038-4C76-94D3-59974FCF6F96}"/>
              </a:ext>
            </a:extLst>
          </p:cNvPr>
          <p:cNvPicPr>
            <a:picLocks noChangeAspect="1"/>
          </p:cNvPicPr>
          <p:nvPr/>
        </p:nvPicPr>
        <p:blipFill rotWithShape="1">
          <a:blip r:embed="rId8"/>
          <a:srcRect b="14478"/>
          <a:stretch/>
        </p:blipFill>
        <p:spPr>
          <a:xfrm>
            <a:off x="6951529" y="2672786"/>
            <a:ext cx="4245405" cy="3126076"/>
          </a:xfrm>
          <a:prstGeom prst="rect">
            <a:avLst/>
          </a:prstGeom>
        </p:spPr>
      </p:pic>
    </p:spTree>
    <p:extLst>
      <p:ext uri="{BB962C8B-B14F-4D97-AF65-F5344CB8AC3E}">
        <p14:creationId xmlns:p14="http://schemas.microsoft.com/office/powerpoint/2010/main" val="20788385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2595-6AAD-471E-9905-CA23100065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74EF26F-F070-46E9-86D4-434C86133122}"/>
              </a:ext>
            </a:extLst>
          </p:cNvPr>
          <p:cNvSpPr>
            <a:spLocks noGrp="1"/>
          </p:cNvSpPr>
          <p:nvPr>
            <p:ph type="subTitle" idx="1"/>
          </p:nvPr>
        </p:nvSpPr>
        <p:spPr/>
        <p:txBody>
          <a:bodyPr/>
          <a:lstStyle/>
          <a:p>
            <a:endParaRPr lang="en-US"/>
          </a:p>
        </p:txBody>
      </p:sp>
      <p:pic>
        <p:nvPicPr>
          <p:cNvPr id="6" name="Picture 5" descr="A picture containing food&#10;&#10;Description automatically generated">
            <a:extLst>
              <a:ext uri="{FF2B5EF4-FFF2-40B4-BE49-F238E27FC236}">
                <a16:creationId xmlns:a16="http://schemas.microsoft.com/office/drawing/2014/main" id="{CF504705-86F4-4D52-8113-5A76348A3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4961FA8-AB92-4AF1-B334-2B15D8197950}"/>
              </a:ext>
            </a:extLst>
          </p:cNvPr>
          <p:cNvSpPr txBox="1"/>
          <p:nvPr/>
        </p:nvSpPr>
        <p:spPr>
          <a:xfrm>
            <a:off x="950557" y="1030288"/>
            <a:ext cx="573405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96271E"/>
                </a:solidFill>
                <a:effectLst/>
                <a:uLnTx/>
                <a:uFillTx/>
                <a:latin typeface="Cormorant SC" panose="00000500000000000000" pitchFamily="2" charset="0"/>
                <a:ea typeface="+mn-ea"/>
                <a:cs typeface="+mn-cs"/>
              </a:rPr>
              <a:t>The Charter Institute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96271E"/>
                </a:solidFill>
                <a:effectLst/>
                <a:uLnTx/>
                <a:uFillTx/>
                <a:latin typeface="Cormorant SC" panose="00000500000000000000" pitchFamily="2" charset="0"/>
                <a:ea typeface="+mn-ea"/>
                <a:cs typeface="+mn-cs"/>
              </a:rPr>
              <a:t>Erskine</a:t>
            </a:r>
          </a:p>
        </p:txBody>
      </p:sp>
    </p:spTree>
    <p:extLst>
      <p:ext uri="{BB962C8B-B14F-4D97-AF65-F5344CB8AC3E}">
        <p14:creationId xmlns:p14="http://schemas.microsoft.com/office/powerpoint/2010/main" val="29387556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6000"/>
              <a:buFont typeface="Constantia"/>
              <a:buNone/>
            </a:pPr>
            <a:r>
              <a:rPr lang="en-US">
                <a:solidFill>
                  <a:srgbClr val="C00000"/>
                </a:solidFill>
                <a:latin typeface="Constantia"/>
                <a:ea typeface="Constantia"/>
                <a:cs typeface="Constantia"/>
                <a:sym typeface="Constantia"/>
              </a:rPr>
              <a:t>Student Services</a:t>
            </a:r>
            <a:endParaRPr/>
          </a:p>
        </p:txBody>
      </p:sp>
      <p:sp>
        <p:nvSpPr>
          <p:cNvPr id="89" name="Google Shape;89;p2"/>
          <p:cNvSpPr txBox="1">
            <a:spLocks noGrp="1"/>
          </p:cNvSpPr>
          <p:nvPr>
            <p:ph type="subTitle" idx="1"/>
          </p:nvPr>
        </p:nvSpPr>
        <p:spPr>
          <a:xfrm>
            <a:off x="1524000" y="3912431"/>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200"/>
              <a:buNone/>
            </a:pPr>
            <a:r>
              <a:rPr lang="en-US" sz="3200">
                <a:solidFill>
                  <a:srgbClr val="C00000"/>
                </a:solidFill>
                <a:latin typeface="Constantia"/>
                <a:ea typeface="Constantia"/>
                <a:cs typeface="Constantia"/>
                <a:sym typeface="Constantia"/>
              </a:rPr>
              <a:t>Special Education, Section 504, Medical Homebound, ML</a:t>
            </a:r>
            <a:endParaRPr/>
          </a:p>
        </p:txBody>
      </p:sp>
    </p:spTree>
    <p:extLst>
      <p:ext uri="{BB962C8B-B14F-4D97-AF65-F5344CB8AC3E}">
        <p14:creationId xmlns:p14="http://schemas.microsoft.com/office/powerpoint/2010/main" val="3331113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3"/>
          <p:cNvPicPr preferRelativeResize="0"/>
          <p:nvPr/>
        </p:nvPicPr>
        <p:blipFill rotWithShape="1">
          <a:blip r:embed="rId3">
            <a:alphaModFix/>
          </a:blip>
          <a:srcRect/>
          <a:stretch/>
        </p:blipFill>
        <p:spPr>
          <a:xfrm>
            <a:off x="0" y="1182532"/>
            <a:ext cx="11889057" cy="5446778"/>
          </a:xfrm>
          <a:prstGeom prst="rect">
            <a:avLst/>
          </a:prstGeom>
          <a:noFill/>
          <a:ln>
            <a:noFill/>
          </a:ln>
        </p:spPr>
      </p:pic>
      <p:sp>
        <p:nvSpPr>
          <p:cNvPr id="95" name="Google Shape;95;p3"/>
          <p:cNvSpPr txBox="1"/>
          <p:nvPr/>
        </p:nvSpPr>
        <p:spPr>
          <a:xfrm>
            <a:off x="857250" y="457380"/>
            <a:ext cx="10458450"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Special Education &amp; 504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6" name="Google Shape;96;p3"/>
          <p:cNvPicPr preferRelativeResize="0"/>
          <p:nvPr/>
        </p:nvPicPr>
        <p:blipFill rotWithShape="1">
          <a:blip r:embed="rId4">
            <a:alphaModFix/>
          </a:blip>
          <a:srcRect/>
          <a:stretch/>
        </p:blipFill>
        <p:spPr>
          <a:xfrm>
            <a:off x="8970993" y="2974405"/>
            <a:ext cx="2636842" cy="3426215"/>
          </a:xfrm>
          <a:prstGeom prst="rect">
            <a:avLst/>
          </a:prstGeom>
          <a:noFill/>
          <a:ln>
            <a:noFill/>
          </a:ln>
        </p:spPr>
      </p:pic>
      <p:sp>
        <p:nvSpPr>
          <p:cNvPr id="97" name="Google Shape;97;p3"/>
          <p:cNvSpPr txBox="1"/>
          <p:nvPr/>
        </p:nvSpPr>
        <p:spPr>
          <a:xfrm>
            <a:off x="302943" y="1307193"/>
            <a:ext cx="8485500" cy="5602800"/>
          </a:xfrm>
          <a:prstGeom prst="rect">
            <a:avLst/>
          </a:prstGeom>
          <a:noFill/>
          <a:ln>
            <a:noFill/>
          </a:ln>
        </p:spPr>
        <p:txBody>
          <a:bodyPr spcFirstLastPara="1" wrap="square" lIns="91425" tIns="45700" rIns="91425" bIns="45700" anchor="t" anchorCtr="0">
            <a:spAutoFit/>
          </a:bodyPr>
          <a:lstStyle/>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sng" strike="noStrike" kern="0" cap="none" spc="0" normalizeH="0" baseline="0" noProof="0">
              <a:ln>
                <a:noFill/>
              </a:ln>
              <a:solidFill>
                <a:srgbClr val="000000"/>
              </a:solidFill>
              <a:effectLst/>
              <a:uLnTx/>
              <a:uFillTx/>
              <a:latin typeface="Constantia"/>
              <a:ea typeface="Constantia"/>
              <a:cs typeface="Constantia"/>
              <a:sym typeface="Constantia"/>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sng" strike="noStrike" kern="0" cap="none" spc="0" normalizeH="0" baseline="0" noProof="0">
              <a:ln>
                <a:noFill/>
              </a:ln>
              <a:solidFill>
                <a:srgbClr val="000000"/>
              </a:solidFill>
              <a:effectLst/>
              <a:uLnTx/>
              <a:uFillTx/>
              <a:latin typeface="Constantia"/>
              <a:ea typeface="Constantia"/>
              <a:cs typeface="Constantia"/>
              <a:sym typeface="Constant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00000"/>
                </a:solidFill>
                <a:effectLst/>
                <a:uLnTx/>
                <a:uFillTx/>
                <a:latin typeface="Candara"/>
                <a:ea typeface="Candara"/>
                <a:cs typeface="Candara"/>
                <a:sym typeface="Candara"/>
              </a:rPr>
              <a:t>EFA Coding - </a:t>
            </a: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additional funding is generated for students with disabilities who qualify under IDEA. The code entered in PS for the student should match what is documented in Enrich</a:t>
            </a: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Collaboration between Special Education and PowerSchool coordinators is critical!</a:t>
            </a: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ndara"/>
                <a:ea typeface="Candara"/>
                <a:cs typeface="Candara"/>
                <a:sym typeface="Candara"/>
              </a:rPr>
              <a:t>EFA- Education Finance Act </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ndara"/>
                <a:ea typeface="Candara"/>
                <a:cs typeface="Candara"/>
                <a:sym typeface="Candara"/>
              </a:rPr>
              <a:t>IDEA – Individuals with Disabilities Education Act</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92391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5000" t="19000" r="28000" b="18000"/>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8618BED-BAC4-4F21-8103-EB7C6CC43278}"/>
              </a:ext>
            </a:extLst>
          </p:cNvPr>
          <p:cNvPicPr>
            <a:picLocks noGrp="1" noChangeAspect="1"/>
          </p:cNvPicPr>
          <p:nvPr>
            <p:ph type="pic" idx="1"/>
          </p:nvPr>
        </p:nvPicPr>
        <p:blipFill rotWithShape="1">
          <a:blip r:embed="rId3"/>
          <a:srcRect r="2" b="2988"/>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4" name="Title 3">
            <a:extLst>
              <a:ext uri="{FF2B5EF4-FFF2-40B4-BE49-F238E27FC236}">
                <a16:creationId xmlns:a16="http://schemas.microsoft.com/office/drawing/2014/main" id="{738FBCC8-3B60-4C98-A0DE-0919749A234A}"/>
              </a:ext>
            </a:extLst>
          </p:cNvPr>
          <p:cNvSpPr>
            <a:spLocks noGrp="1"/>
          </p:cNvSpPr>
          <p:nvPr>
            <p:ph type="title"/>
          </p:nvPr>
        </p:nvSpPr>
        <p:spPr>
          <a:xfrm>
            <a:off x="1137034" y="609600"/>
            <a:ext cx="6831188" cy="1322887"/>
          </a:xfrm>
        </p:spPr>
        <p:txBody>
          <a:bodyPr vert="horz" lIns="91440" tIns="45720" rIns="91440" bIns="45720" rtlCol="0" anchor="ctr">
            <a:normAutofit/>
          </a:bodyPr>
          <a:lstStyle/>
          <a:p>
            <a:r>
              <a:rPr lang="en-US" sz="4400"/>
              <a:t>Cantey Tech Team Member </a:t>
            </a:r>
            <a:br>
              <a:rPr lang="en-US" sz="4400"/>
            </a:br>
            <a:r>
              <a:rPr lang="en-US" sz="4400"/>
              <a:t>Tina Scott</a:t>
            </a:r>
          </a:p>
        </p:txBody>
      </p:sp>
      <p:sp>
        <p:nvSpPr>
          <p:cNvPr id="6" name="Text Placeholder 5">
            <a:extLst>
              <a:ext uri="{FF2B5EF4-FFF2-40B4-BE49-F238E27FC236}">
                <a16:creationId xmlns:a16="http://schemas.microsoft.com/office/drawing/2014/main" id="{50DE33B9-C2C5-46C0-9D37-B09E266D9438}"/>
              </a:ext>
            </a:extLst>
          </p:cNvPr>
          <p:cNvSpPr>
            <a:spLocks noGrp="1"/>
          </p:cNvSpPr>
          <p:nvPr>
            <p:ph type="body" sz="half" idx="2"/>
          </p:nvPr>
        </p:nvSpPr>
        <p:spPr>
          <a:xfrm>
            <a:off x="1137035" y="2194102"/>
            <a:ext cx="6516216" cy="3908585"/>
          </a:xfrm>
        </p:spPr>
        <p:txBody>
          <a:bodyPr vert="horz" lIns="91440" tIns="45720" rIns="91440" bIns="45720" rtlCol="0">
            <a:normAutofit/>
          </a:bodyPr>
          <a:lstStyle/>
          <a:p>
            <a:pPr marL="285750" indent="-228600">
              <a:buFont typeface="Arial" panose="020B0604020202020204" pitchFamily="34" charset="0"/>
              <a:buChar char="•"/>
            </a:pPr>
            <a:r>
              <a:rPr lang="en-US" sz="2400"/>
              <a:t>SIS Administrator</a:t>
            </a:r>
          </a:p>
          <a:p>
            <a:pPr marL="285750" indent="-228600">
              <a:buFont typeface="Arial" panose="020B0604020202020204" pitchFamily="34" charset="0"/>
              <a:buChar char="•"/>
            </a:pPr>
            <a:r>
              <a:rPr lang="en-US" sz="2400"/>
              <a:t>12+ Years of Combined School &amp; District-Level PowerSchool Experience</a:t>
            </a:r>
          </a:p>
          <a:p>
            <a:pPr marL="285750" indent="-228600">
              <a:buFont typeface="Arial" panose="020B0604020202020204" pitchFamily="34" charset="0"/>
              <a:buChar char="•"/>
            </a:pPr>
            <a:r>
              <a:rPr lang="en-US" sz="2400"/>
              <a:t>Joined Cantey in March 2021</a:t>
            </a:r>
          </a:p>
        </p:txBody>
      </p:sp>
    </p:spTree>
    <p:extLst>
      <p:ext uri="{BB962C8B-B14F-4D97-AF65-F5344CB8AC3E}">
        <p14:creationId xmlns:p14="http://schemas.microsoft.com/office/powerpoint/2010/main" val="14833372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Constantia"/>
              <a:buNone/>
            </a:pPr>
            <a:r>
              <a:rPr lang="en-US">
                <a:solidFill>
                  <a:srgbClr val="C00000"/>
                </a:solidFill>
                <a:latin typeface="Constantia"/>
                <a:ea typeface="Constantia"/>
                <a:cs typeface="Constantia"/>
                <a:sym typeface="Constantia"/>
              </a:rPr>
              <a:t>EFA Disability Coding</a:t>
            </a:r>
            <a:endParaRPr/>
          </a:p>
        </p:txBody>
      </p:sp>
      <p:sp>
        <p:nvSpPr>
          <p:cNvPr id="103" name="Google Shape;10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Candara"/>
              <a:buChar char="•"/>
            </a:pPr>
            <a:r>
              <a:rPr lang="en-US">
                <a:latin typeface="Candara"/>
                <a:ea typeface="Candara"/>
                <a:cs typeface="Candara"/>
                <a:sym typeface="Candara"/>
              </a:rPr>
              <a:t>If a student’s identified disability changes midyear, the change must be reflected under the student’s EFA code in PowerSchool</a:t>
            </a:r>
            <a:endParaRPr>
              <a:latin typeface="Candara"/>
              <a:ea typeface="Candara"/>
              <a:cs typeface="Candara"/>
              <a:sym typeface="Candara"/>
            </a:endParaRPr>
          </a:p>
          <a:p>
            <a:pPr marL="228600" lvl="0" indent="-50800" algn="l" rtl="0">
              <a:lnSpc>
                <a:spcPct val="90000"/>
              </a:lnSpc>
              <a:spcBef>
                <a:spcPts val="1000"/>
              </a:spcBef>
              <a:spcAft>
                <a:spcPts val="0"/>
              </a:spcAft>
              <a:buClr>
                <a:schemeClr val="dk1"/>
              </a:buClr>
              <a:buSzPts val="2800"/>
              <a:buNone/>
            </a:pPr>
            <a:endParaRPr>
              <a:latin typeface="Constantia"/>
              <a:ea typeface="Constantia"/>
              <a:cs typeface="Constantia"/>
              <a:sym typeface="Constantia"/>
            </a:endParaRPr>
          </a:p>
          <a:p>
            <a:pPr marL="0" lvl="0" indent="0" algn="l" rtl="0">
              <a:lnSpc>
                <a:spcPct val="90000"/>
              </a:lnSpc>
              <a:spcBef>
                <a:spcPts val="1000"/>
              </a:spcBef>
              <a:spcAft>
                <a:spcPts val="0"/>
              </a:spcAft>
              <a:buClr>
                <a:schemeClr val="dk1"/>
              </a:buClr>
              <a:buSzPts val="2800"/>
              <a:buNone/>
            </a:pPr>
            <a:endParaRPr>
              <a:latin typeface="Constantia"/>
              <a:ea typeface="Constantia"/>
              <a:cs typeface="Constantia"/>
              <a:sym typeface="Constantia"/>
            </a:endParaRPr>
          </a:p>
        </p:txBody>
      </p:sp>
      <p:pic>
        <p:nvPicPr>
          <p:cNvPr id="104" name="Google Shape;104;p4"/>
          <p:cNvPicPr preferRelativeResize="0"/>
          <p:nvPr/>
        </p:nvPicPr>
        <p:blipFill rotWithShape="1">
          <a:blip r:embed="rId3">
            <a:alphaModFix/>
          </a:blip>
          <a:srcRect/>
          <a:stretch/>
        </p:blipFill>
        <p:spPr>
          <a:xfrm>
            <a:off x="1830692" y="2907792"/>
            <a:ext cx="7689545" cy="1775333"/>
          </a:xfrm>
          <a:prstGeom prst="rect">
            <a:avLst/>
          </a:prstGeom>
          <a:noFill/>
          <a:ln>
            <a:noFill/>
          </a:ln>
        </p:spPr>
      </p:pic>
      <p:pic>
        <p:nvPicPr>
          <p:cNvPr id="105" name="Google Shape;105;p4"/>
          <p:cNvPicPr preferRelativeResize="0"/>
          <p:nvPr/>
        </p:nvPicPr>
        <p:blipFill rotWithShape="1">
          <a:blip r:embed="rId4">
            <a:alphaModFix/>
          </a:blip>
          <a:srcRect/>
          <a:stretch/>
        </p:blipFill>
        <p:spPr>
          <a:xfrm>
            <a:off x="1830693" y="4643514"/>
            <a:ext cx="7689546" cy="1668386"/>
          </a:xfrm>
          <a:prstGeom prst="rect">
            <a:avLst/>
          </a:prstGeom>
          <a:noFill/>
          <a:ln>
            <a:noFill/>
          </a:ln>
        </p:spPr>
      </p:pic>
    </p:spTree>
    <p:extLst>
      <p:ext uri="{BB962C8B-B14F-4D97-AF65-F5344CB8AC3E}">
        <p14:creationId xmlns:p14="http://schemas.microsoft.com/office/powerpoint/2010/main" val="38137173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E1E1E"/>
              </a:buClr>
              <a:buSzPts val="4400"/>
              <a:buFont typeface="Constantia"/>
              <a:buNone/>
            </a:pPr>
            <a:r>
              <a:rPr lang="en-US">
                <a:solidFill>
                  <a:srgbClr val="AE1E1E"/>
                </a:solidFill>
                <a:latin typeface="Constantia"/>
                <a:ea typeface="Constantia"/>
                <a:cs typeface="Constantia"/>
                <a:sym typeface="Constantia"/>
              </a:rPr>
              <a:t>Student Services- Special Education &amp; 504</a:t>
            </a:r>
            <a:br>
              <a:rPr lang="en-US">
                <a:solidFill>
                  <a:srgbClr val="AE1E1E"/>
                </a:solidFill>
                <a:latin typeface="Constantia"/>
                <a:ea typeface="Constantia"/>
                <a:cs typeface="Constantia"/>
                <a:sym typeface="Constantia"/>
              </a:rPr>
            </a:br>
            <a:endParaRPr/>
          </a:p>
        </p:txBody>
      </p:sp>
      <p:sp>
        <p:nvSpPr>
          <p:cNvPr id="111" name="Google Shape;111;p5"/>
          <p:cNvSpPr txBox="1">
            <a:spLocks noGrp="1"/>
          </p:cNvSpPr>
          <p:nvPr>
            <p:ph type="body" idx="1"/>
          </p:nvPr>
        </p:nvSpPr>
        <p:spPr>
          <a:xfrm>
            <a:off x="546550" y="1207008"/>
            <a:ext cx="11486955" cy="51572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u="sng">
                <a:latin typeface="Candara"/>
                <a:ea typeface="Candara"/>
                <a:cs typeface="Candara"/>
                <a:sym typeface="Candara"/>
              </a:rPr>
              <a:t>Instructional Setting</a:t>
            </a:r>
            <a:endParaRPr>
              <a:latin typeface="Candara"/>
              <a:ea typeface="Candara"/>
              <a:cs typeface="Candara"/>
              <a:sym typeface="Candara"/>
            </a:endParaRPr>
          </a:p>
          <a:p>
            <a:pPr marL="0" lvl="0" indent="0" algn="l" rtl="0">
              <a:lnSpc>
                <a:spcPct val="90000"/>
              </a:lnSpc>
              <a:spcBef>
                <a:spcPts val="1000"/>
              </a:spcBef>
              <a:spcAft>
                <a:spcPts val="0"/>
              </a:spcAft>
              <a:buClr>
                <a:schemeClr val="dk1"/>
              </a:buClr>
              <a:buSzPts val="2800"/>
              <a:buNone/>
            </a:pPr>
            <a:endParaRPr u="sng">
              <a:latin typeface="Candara"/>
              <a:ea typeface="Candara"/>
              <a:cs typeface="Candara"/>
              <a:sym typeface="Candara"/>
            </a:endParaRPr>
          </a:p>
          <a:p>
            <a:pPr marL="228600" lvl="0" indent="-228600" algn="l" rtl="0">
              <a:lnSpc>
                <a:spcPct val="90000"/>
              </a:lnSpc>
              <a:spcBef>
                <a:spcPts val="1000"/>
              </a:spcBef>
              <a:spcAft>
                <a:spcPts val="0"/>
              </a:spcAft>
              <a:buClr>
                <a:schemeClr val="dk1"/>
              </a:buClr>
              <a:buSzPts val="2800"/>
              <a:buFont typeface="Candara"/>
              <a:buChar char="•"/>
            </a:pPr>
            <a:r>
              <a:rPr lang="en-US">
                <a:latin typeface="Candara"/>
                <a:ea typeface="Candara"/>
                <a:cs typeface="Candara"/>
                <a:sym typeface="Candara"/>
              </a:rPr>
              <a:t>The primary identifier of students in the students with disabilities subgroup for the current year’s data.</a:t>
            </a:r>
            <a:endParaRPr>
              <a:latin typeface="Candara"/>
              <a:ea typeface="Candara"/>
              <a:cs typeface="Candara"/>
              <a:sym typeface="Candara"/>
            </a:endParaRPr>
          </a:p>
          <a:p>
            <a:pPr marL="228600" lvl="0" indent="-228600" algn="l" rtl="0">
              <a:lnSpc>
                <a:spcPct val="90000"/>
              </a:lnSpc>
              <a:spcBef>
                <a:spcPts val="1000"/>
              </a:spcBef>
              <a:spcAft>
                <a:spcPts val="0"/>
              </a:spcAft>
              <a:buClr>
                <a:schemeClr val="dk1"/>
              </a:buClr>
              <a:buSzPts val="2800"/>
              <a:buFont typeface="Candara"/>
              <a:buChar char="•"/>
            </a:pPr>
            <a:r>
              <a:rPr lang="en-US">
                <a:latin typeface="Candara"/>
                <a:ea typeface="Candara"/>
                <a:cs typeface="Candara"/>
                <a:sym typeface="Candara"/>
              </a:rPr>
              <a:t>The value should match what is in Enrich for each student</a:t>
            </a:r>
            <a:endParaRPr>
              <a:latin typeface="Candara"/>
              <a:ea typeface="Candara"/>
              <a:cs typeface="Candara"/>
              <a:sym typeface="Candara"/>
            </a:endParaRPr>
          </a:p>
          <a:p>
            <a:pPr marL="228600" lvl="0" indent="-228600" algn="l" rtl="0">
              <a:lnSpc>
                <a:spcPct val="90000"/>
              </a:lnSpc>
              <a:spcBef>
                <a:spcPts val="1000"/>
              </a:spcBef>
              <a:spcAft>
                <a:spcPts val="0"/>
              </a:spcAft>
              <a:buClr>
                <a:schemeClr val="dk1"/>
              </a:buClr>
              <a:buSzPts val="2800"/>
              <a:buFont typeface="Candara"/>
              <a:buChar char="•"/>
            </a:pPr>
            <a:r>
              <a:rPr lang="en-US">
                <a:latin typeface="Candara"/>
                <a:ea typeface="Candara"/>
                <a:cs typeface="Candara"/>
                <a:sym typeface="Candara"/>
              </a:rPr>
              <a:t>This determines sub-groups for </a:t>
            </a:r>
            <a:endParaRPr>
              <a:latin typeface="Candara"/>
              <a:ea typeface="Candara"/>
              <a:cs typeface="Candara"/>
              <a:sym typeface="Candara"/>
            </a:endParaRPr>
          </a:p>
          <a:p>
            <a:pPr marL="0" lvl="0" indent="0" algn="l" rtl="0">
              <a:lnSpc>
                <a:spcPct val="90000"/>
              </a:lnSpc>
              <a:spcBef>
                <a:spcPts val="1000"/>
              </a:spcBef>
              <a:spcAft>
                <a:spcPts val="0"/>
              </a:spcAft>
              <a:buClr>
                <a:schemeClr val="dk1"/>
              </a:buClr>
              <a:buSzPts val="2800"/>
              <a:buNone/>
            </a:pPr>
            <a:r>
              <a:rPr lang="en-US">
                <a:latin typeface="Candara"/>
                <a:ea typeface="Candara"/>
                <a:cs typeface="Candara"/>
                <a:sym typeface="Candara"/>
              </a:rPr>
              <a:t>   Testing / assessment</a:t>
            </a:r>
            <a:endParaRPr>
              <a:latin typeface="Candara"/>
              <a:ea typeface="Candara"/>
              <a:cs typeface="Candara"/>
              <a:sym typeface="Candara"/>
            </a:endParaRPr>
          </a:p>
        </p:txBody>
      </p:sp>
      <p:pic>
        <p:nvPicPr>
          <p:cNvPr id="112" name="Google Shape;112;p5"/>
          <p:cNvPicPr preferRelativeResize="0"/>
          <p:nvPr/>
        </p:nvPicPr>
        <p:blipFill rotWithShape="1">
          <a:blip r:embed="rId3">
            <a:alphaModFix/>
          </a:blip>
          <a:srcRect/>
          <a:stretch/>
        </p:blipFill>
        <p:spPr>
          <a:xfrm>
            <a:off x="6155999" y="3913632"/>
            <a:ext cx="5489451" cy="2579243"/>
          </a:xfrm>
          <a:prstGeom prst="rect">
            <a:avLst/>
          </a:prstGeom>
          <a:noFill/>
          <a:ln>
            <a:noFill/>
          </a:ln>
        </p:spPr>
      </p:pic>
    </p:spTree>
    <p:extLst>
      <p:ext uri="{BB962C8B-B14F-4D97-AF65-F5344CB8AC3E}">
        <p14:creationId xmlns:p14="http://schemas.microsoft.com/office/powerpoint/2010/main" val="33849660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838199" y="80192"/>
            <a:ext cx="10515600" cy="10542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E1E1E"/>
              </a:buClr>
              <a:buSzPts val="4000"/>
              <a:buFont typeface="Constantia"/>
              <a:buNone/>
            </a:pPr>
            <a:r>
              <a:rPr lang="en-US" sz="4000">
                <a:solidFill>
                  <a:srgbClr val="AE1E1E"/>
                </a:solidFill>
                <a:latin typeface="Constantia"/>
                <a:ea typeface="Constantia"/>
                <a:cs typeface="Constantia"/>
                <a:sym typeface="Constantia"/>
              </a:rPr>
              <a:t>Student Services- Special Education &amp; 504</a:t>
            </a:r>
            <a:endParaRPr sz="4000"/>
          </a:p>
        </p:txBody>
      </p:sp>
      <p:sp>
        <p:nvSpPr>
          <p:cNvPr id="118" name="Google Shape;118;p6"/>
          <p:cNvSpPr txBox="1">
            <a:spLocks noGrp="1"/>
          </p:cNvSpPr>
          <p:nvPr>
            <p:ph type="body" idx="1"/>
          </p:nvPr>
        </p:nvSpPr>
        <p:spPr>
          <a:xfrm>
            <a:off x="482790" y="1214683"/>
            <a:ext cx="5372378" cy="535838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0"/>
              </a:spcBef>
              <a:spcAft>
                <a:spcPts val="0"/>
              </a:spcAft>
              <a:buClr>
                <a:schemeClr val="dk1"/>
              </a:buClr>
              <a:buSzPts val="2400"/>
              <a:buFont typeface="Candara"/>
              <a:buChar char="•"/>
            </a:pPr>
            <a:r>
              <a:rPr lang="en-US" sz="2400" u="sng">
                <a:latin typeface="Candara"/>
                <a:ea typeface="Candara"/>
                <a:cs typeface="Candara"/>
                <a:sym typeface="Candara"/>
              </a:rPr>
              <a:t>504 Plan</a:t>
            </a:r>
            <a:r>
              <a:rPr lang="en-US" sz="2400">
                <a:latin typeface="Candara"/>
                <a:ea typeface="Candara"/>
                <a:cs typeface="Candara"/>
                <a:sym typeface="Candara"/>
              </a:rPr>
              <a:t>- Select the primary life function in which the student is most substantially limited according to 504 documentation in Enrich. </a:t>
            </a:r>
            <a:endParaRPr>
              <a:latin typeface="Candara"/>
              <a:ea typeface="Candara"/>
              <a:cs typeface="Candara"/>
              <a:sym typeface="Candara"/>
            </a:endParaRPr>
          </a:p>
          <a:p>
            <a:pPr marL="0" lvl="0" indent="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342900" lvl="0" indent="-342900" algn="l" rtl="0">
              <a:lnSpc>
                <a:spcPct val="90000"/>
              </a:lnSpc>
              <a:spcBef>
                <a:spcPts val="1000"/>
              </a:spcBef>
              <a:spcAft>
                <a:spcPts val="0"/>
              </a:spcAft>
              <a:buClr>
                <a:schemeClr val="dk1"/>
              </a:buClr>
              <a:buSzPts val="2400"/>
              <a:buFont typeface="Candara"/>
              <a:buChar char="•"/>
            </a:pPr>
            <a:r>
              <a:rPr lang="en-US" sz="2400">
                <a:latin typeface="Candara"/>
                <a:ea typeface="Candara"/>
                <a:cs typeface="Candara"/>
                <a:sym typeface="Candara"/>
              </a:rPr>
              <a:t>Leave this field blank if the student does not have a 504 Accommodation Plan. </a:t>
            </a:r>
            <a:endParaRPr>
              <a:latin typeface="Candara"/>
              <a:ea typeface="Candara"/>
              <a:cs typeface="Candara"/>
              <a:sym typeface="Candara"/>
            </a:endParaRPr>
          </a:p>
          <a:p>
            <a:pPr marL="342900" lvl="0" indent="-19050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0" lvl="0" indent="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342900" lvl="0" indent="-19050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0" lvl="0" indent="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0" lvl="0" indent="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0" lvl="0" indent="0" algn="l" rtl="0">
              <a:lnSpc>
                <a:spcPct val="90000"/>
              </a:lnSpc>
              <a:spcBef>
                <a:spcPts val="1000"/>
              </a:spcBef>
              <a:spcAft>
                <a:spcPts val="0"/>
              </a:spcAft>
              <a:buClr>
                <a:schemeClr val="dk1"/>
              </a:buClr>
              <a:buSzPts val="2400"/>
              <a:buNone/>
            </a:pPr>
            <a:r>
              <a:rPr lang="en-US" sz="2400">
                <a:latin typeface="Candara"/>
                <a:ea typeface="Candara"/>
                <a:cs typeface="Candara"/>
                <a:sym typeface="Candara"/>
              </a:rPr>
              <a:t>Check Box if student is eligible for 504 services but does not have a </a:t>
            </a:r>
            <a:endParaRPr>
              <a:latin typeface="Candara"/>
              <a:ea typeface="Candara"/>
              <a:cs typeface="Candara"/>
              <a:sym typeface="Candara"/>
            </a:endParaRPr>
          </a:p>
          <a:p>
            <a:pPr marL="0" lvl="0" indent="0" algn="l" rtl="0">
              <a:lnSpc>
                <a:spcPct val="90000"/>
              </a:lnSpc>
              <a:spcBef>
                <a:spcPts val="1000"/>
              </a:spcBef>
              <a:spcAft>
                <a:spcPts val="0"/>
              </a:spcAft>
              <a:buClr>
                <a:schemeClr val="dk1"/>
              </a:buClr>
              <a:buSzPts val="2400"/>
              <a:buNone/>
            </a:pPr>
            <a:r>
              <a:rPr lang="en-US" sz="2400">
                <a:latin typeface="Candara"/>
                <a:ea typeface="Candara"/>
                <a:cs typeface="Candara"/>
                <a:sym typeface="Candara"/>
              </a:rPr>
              <a:t>formal 504 Plan in place.</a:t>
            </a:r>
            <a:endParaRPr sz="2000">
              <a:latin typeface="Candara"/>
              <a:ea typeface="Candara"/>
              <a:cs typeface="Candara"/>
              <a:sym typeface="Candara"/>
            </a:endParaRPr>
          </a:p>
        </p:txBody>
      </p:sp>
      <p:pic>
        <p:nvPicPr>
          <p:cNvPr id="119" name="Google Shape;119;p6"/>
          <p:cNvPicPr preferRelativeResize="0"/>
          <p:nvPr/>
        </p:nvPicPr>
        <p:blipFill rotWithShape="1">
          <a:blip r:embed="rId3">
            <a:alphaModFix/>
          </a:blip>
          <a:srcRect l="5433"/>
          <a:stretch/>
        </p:blipFill>
        <p:spPr>
          <a:xfrm>
            <a:off x="6336833" y="1165615"/>
            <a:ext cx="5445869" cy="3728790"/>
          </a:xfrm>
          <a:prstGeom prst="rect">
            <a:avLst/>
          </a:prstGeom>
          <a:noFill/>
          <a:ln>
            <a:noFill/>
          </a:ln>
        </p:spPr>
      </p:pic>
      <p:pic>
        <p:nvPicPr>
          <p:cNvPr id="120" name="Google Shape;120;p6"/>
          <p:cNvPicPr preferRelativeResize="0"/>
          <p:nvPr/>
        </p:nvPicPr>
        <p:blipFill rotWithShape="1">
          <a:blip r:embed="rId4">
            <a:alphaModFix/>
          </a:blip>
          <a:srcRect/>
          <a:stretch/>
        </p:blipFill>
        <p:spPr>
          <a:xfrm>
            <a:off x="6410324" y="5563321"/>
            <a:ext cx="5298886" cy="754827"/>
          </a:xfrm>
          <a:prstGeom prst="rect">
            <a:avLst/>
          </a:prstGeom>
          <a:noFill/>
          <a:ln>
            <a:noFill/>
          </a:ln>
        </p:spPr>
      </p:pic>
      <p:sp>
        <p:nvSpPr>
          <p:cNvPr id="121" name="Google Shape;121;p6"/>
          <p:cNvSpPr/>
          <p:nvPr/>
        </p:nvSpPr>
        <p:spPr>
          <a:xfrm>
            <a:off x="5392896" y="5716994"/>
            <a:ext cx="1017428" cy="223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93691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8" name="Google Shape;128;p7"/>
          <p:cNvSpPr txBox="1"/>
          <p:nvPr/>
        </p:nvSpPr>
        <p:spPr>
          <a:xfrm>
            <a:off x="249825" y="1547450"/>
            <a:ext cx="11551500" cy="450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Cormorant SC Light"/>
              <a:ea typeface="Cormorant SC Light"/>
              <a:cs typeface="Cormorant SC Light"/>
              <a:sym typeface="Cormorant SC Light"/>
            </a:endParaRPr>
          </a:p>
          <a:p>
            <a:pPr marL="571500" marR="0" lvl="0" indent="-571500" algn="l" defTabSz="914400" rtl="0" eaLnBrk="1" fontAlgn="auto" latinLnBrk="0" hangingPunct="1">
              <a:lnSpc>
                <a:spcPct val="90000"/>
              </a:lnSpc>
              <a:spcBef>
                <a:spcPts val="0"/>
              </a:spcBef>
              <a:spcAft>
                <a:spcPts val="0"/>
              </a:spcAft>
              <a:buClr>
                <a:srgbClr val="000000"/>
              </a:buClr>
              <a:buSzPts val="3000"/>
              <a:buFont typeface="Candara"/>
              <a:buChar char="•"/>
              <a:tabLst/>
              <a:defRPr/>
            </a:pPr>
            <a:r>
              <a:rPr kumimoji="0" lang="en-US" sz="3000" b="0" i="0" u="none" strike="noStrike" kern="0" cap="none" spc="0" normalizeH="0" baseline="0" noProof="0">
                <a:ln>
                  <a:noFill/>
                </a:ln>
                <a:solidFill>
                  <a:srgbClr val="000000"/>
                </a:solidFill>
                <a:effectLst/>
                <a:uLnTx/>
                <a:uFillTx/>
                <a:latin typeface="Candara"/>
                <a:ea typeface="Candara"/>
                <a:cs typeface="Candara"/>
                <a:sym typeface="Candara"/>
              </a:rPr>
              <a:t>Ensures students receive access to correct assessment</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90000"/>
              </a:lnSpc>
              <a:spcBef>
                <a:spcPts val="0"/>
              </a:spcBef>
              <a:spcAft>
                <a:spcPts val="0"/>
              </a:spcAft>
              <a:buClr>
                <a:srgbClr val="000000"/>
              </a:buClr>
              <a:buSzPts val="3000"/>
              <a:buFont typeface="Calibri"/>
              <a:buNone/>
              <a:tabLst/>
              <a:defRPr/>
            </a:pPr>
            <a:endParaRPr kumimoji="0" sz="3000" b="0" i="0" u="none" strike="noStrike" kern="0" cap="none" spc="0" normalizeH="0" baseline="0" noProof="0">
              <a:ln>
                <a:noFill/>
              </a:ln>
              <a:solidFill>
                <a:srgbClr val="000000"/>
              </a:solidFill>
              <a:effectLst/>
              <a:uLnTx/>
              <a:uFillTx/>
              <a:latin typeface="Candara"/>
              <a:ea typeface="Candara"/>
              <a:cs typeface="Candara"/>
              <a:sym typeface="Candara"/>
            </a:endParaRPr>
          </a:p>
          <a:p>
            <a:pPr marL="571500" marR="0" lvl="0" indent="-571500" algn="l" defTabSz="914400" rtl="0" eaLnBrk="1" fontAlgn="auto" latinLnBrk="0" hangingPunct="1">
              <a:lnSpc>
                <a:spcPct val="90000"/>
              </a:lnSpc>
              <a:spcBef>
                <a:spcPts val="0"/>
              </a:spcBef>
              <a:spcAft>
                <a:spcPts val="0"/>
              </a:spcAft>
              <a:buClr>
                <a:srgbClr val="000000"/>
              </a:buClr>
              <a:buSzPts val="3000"/>
              <a:buFont typeface="Candara"/>
              <a:buChar char="•"/>
              <a:tabLst/>
              <a:defRPr/>
            </a:pPr>
            <a:r>
              <a:rPr kumimoji="0" lang="en-US" sz="3000" b="0" i="0" u="none" strike="noStrike" kern="0" cap="none" spc="0" normalizeH="0" baseline="0" noProof="0">
                <a:ln>
                  <a:noFill/>
                </a:ln>
                <a:solidFill>
                  <a:srgbClr val="000000"/>
                </a:solidFill>
                <a:effectLst/>
                <a:uLnTx/>
                <a:uFillTx/>
                <a:latin typeface="Candara"/>
                <a:ea typeface="Candara"/>
                <a:cs typeface="Candara"/>
                <a:sym typeface="Candara"/>
              </a:rPr>
              <a:t>Ensures student’s test is coded correctly for computer based and paper/pencil assessments.  No bubbling required!</a:t>
            </a:r>
            <a:br>
              <a:rPr kumimoji="0" lang="en-US" sz="3000" b="0" i="0" u="none" strike="noStrike" kern="0" cap="none" spc="0" normalizeH="0" baseline="0" noProof="0">
                <a:ln>
                  <a:noFill/>
                </a:ln>
                <a:solidFill>
                  <a:srgbClr val="000000"/>
                </a:solidFill>
                <a:effectLst/>
                <a:uLnTx/>
                <a:uFillTx/>
                <a:latin typeface="Candara"/>
                <a:ea typeface="Candara"/>
                <a:cs typeface="Candara"/>
                <a:sym typeface="Candara"/>
              </a:rPr>
            </a:br>
            <a:endParaRPr kumimoji="0" sz="3000" b="0" i="0" u="none" strike="noStrike" kern="0" cap="none" spc="0" normalizeH="0" baseline="0" noProof="0">
              <a:ln>
                <a:noFill/>
              </a:ln>
              <a:solidFill>
                <a:srgbClr val="000000"/>
              </a:solidFill>
              <a:effectLst/>
              <a:uLnTx/>
              <a:uFillTx/>
              <a:latin typeface="Candara"/>
              <a:ea typeface="Candara"/>
              <a:cs typeface="Candara"/>
              <a:sym typeface="Candara"/>
            </a:endParaRPr>
          </a:p>
          <a:p>
            <a:pPr marL="571500" marR="0" lvl="0" indent="-571500" algn="l" defTabSz="914400" rtl="0" eaLnBrk="1" fontAlgn="auto" latinLnBrk="0" hangingPunct="1">
              <a:lnSpc>
                <a:spcPct val="90000"/>
              </a:lnSpc>
              <a:spcBef>
                <a:spcPts val="0"/>
              </a:spcBef>
              <a:spcAft>
                <a:spcPts val="0"/>
              </a:spcAft>
              <a:buClr>
                <a:srgbClr val="000000"/>
              </a:buClr>
              <a:buSzPts val="3000"/>
              <a:buFont typeface="Candara"/>
              <a:buChar char="•"/>
              <a:tabLst/>
              <a:defRPr/>
            </a:pPr>
            <a:r>
              <a:rPr kumimoji="0" lang="en-US" sz="3000" b="0" i="0" u="none" strike="noStrike" kern="0" cap="none" spc="0" normalizeH="0" baseline="0" noProof="0">
                <a:ln>
                  <a:noFill/>
                </a:ln>
                <a:solidFill>
                  <a:srgbClr val="000000"/>
                </a:solidFill>
                <a:effectLst/>
                <a:uLnTx/>
                <a:uFillTx/>
                <a:latin typeface="Candara"/>
                <a:ea typeface="Candara"/>
                <a:cs typeface="Candara"/>
                <a:sym typeface="Candara"/>
              </a:rPr>
              <a:t>Ensures students receive correct accommodations per their IEP, 504, or ML Plan  </a:t>
            </a:r>
            <a:br>
              <a:rPr kumimoji="0" lang="en-US" sz="3000" b="0" i="0" u="none" strike="noStrike" kern="0" cap="none" spc="0" normalizeH="0" baseline="0" noProof="0">
                <a:ln>
                  <a:noFill/>
                </a:ln>
                <a:solidFill>
                  <a:srgbClr val="000000"/>
                </a:solidFill>
                <a:effectLst/>
                <a:uLnTx/>
                <a:uFillTx/>
                <a:latin typeface="Candara"/>
                <a:ea typeface="Candara"/>
                <a:cs typeface="Candara"/>
                <a:sym typeface="Candara"/>
              </a:rPr>
            </a:br>
            <a:endParaRPr kumimoji="0" sz="3000" b="0" i="0" u="none" strike="noStrike" kern="0" cap="none" spc="0" normalizeH="0" baseline="0" noProof="0">
              <a:ln>
                <a:noFill/>
              </a:ln>
              <a:solidFill>
                <a:srgbClr val="000000"/>
              </a:solidFill>
              <a:effectLst/>
              <a:uLnTx/>
              <a:uFillTx/>
              <a:latin typeface="Candara"/>
              <a:ea typeface="Candara"/>
              <a:cs typeface="Candara"/>
              <a:sym typeface="Candara"/>
            </a:endParaRPr>
          </a:p>
          <a:p>
            <a:pPr marL="571500" marR="0" lvl="0" indent="-571500" algn="l" defTabSz="914400" rtl="0" eaLnBrk="1" fontAlgn="auto" latinLnBrk="0" hangingPunct="1">
              <a:lnSpc>
                <a:spcPct val="90000"/>
              </a:lnSpc>
              <a:spcBef>
                <a:spcPts val="0"/>
              </a:spcBef>
              <a:spcAft>
                <a:spcPts val="0"/>
              </a:spcAft>
              <a:buClr>
                <a:srgbClr val="000000"/>
              </a:buClr>
              <a:buSzPts val="3000"/>
              <a:buFont typeface="Arial"/>
              <a:buChar char="•"/>
              <a:tabLst/>
              <a:defRPr/>
            </a:pPr>
            <a:r>
              <a:rPr kumimoji="0" lang="en-US" sz="3000" b="0" i="0" u="none" strike="noStrike" kern="0" cap="none" spc="0" normalizeH="0" baseline="0" noProof="0">
                <a:ln>
                  <a:noFill/>
                </a:ln>
                <a:solidFill>
                  <a:srgbClr val="000000"/>
                </a:solidFill>
                <a:effectLst/>
                <a:uLnTx/>
                <a:uFillTx/>
                <a:latin typeface="Candara"/>
                <a:ea typeface="Candara"/>
                <a:cs typeface="Candara"/>
                <a:sym typeface="Candara"/>
              </a:rPr>
              <a:t>Ensures schools are reimbursed correctly for the administration of PSAT, ACT, SAT, and Ready to Work</a:t>
            </a:r>
            <a:endParaRPr kumimoji="0" sz="3000" b="0" i="0" u="none" strike="noStrike" kern="0" cap="none" spc="0" normalizeH="0" baseline="0" noProof="0">
              <a:ln>
                <a:noFill/>
              </a:ln>
              <a:solidFill>
                <a:srgbClr val="000000"/>
              </a:solidFill>
              <a:effectLst/>
              <a:uLnTx/>
              <a:uFillTx/>
              <a:latin typeface="Candara"/>
              <a:ea typeface="Candara"/>
              <a:cs typeface="Candara"/>
              <a:sym typeface="Candara"/>
            </a:endParaRPr>
          </a:p>
          <a:p>
            <a:pPr marL="45720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000000"/>
              </a:solidFill>
              <a:effectLst/>
              <a:uLnTx/>
              <a:uFillTx/>
              <a:latin typeface="Cormorant SC Light"/>
              <a:ea typeface="Cormorant SC Light"/>
              <a:cs typeface="Cormorant SC Light"/>
              <a:sym typeface="Cormorant SC Light"/>
            </a:endParaRPr>
          </a:p>
        </p:txBody>
      </p:sp>
      <p:sp>
        <p:nvSpPr>
          <p:cNvPr id="129" name="Google Shape;129;p7"/>
          <p:cNvSpPr txBox="1"/>
          <p:nvPr/>
        </p:nvSpPr>
        <p:spPr>
          <a:xfrm>
            <a:off x="767787" y="493147"/>
            <a:ext cx="10515600" cy="1054299"/>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defTabSz="914400" rtl="0" eaLnBrk="1" fontAlgn="auto" latinLnBrk="0" hangingPunct="1">
              <a:lnSpc>
                <a:spcPct val="90000"/>
              </a:lnSpc>
              <a:spcBef>
                <a:spcPts val="0"/>
              </a:spcBef>
              <a:spcAft>
                <a:spcPts val="0"/>
              </a:spcAft>
              <a:buClr>
                <a:srgbClr val="AE1E1E"/>
              </a:buClr>
              <a:buSzPct val="100000"/>
              <a:buFont typeface="Constantia"/>
              <a:buNone/>
              <a:tabLst/>
              <a:defRPr/>
            </a:pPr>
            <a:r>
              <a:rPr kumimoji="0" lang="en-US" sz="40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Testing Accommodations Pre-Code</a:t>
            </a:r>
            <a:endParaRPr kumimoji="0" sz="40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04416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35" name="Google Shape;135;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36" name="Google Shape;136;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7" name="Google Shape;137;p8"/>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Medical Homebound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txBox="1"/>
          <p:nvPr/>
        </p:nvSpPr>
        <p:spPr>
          <a:xfrm>
            <a:off x="185530" y="742122"/>
            <a:ext cx="11675100" cy="5387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AE1E1E"/>
              </a:solidFill>
              <a:effectLst/>
              <a:uLnTx/>
              <a:uFillTx/>
              <a:latin typeface="Constantia"/>
              <a:ea typeface="Constantia"/>
              <a:cs typeface="Constantia"/>
              <a:sym typeface="Constant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sng" strike="noStrike" kern="0" cap="none" spc="0" normalizeH="0" baseline="0" noProof="0">
                <a:ln>
                  <a:noFill/>
                </a:ln>
                <a:solidFill>
                  <a:srgbClr val="000000"/>
                </a:solidFill>
                <a:effectLst/>
                <a:uLnTx/>
                <a:uFillTx/>
                <a:latin typeface="Candara"/>
                <a:ea typeface="Candara"/>
                <a:cs typeface="Candara"/>
                <a:sym typeface="Candara"/>
              </a:rPr>
              <a:t>Medical Homebound</a:t>
            </a: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 Correlates to EFA coding. Medical Homebound student are coded as </a:t>
            </a:r>
            <a:r>
              <a:rPr kumimoji="0" lang="en-US" sz="2400" b="1" i="0" u="sng" strike="noStrike" kern="0" cap="none" spc="0" normalizeH="0" baseline="0" noProof="0">
                <a:ln>
                  <a:noFill/>
                </a:ln>
                <a:solidFill>
                  <a:srgbClr val="000000"/>
                </a:solidFill>
                <a:effectLst/>
                <a:uLnTx/>
                <a:uFillTx/>
                <a:latin typeface="Candara"/>
                <a:ea typeface="Candara"/>
                <a:cs typeface="Candara"/>
                <a:sym typeface="Candara"/>
              </a:rPr>
              <a:t>Homebound </a:t>
            </a: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in Powerschool and must have been approved by the school leader. The dates of the Homebound are as listed on the approved school form. Work with the Medical Homebound contact at your school if you have specific student questions.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sng" strike="noStrike" kern="0" cap="none" spc="0" normalizeH="0" baseline="0" noProof="0">
                <a:ln>
                  <a:noFill/>
                </a:ln>
                <a:solidFill>
                  <a:srgbClr val="000000"/>
                </a:solidFill>
                <a:effectLst/>
                <a:uLnTx/>
                <a:uFillTx/>
                <a:latin typeface="Candara"/>
                <a:ea typeface="Candara"/>
                <a:cs typeface="Candara"/>
                <a:sym typeface="Candara"/>
              </a:rPr>
              <a:t>Homebased is for Special Education Students ONLY</a:t>
            </a: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 In PowerSchool, attendance must be entered accordingly. Some student IEPs define Homebased instruction. Work with your SPED coordinator for student specific scenarios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800100" marR="0" lvl="1"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There is no EFA funding for Homebased Instruction</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A43128"/>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2103252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44" name="Google Shape;144;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45" name="Google Shape;145;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6" name="Google Shape;146;p9"/>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Contact Information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9"/>
          <p:cNvSpPr txBox="1"/>
          <p:nvPr/>
        </p:nvSpPr>
        <p:spPr>
          <a:xfrm>
            <a:off x="636608" y="1600200"/>
            <a:ext cx="10031400" cy="12006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Parent, Address, Phone Number and Email address are needed for state reporting.</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Use this pathway </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p:txBody>
      </p:sp>
      <p:pic>
        <p:nvPicPr>
          <p:cNvPr id="148" name="Google Shape;148;p9" descr="Graphical user interface, text&#10;&#10;Description automatically generated"/>
          <p:cNvPicPr preferRelativeResize="0"/>
          <p:nvPr/>
        </p:nvPicPr>
        <p:blipFill rotWithShape="1">
          <a:blip r:embed="rId4">
            <a:alphaModFix/>
          </a:blip>
          <a:srcRect/>
          <a:stretch/>
        </p:blipFill>
        <p:spPr>
          <a:xfrm>
            <a:off x="331304" y="2927284"/>
            <a:ext cx="1810012" cy="3737675"/>
          </a:xfrm>
          <a:prstGeom prst="rect">
            <a:avLst/>
          </a:prstGeom>
          <a:noFill/>
          <a:ln>
            <a:noFill/>
          </a:ln>
        </p:spPr>
      </p:pic>
      <p:pic>
        <p:nvPicPr>
          <p:cNvPr id="149" name="Google Shape;149;p9" descr="Graphical user interface, application&#10;&#10;Description automatically generated"/>
          <p:cNvPicPr preferRelativeResize="0"/>
          <p:nvPr/>
        </p:nvPicPr>
        <p:blipFill rotWithShape="1">
          <a:blip r:embed="rId5">
            <a:alphaModFix/>
          </a:blip>
          <a:srcRect/>
          <a:stretch/>
        </p:blipFill>
        <p:spPr>
          <a:xfrm>
            <a:off x="3334012" y="2759055"/>
            <a:ext cx="6667500" cy="1066800"/>
          </a:xfrm>
          <a:prstGeom prst="rect">
            <a:avLst/>
          </a:prstGeom>
          <a:noFill/>
          <a:ln>
            <a:noFill/>
          </a:ln>
        </p:spPr>
      </p:pic>
      <p:pic>
        <p:nvPicPr>
          <p:cNvPr id="150" name="Google Shape;150;p9"/>
          <p:cNvPicPr preferRelativeResize="0"/>
          <p:nvPr/>
        </p:nvPicPr>
        <p:blipFill rotWithShape="1">
          <a:blip r:embed="rId6">
            <a:alphaModFix/>
          </a:blip>
          <a:srcRect/>
          <a:stretch/>
        </p:blipFill>
        <p:spPr>
          <a:xfrm>
            <a:off x="2704782" y="4713297"/>
            <a:ext cx="9155914" cy="1066799"/>
          </a:xfrm>
          <a:prstGeom prst="rect">
            <a:avLst/>
          </a:prstGeom>
          <a:noFill/>
          <a:ln>
            <a:noFill/>
          </a:ln>
        </p:spPr>
      </p:pic>
      <p:sp>
        <p:nvSpPr>
          <p:cNvPr id="151" name="Google Shape;151;p9"/>
          <p:cNvSpPr/>
          <p:nvPr/>
        </p:nvSpPr>
        <p:spPr>
          <a:xfrm>
            <a:off x="2245489" y="2927284"/>
            <a:ext cx="1088523" cy="32867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9"/>
          <p:cNvSpPr/>
          <p:nvPr/>
        </p:nvSpPr>
        <p:spPr>
          <a:xfrm rot="5400000">
            <a:off x="5935182" y="3980412"/>
            <a:ext cx="1088523" cy="32867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53;p9"/>
          <p:cNvSpPr/>
          <p:nvPr/>
        </p:nvSpPr>
        <p:spPr>
          <a:xfrm>
            <a:off x="3877519" y="5416952"/>
            <a:ext cx="787078" cy="21991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54;p9"/>
          <p:cNvSpPr/>
          <p:nvPr/>
        </p:nvSpPr>
        <p:spPr>
          <a:xfrm>
            <a:off x="9607972" y="5393803"/>
            <a:ext cx="1526873" cy="24306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55;p9"/>
          <p:cNvSpPr/>
          <p:nvPr/>
        </p:nvSpPr>
        <p:spPr>
          <a:xfrm>
            <a:off x="5648446" y="5416952"/>
            <a:ext cx="447554" cy="36314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56;p9"/>
          <p:cNvSpPr/>
          <p:nvPr/>
        </p:nvSpPr>
        <p:spPr>
          <a:xfrm>
            <a:off x="6622648" y="5407302"/>
            <a:ext cx="447554" cy="36314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57;p9"/>
          <p:cNvSpPr/>
          <p:nvPr/>
        </p:nvSpPr>
        <p:spPr>
          <a:xfrm>
            <a:off x="3834671" y="4827661"/>
            <a:ext cx="787078" cy="520861"/>
          </a:xfrm>
          <a:prstGeom prst="donut">
            <a:avLst>
              <a:gd name="adj" fmla="val 4965"/>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9"/>
          <p:cNvSpPr/>
          <p:nvPr/>
        </p:nvSpPr>
        <p:spPr>
          <a:xfrm>
            <a:off x="5554884" y="4829014"/>
            <a:ext cx="634678" cy="520861"/>
          </a:xfrm>
          <a:prstGeom prst="donut">
            <a:avLst>
              <a:gd name="adj" fmla="val 4965"/>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9"/>
          <p:cNvSpPr/>
          <p:nvPr/>
        </p:nvSpPr>
        <p:spPr>
          <a:xfrm>
            <a:off x="6540663" y="4819364"/>
            <a:ext cx="634678" cy="520861"/>
          </a:xfrm>
          <a:prstGeom prst="donut">
            <a:avLst>
              <a:gd name="adj" fmla="val 4965"/>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9"/>
          <p:cNvSpPr/>
          <p:nvPr/>
        </p:nvSpPr>
        <p:spPr>
          <a:xfrm>
            <a:off x="10056473" y="4860800"/>
            <a:ext cx="787078" cy="520861"/>
          </a:xfrm>
          <a:prstGeom prst="donut">
            <a:avLst>
              <a:gd name="adj" fmla="val 4965"/>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95165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66" name="Google Shape;166;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67" name="Google Shape;167;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8" name="Google Shape;168;p10"/>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Plan for Success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0"/>
          <p:cNvSpPr txBox="1"/>
          <p:nvPr/>
        </p:nvSpPr>
        <p:spPr>
          <a:xfrm>
            <a:off x="185530" y="742122"/>
            <a:ext cx="11675100" cy="6126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AE1E1E"/>
              </a:solidFill>
              <a:effectLst/>
              <a:uLnTx/>
              <a:uFillTx/>
              <a:latin typeface="Constantia"/>
              <a:ea typeface="Constantia"/>
              <a:cs typeface="Constantia"/>
              <a:sym typeface="Constant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Each school needs a plan for gathering, entering and checking the data on a regular basis.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Students come and go from the school.</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Students are identified and dismissed throughout the year</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Plans are updated and changed throughout the year</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How will your school do this?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Shared spreadsheet</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Weekly/Monthly meetings with relevant personnel</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SPED coordinator updates as needed</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1257300" marR="0" lvl="2" indent="-342900" algn="l" defTabSz="914400" rtl="0" eaLnBrk="1" fontAlgn="auto" latinLnBrk="0" hangingPunct="1">
              <a:lnSpc>
                <a:spcPct val="100000"/>
              </a:lnSpc>
              <a:spcBef>
                <a:spcPts val="0"/>
              </a:spcBef>
              <a:spcAft>
                <a:spcPts val="0"/>
              </a:spcAft>
              <a:buClr>
                <a:srgbClr val="000000"/>
              </a:buClr>
              <a:buSzPts val="2400"/>
              <a:buFont typeface="Candara"/>
              <a:buChar char="•"/>
              <a:tabLst/>
              <a:defRPr/>
            </a:pPr>
            <a:r>
              <a:rPr kumimoji="0" lang="en-US" sz="2400" b="0" i="0" u="none" strike="noStrike" kern="0" cap="none" spc="0" normalizeH="0" baseline="0" noProof="0">
                <a:ln>
                  <a:noFill/>
                </a:ln>
                <a:solidFill>
                  <a:srgbClr val="000000"/>
                </a:solidFill>
                <a:effectLst/>
                <a:uLnTx/>
                <a:uFillTx/>
                <a:latin typeface="Candara"/>
                <a:ea typeface="Candara"/>
                <a:cs typeface="Candara"/>
                <a:sym typeface="Candara"/>
              </a:rPr>
              <a:t>Other ideas….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A43128"/>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26147450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75" name="Google Shape;175;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76" name="Google Shape;176;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7" name="Google Shape;177;p11"/>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MTSS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txBox="1"/>
          <p:nvPr/>
        </p:nvSpPr>
        <p:spPr>
          <a:xfrm>
            <a:off x="331304" y="1318896"/>
            <a:ext cx="11675166"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ndara"/>
                <a:ea typeface="Candara"/>
                <a:cs typeface="Candara"/>
                <a:sym typeface="Candara"/>
              </a:rPr>
              <a:t>By law, all students in kindergarten and first grade must be screened three times a year. </a:t>
            </a:r>
            <a:r>
              <a:rPr kumimoji="0" lang="en-US" sz="1800" b="1" i="0" u="none" strike="noStrike" kern="0" cap="none" spc="0" normalizeH="0" baseline="0" noProof="0">
                <a:ln>
                  <a:noFill/>
                </a:ln>
                <a:solidFill>
                  <a:srgbClr val="000000"/>
                </a:solidFill>
                <a:effectLst/>
                <a:uLnTx/>
                <a:uFillTx/>
                <a:latin typeface="Candara"/>
                <a:ea typeface="Candara"/>
                <a:cs typeface="Candara"/>
                <a:sym typeface="Candara"/>
              </a:rPr>
              <a:t>This PowerSchool question on the SC Student Information page should be answered for all kindergarten and first grade students.</a:t>
            </a:r>
            <a:endParaRPr kumimoji="0" sz="18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txBox="1"/>
          <p:nvPr/>
        </p:nvSpPr>
        <p:spPr>
          <a:xfrm>
            <a:off x="426765" y="2656450"/>
            <a:ext cx="5742000" cy="2031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ndara"/>
                <a:ea typeface="Candara"/>
                <a:cs typeface="Candara"/>
                <a:sym typeface="Candara"/>
              </a:rPr>
              <a:t>Question: “Was this student identified as at risk of having a reading difficulty based on the universal screening process?”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ndara"/>
                <a:ea typeface="Candara"/>
                <a:cs typeface="Candara"/>
                <a:sym typeface="Candara"/>
              </a:rPr>
              <a:t>Options: </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ndara"/>
                <a:ea typeface="Candara"/>
                <a:cs typeface="Candara"/>
                <a:sym typeface="Candara"/>
              </a:rPr>
              <a:t>1) Not Screened </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ndara"/>
                <a:ea typeface="Candara"/>
                <a:cs typeface="Candara"/>
                <a:sym typeface="Candara"/>
              </a:rPr>
              <a:t>2) Screened Identified</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ndara"/>
                <a:ea typeface="Candara"/>
                <a:cs typeface="Candara"/>
                <a:sym typeface="Candara"/>
              </a:rPr>
              <a:t>3) Screened Not Identified</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p:txBody>
      </p:sp>
      <p:pic>
        <p:nvPicPr>
          <p:cNvPr id="180" name="Google Shape;180;p11"/>
          <p:cNvPicPr preferRelativeResize="0"/>
          <p:nvPr/>
        </p:nvPicPr>
        <p:blipFill rotWithShape="1">
          <a:blip r:embed="rId4">
            <a:alphaModFix/>
          </a:blip>
          <a:srcRect/>
          <a:stretch/>
        </p:blipFill>
        <p:spPr>
          <a:xfrm>
            <a:off x="6496050" y="2819858"/>
            <a:ext cx="4933950" cy="2095500"/>
          </a:xfrm>
          <a:prstGeom prst="rect">
            <a:avLst/>
          </a:prstGeom>
          <a:noFill/>
          <a:ln>
            <a:noFill/>
          </a:ln>
        </p:spPr>
      </p:pic>
    </p:spTree>
    <p:extLst>
      <p:ext uri="{BB962C8B-B14F-4D97-AF65-F5344CB8AC3E}">
        <p14:creationId xmlns:p14="http://schemas.microsoft.com/office/powerpoint/2010/main" val="28487707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86" name="Google Shape;186;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87" name="Google Shape;187;p12"/>
          <p:cNvPicPr preferRelativeResize="0"/>
          <p:nvPr/>
        </p:nvPicPr>
        <p:blipFill rotWithShape="1">
          <a:blip r:embed="rId3">
            <a:alphaModFix/>
          </a:blip>
          <a:srcRect/>
          <a:stretch/>
        </p:blipFill>
        <p:spPr>
          <a:xfrm>
            <a:off x="0" y="-255722"/>
            <a:ext cx="12192000" cy="6408549"/>
          </a:xfrm>
          <a:prstGeom prst="rect">
            <a:avLst/>
          </a:prstGeom>
          <a:noFill/>
          <a:ln>
            <a:noFill/>
          </a:ln>
        </p:spPr>
      </p:pic>
      <p:sp>
        <p:nvSpPr>
          <p:cNvPr id="188" name="Google Shape;188;p12"/>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MTSS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2"/>
          <p:cNvSpPr txBox="1"/>
          <p:nvPr/>
        </p:nvSpPr>
        <p:spPr>
          <a:xfrm>
            <a:off x="331304" y="1307494"/>
            <a:ext cx="11780700" cy="5146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Candara"/>
              <a:buChar char="∙"/>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Districts should use the universal screening vendor cutoff points to determine whether a student is at risk of having a reading difficulty, </a:t>
            </a:r>
            <a:r>
              <a:rPr kumimoji="0" lang="en-US" sz="1600" b="0" i="0" u="sng" strike="noStrike" kern="0" cap="none" spc="0" normalizeH="0" baseline="0" noProof="0">
                <a:ln>
                  <a:noFill/>
                </a:ln>
                <a:solidFill>
                  <a:srgbClr val="000000"/>
                </a:solidFill>
                <a:effectLst/>
                <a:uLnTx/>
                <a:uFillTx/>
                <a:latin typeface="Candara"/>
                <a:ea typeface="Candara"/>
                <a:cs typeface="Candara"/>
                <a:sym typeface="Candara"/>
              </a:rPr>
              <a:t>not</a:t>
            </a: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 district-set cutoff points.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241300" algn="l" defTabSz="914400" rtl="0" eaLnBrk="1" fontAlgn="auto" latinLnBrk="0" hangingPunct="1">
              <a:lnSpc>
                <a:spcPct val="100000"/>
              </a:lnSpc>
              <a:spcBef>
                <a:spcPts val="0"/>
              </a:spcBef>
              <a:spcAft>
                <a:spcPts val="0"/>
              </a:spcAft>
              <a:buClr>
                <a:srgbClr val="000000"/>
              </a:buClr>
              <a:buSzPts val="1600"/>
              <a:buFont typeface="Noto Sans Symbols"/>
              <a:buNone/>
              <a:tabLst/>
              <a:defRPr/>
            </a:pPr>
            <a:endParaRPr kumimoji="0" sz="16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Candara"/>
              <a:buChar char="∙"/>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If a student is identified as at risk of having a reading difficulty </a:t>
            </a:r>
            <a:r>
              <a:rPr kumimoji="0" lang="en-US" sz="1600" b="0" i="0" u="sng" strike="noStrike" kern="0" cap="none" spc="0" normalizeH="0" baseline="0" noProof="0">
                <a:ln>
                  <a:noFill/>
                </a:ln>
                <a:solidFill>
                  <a:srgbClr val="000000"/>
                </a:solidFill>
                <a:effectLst/>
                <a:uLnTx/>
                <a:uFillTx/>
                <a:latin typeface="Candara"/>
                <a:ea typeface="Candara"/>
                <a:cs typeface="Candara"/>
                <a:sym typeface="Candara"/>
              </a:rPr>
              <a:t>during any of the screenings</a:t>
            </a: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 select screened, identified as at risk of having a reading difficulty.</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241300" algn="l" defTabSz="914400" rtl="0" eaLnBrk="1" fontAlgn="auto" latinLnBrk="0" hangingPunct="1">
              <a:lnSpc>
                <a:spcPct val="100000"/>
              </a:lnSpc>
              <a:spcBef>
                <a:spcPts val="0"/>
              </a:spcBef>
              <a:spcAft>
                <a:spcPts val="0"/>
              </a:spcAft>
              <a:buClr>
                <a:srgbClr val="000000"/>
              </a:buClr>
              <a:buSzPts val="1600"/>
              <a:buFont typeface="Noto Sans Symbols"/>
              <a:buNone/>
              <a:tabLst/>
              <a:defRPr/>
            </a:pPr>
            <a:endParaRPr kumimoji="0" sz="1600" b="0" i="0" u="none" strike="noStrike" kern="0" cap="none" spc="0" normalizeH="0" baseline="0" noProof="0">
              <a:ln>
                <a:noFill/>
              </a:ln>
              <a:solidFill>
                <a:srgbClr val="000000"/>
              </a:solidFill>
              <a:effectLst/>
              <a:uLnTx/>
              <a:uFillTx/>
              <a:latin typeface="Candara"/>
              <a:ea typeface="Candara"/>
              <a:cs typeface="Candara"/>
              <a:sym typeface="Candara"/>
            </a:endParaRPr>
          </a:p>
          <a:p>
            <a:pPr marL="342900" marR="0" lvl="0" indent="-241300" algn="l" defTabSz="914400" rtl="0" eaLnBrk="1" fontAlgn="auto" latinLnBrk="0" hangingPunct="1">
              <a:lnSpc>
                <a:spcPct val="100000"/>
              </a:lnSpc>
              <a:spcBef>
                <a:spcPts val="0"/>
              </a:spcBef>
              <a:spcAft>
                <a:spcPts val="0"/>
              </a:spcAft>
              <a:buClr>
                <a:srgbClr val="000000"/>
              </a:buClr>
              <a:buSzPts val="1600"/>
              <a:buFont typeface="Noto Sans Symbols"/>
              <a:buNone/>
              <a:tabLst/>
              <a:defRPr/>
            </a:pPr>
            <a:endParaRPr kumimoji="0" sz="1600" b="0" i="0" u="none" strike="noStrike" kern="0" cap="none" spc="0" normalizeH="0" baseline="0" noProof="0">
              <a:ln>
                <a:noFill/>
              </a:ln>
              <a:solidFill>
                <a:srgbClr val="000000"/>
              </a:solidFill>
              <a:effectLst/>
              <a:uLnTx/>
              <a:uFillTx/>
              <a:latin typeface="Candara"/>
              <a:ea typeface="Candara"/>
              <a:cs typeface="Candara"/>
              <a:sym typeface="Candara"/>
            </a:endParaRPr>
          </a:p>
          <a:p>
            <a:pPr marL="742950" marR="0" lvl="1" indent="-285750" algn="l" defTabSz="914400" rtl="0" eaLnBrk="1" fontAlgn="auto" latinLnBrk="0" hangingPunct="1">
              <a:lnSpc>
                <a:spcPct val="100000"/>
              </a:lnSpc>
              <a:spcBef>
                <a:spcPts val="0"/>
              </a:spcBef>
              <a:spcAft>
                <a:spcPts val="0"/>
              </a:spcAft>
              <a:buClr>
                <a:srgbClr val="000000"/>
              </a:buClr>
              <a:buSzPts val="1600"/>
              <a:buFont typeface="Candara"/>
              <a:buChar char="o"/>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Example 1: If a student is screened in the fall and not identified as at risk of having a reading difficulty, but is screened again in the winter and identified as at risk, they should be coded as Screened, Identified.</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742950" marR="0" lvl="1" indent="-285750" algn="l" defTabSz="914400" rtl="0" eaLnBrk="1" fontAlgn="auto" latinLnBrk="0" hangingPunct="1">
              <a:lnSpc>
                <a:spcPct val="100000"/>
              </a:lnSpc>
              <a:spcBef>
                <a:spcPts val="0"/>
              </a:spcBef>
              <a:spcAft>
                <a:spcPts val="0"/>
              </a:spcAft>
              <a:buClr>
                <a:srgbClr val="000000"/>
              </a:buClr>
              <a:buSzPts val="1600"/>
              <a:buFont typeface="Candara"/>
              <a:buChar char="o"/>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Example 2: If the screening in the fall indicates a student is at risk of having a reading difficulty but a second screening in the winter indicates they are not at risk, they should still be coded as Screened, Identified.</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*This designation is based on feedback from the SCDE data office and legal office, and ensures that districts reduce their risk of not identifying students at risk of a reading difficulty simply because that status changes mid-year</a:t>
            </a:r>
            <a:r>
              <a:rPr kumimoji="0" lang="en-US" sz="1200" b="0" i="0" u="none" strike="noStrike" kern="0" cap="none" spc="0" normalizeH="0" baseline="0" noProof="0">
                <a:ln>
                  <a:noFill/>
                </a:ln>
                <a:solidFill>
                  <a:srgbClr val="000000"/>
                </a:solidFill>
                <a:effectLst/>
                <a:uLnTx/>
                <a:uFillTx/>
                <a:latin typeface="Candara"/>
                <a:ea typeface="Candara"/>
                <a:cs typeface="Candara"/>
                <a:sym typeface="Candara"/>
              </a:rPr>
              <a:t>.</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ndara"/>
                <a:ea typeface="Candara"/>
                <a:cs typeface="Candara"/>
                <a:sym typeface="Candara"/>
              </a:rPr>
              <a:t>***Tip: Have a clear communication process with your MTSS coordinator after screening times.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p:txBody>
      </p:sp>
    </p:spTree>
    <p:extLst>
      <p:ext uri="{BB962C8B-B14F-4D97-AF65-F5344CB8AC3E}">
        <p14:creationId xmlns:p14="http://schemas.microsoft.com/office/powerpoint/2010/main" val="21352417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95" name="Google Shape;195;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96" name="Google Shape;196;p1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7" name="Google Shape;197;p13"/>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3"/>
          <p:cNvSpPr txBox="1"/>
          <p:nvPr/>
        </p:nvSpPr>
        <p:spPr>
          <a:xfrm>
            <a:off x="222815" y="1684201"/>
            <a:ext cx="11184000" cy="4094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sng" strike="noStrike" kern="0" cap="none" spc="0" normalizeH="0" baseline="0" noProof="0">
                <a:ln>
                  <a:noFill/>
                </a:ln>
                <a:solidFill>
                  <a:srgbClr val="000000"/>
                </a:solidFill>
                <a:effectLst/>
                <a:uLnTx/>
                <a:uFillTx/>
                <a:latin typeface="Candara"/>
                <a:ea typeface="Candara"/>
                <a:cs typeface="Candara"/>
                <a:sym typeface="Candara"/>
              </a:rPr>
              <a:t>Multilingual Learner Program</a:t>
            </a:r>
            <a:r>
              <a:rPr kumimoji="0" lang="en-US" sz="2600" b="0" i="0" u="none" strike="noStrike" kern="0" cap="none" spc="0" normalizeH="0" baseline="0" noProof="0">
                <a:ln>
                  <a:noFill/>
                </a:ln>
                <a:solidFill>
                  <a:srgbClr val="000000"/>
                </a:solidFill>
                <a:effectLst/>
                <a:uLnTx/>
                <a:uFillTx/>
                <a:latin typeface="Candara"/>
                <a:ea typeface="Candara"/>
                <a:cs typeface="Candara"/>
                <a:sym typeface="Candara"/>
              </a:rPr>
              <a:t>: (Title III of ESEA)- Federal grant program to ensure that Multilingual learners (MLs) attain English language proficiency and meet state academic standards. Federal funding is provided through various grant programs to assist in providing adequate support. </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2600" b="0" i="0" u="none" strike="noStrike" kern="0" cap="none" spc="0" normalizeH="0" baseline="0" noProof="0">
                <a:ln>
                  <a:noFill/>
                </a:ln>
                <a:solidFill>
                  <a:srgbClr val="000000"/>
                </a:solidFill>
                <a:effectLst/>
                <a:uLnTx/>
                <a:uFillTx/>
                <a:latin typeface="Candara"/>
                <a:ea typeface="Candara"/>
                <a:cs typeface="Candara"/>
                <a:sym typeface="Candara"/>
              </a:rPr>
            </a:br>
            <a:r>
              <a:rPr kumimoji="0" lang="en-US" sz="2600" b="0" i="0" u="sng" strike="noStrike" kern="0" cap="none" spc="0" normalizeH="0" baseline="0" noProof="0">
                <a:ln>
                  <a:noFill/>
                </a:ln>
                <a:solidFill>
                  <a:srgbClr val="000000"/>
                </a:solidFill>
                <a:effectLst/>
                <a:uLnTx/>
                <a:uFillTx/>
                <a:latin typeface="Candara"/>
                <a:ea typeface="Candara"/>
                <a:cs typeface="Candara"/>
                <a:sym typeface="Candara"/>
              </a:rPr>
              <a:t>Title III</a:t>
            </a:r>
            <a:r>
              <a:rPr kumimoji="0" lang="en-US" sz="2600" b="0" i="0" u="none" strike="noStrike" kern="0" cap="none" spc="0" normalizeH="0" baseline="0" noProof="0">
                <a:ln>
                  <a:noFill/>
                </a:ln>
                <a:solidFill>
                  <a:srgbClr val="000000"/>
                </a:solidFill>
                <a:effectLst/>
                <a:uLnTx/>
                <a:uFillTx/>
                <a:latin typeface="Candara"/>
                <a:ea typeface="Candara"/>
                <a:cs typeface="Candara"/>
                <a:sym typeface="Candara"/>
              </a:rPr>
              <a:t> - Title III is responsible for the oversight of the language instruction of Multilingual Learners (ML) and immigrant students.</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6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ndara"/>
                <a:ea typeface="Candara"/>
                <a:cs typeface="Candara"/>
                <a:sym typeface="Candara"/>
              </a:rPr>
              <a:t>Please make sure that you work closely with your Title III Coordinator to ensure that PS data is correct, accurate, and completed as required.</a:t>
            </a:r>
            <a:endParaRPr kumimoji="0" sz="1400" b="0" i="0" u="none" strike="noStrike" kern="0" cap="none" spc="0" normalizeH="0" baseline="0" noProof="0">
              <a:ln>
                <a:noFill/>
              </a:ln>
              <a:solidFill>
                <a:srgbClr val="000000"/>
              </a:solidFill>
              <a:effectLst/>
              <a:uLnTx/>
              <a:uFillTx/>
              <a:latin typeface="Candara"/>
              <a:ea typeface="Candara"/>
              <a:cs typeface="Candara"/>
              <a:sym typeface="Candara"/>
            </a:endParaRPr>
          </a:p>
        </p:txBody>
      </p:sp>
    </p:spTree>
    <p:extLst>
      <p:ext uri="{BB962C8B-B14F-4D97-AF65-F5344CB8AC3E}">
        <p14:creationId xmlns:p14="http://schemas.microsoft.com/office/powerpoint/2010/main" val="66149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36000" t="17000" r="-4000" b="20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FBCC8-3B60-4C98-A0DE-0919749A234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4200" b="0"/>
              <a:t>Cantey Tech Team Member </a:t>
            </a:r>
            <a:br>
              <a:rPr lang="en-US" sz="4200" b="0"/>
            </a:br>
            <a:r>
              <a:rPr lang="en-US" sz="4200" b="0"/>
              <a:t>Ryan Rose</a:t>
            </a:r>
            <a:endParaRPr lang="en-US" sz="4200"/>
          </a:p>
        </p:txBody>
      </p:sp>
      <p:pic>
        <p:nvPicPr>
          <p:cNvPr id="17" name="Picture 16">
            <a:extLst>
              <a:ext uri="{FF2B5EF4-FFF2-40B4-BE49-F238E27FC236}">
                <a16:creationId xmlns:a16="http://schemas.microsoft.com/office/drawing/2014/main" id="{BDC4C52A-2BCA-A9C7-DE3D-96E88174778A}"/>
              </a:ext>
            </a:extLst>
          </p:cNvPr>
          <p:cNvPicPr>
            <a:picLocks noChangeAspect="1"/>
          </p:cNvPicPr>
          <p:nvPr/>
        </p:nvPicPr>
        <p:blipFill rotWithShape="1">
          <a:blip r:embed="rId3">
            <a:extLst>
              <a:ext uri="{28A0092B-C50C-407E-A947-70E740481C1C}">
                <a14:useLocalDpi xmlns:a14="http://schemas.microsoft.com/office/drawing/2010/main" val="0"/>
              </a:ext>
            </a:extLst>
          </a:blip>
          <a:srcRect l="6523" r="108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cene3d>
            <a:camera prst="orthographicFront"/>
            <a:lightRig rig="contrasting" dir="t">
              <a:rot lat="0" lon="0" rev="3000000"/>
            </a:lightRig>
          </a:scene3d>
          <a:sp3d contourW="7620">
            <a:bevelT w="95250" h="31750"/>
            <a:contourClr>
              <a:srgbClr val="333333"/>
            </a:contourClr>
          </a:sp3d>
        </p:spPr>
      </p:pic>
      <p:graphicFrame>
        <p:nvGraphicFramePr>
          <p:cNvPr id="32" name="Text Placeholder 5">
            <a:extLst>
              <a:ext uri="{FF2B5EF4-FFF2-40B4-BE49-F238E27FC236}">
                <a16:creationId xmlns:a16="http://schemas.microsoft.com/office/drawing/2014/main" id="{ED545730-6E78-C388-D624-C97C75C4D136}"/>
              </a:ext>
            </a:extLst>
          </p:cNvPr>
          <p:cNvGraphicFramePr/>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33874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04" name="Google Shape;20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05" name="Google Shape;205;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6" name="Google Shape;206;p14"/>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4"/>
          <p:cNvSpPr txBox="1"/>
          <p:nvPr/>
        </p:nvSpPr>
        <p:spPr>
          <a:xfrm>
            <a:off x="222815" y="1222806"/>
            <a:ext cx="11184000" cy="3016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ndara"/>
                <a:ea typeface="Candara"/>
                <a:cs typeface="Candara"/>
                <a:sym typeface="Candara"/>
              </a:rPr>
              <a:t>Students enrolling for the first time at your school are identified as potential MLs through the Enrollment Survey (ES) Home Language Section beginning with the 2022-2023 school year.  Students were previously identified using the Home Language Survey (HLS).    This information should be completed in the SC Student Information section.  This should only be completed upon initial enrollment in a SC public school.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b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8" name="Google Shape;208;p14"/>
          <p:cNvPicPr preferRelativeResize="0"/>
          <p:nvPr/>
        </p:nvPicPr>
        <p:blipFill rotWithShape="1">
          <a:blip r:embed="rId4">
            <a:alphaModFix/>
          </a:blip>
          <a:srcRect/>
          <a:stretch/>
        </p:blipFill>
        <p:spPr>
          <a:xfrm>
            <a:off x="587229" y="3429000"/>
            <a:ext cx="4625799" cy="3133606"/>
          </a:xfrm>
          <a:prstGeom prst="rect">
            <a:avLst/>
          </a:prstGeom>
          <a:noFill/>
          <a:ln>
            <a:noFill/>
          </a:ln>
        </p:spPr>
      </p:pic>
      <p:sp>
        <p:nvSpPr>
          <p:cNvPr id="209" name="Google Shape;209;p14"/>
          <p:cNvSpPr txBox="1"/>
          <p:nvPr/>
        </p:nvSpPr>
        <p:spPr>
          <a:xfrm>
            <a:off x="3875714" y="2780498"/>
            <a:ext cx="2550253" cy="584775"/>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This field will only populate when “Other” is selected.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4"/>
          <p:cNvSpPr txBox="1"/>
          <p:nvPr/>
        </p:nvSpPr>
        <p:spPr>
          <a:xfrm>
            <a:off x="5303241" y="4221047"/>
            <a:ext cx="6301530" cy="1077218"/>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These fields should be completed based on responses on the original HLS or ES.  These should not be changed.  Any response other than English indicates that the student needs to be screened as a potential ML student.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4"/>
          <p:cNvSpPr txBox="1"/>
          <p:nvPr/>
        </p:nvSpPr>
        <p:spPr>
          <a:xfrm>
            <a:off x="5303241" y="5535528"/>
            <a:ext cx="6301530" cy="830997"/>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Candara"/>
                <a:ea typeface="Candara"/>
                <a:cs typeface="Candara"/>
                <a:sym typeface="Candara"/>
              </a:rPr>
              <a:t>This information also comes from the HLS or ES but can be changed based on family preferences.  All communication from the school should be sent in the indicated language.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95817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17" name="Google Shape;2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18" name="Google Shape;218;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9" name="Google Shape;219;p15"/>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5"/>
          <p:cNvSpPr txBox="1"/>
          <p:nvPr/>
        </p:nvSpPr>
        <p:spPr>
          <a:xfrm>
            <a:off x="222815" y="1365419"/>
            <a:ext cx="11183937" cy="44012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ndara"/>
                <a:ea typeface="Candara"/>
                <a:cs typeface="Candara"/>
                <a:sym typeface="Candara"/>
              </a:rPr>
              <a:t>If a language other than English is specified, the student should be referred to the Title III Coordinator.  If the student does not have record of an English Language Proficiency Assessment, the student will need to be screened.  While waiting on scores, the student should be coded as “AW.”  No student should be coded as “AW” for more than 30 days.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ndara"/>
                <a:ea typeface="Candara"/>
                <a:cs typeface="Candara"/>
                <a:sym typeface="Candara"/>
              </a:rPr>
              <a:t>Possible </a:t>
            </a:r>
            <a:r>
              <a:rPr kumimoji="0" lang="en-US" sz="2000" b="1" i="0" u="none" strike="noStrike" kern="0" cap="none" spc="0" normalizeH="0" baseline="0" noProof="0">
                <a:ln>
                  <a:noFill/>
                </a:ln>
                <a:solidFill>
                  <a:srgbClr val="000000"/>
                </a:solidFill>
                <a:effectLst/>
                <a:uLnTx/>
                <a:uFillTx/>
                <a:latin typeface="Candara"/>
                <a:ea typeface="Candara"/>
                <a:cs typeface="Candara"/>
                <a:sym typeface="Candara"/>
              </a:rPr>
              <a:t>ELP Assessments </a:t>
            </a:r>
            <a:r>
              <a:rPr kumimoji="0" lang="en-US" sz="2000" b="0" i="0" u="none" strike="noStrike" kern="0" cap="none" spc="0" normalizeH="0" baseline="0" noProof="0">
                <a:ln>
                  <a:noFill/>
                </a:ln>
                <a:solidFill>
                  <a:srgbClr val="000000"/>
                </a:solidFill>
                <a:effectLst/>
                <a:uLnTx/>
                <a:uFillTx/>
                <a:latin typeface="Candara"/>
                <a:ea typeface="Candara"/>
                <a:cs typeface="Candara"/>
                <a:sym typeface="Candara"/>
              </a:rPr>
              <a:t>are Alternate ACCESS, ACCESS for ELLs, WIDA MODEL, and WIDA Screener (K-12).   The possible scores will auto-populate based on the type of assessment indicated.</a:t>
            </a:r>
            <a:endParaRPr kumimoji="0" sz="2000" b="0" i="0" u="none" strike="noStrike" kern="0" cap="none" spc="0" normalizeH="0" baseline="0" noProof="0">
              <a:ln>
                <a:noFill/>
              </a:ln>
              <a:solidFill>
                <a:srgbClr val="000000"/>
              </a:solidFill>
              <a:effectLst/>
              <a:uLnTx/>
              <a:uFillTx/>
              <a:latin typeface="Candara"/>
              <a:ea typeface="Candara"/>
              <a:cs typeface="Candara"/>
              <a:sym typeface="Candara"/>
            </a:endParaRPr>
          </a:p>
        </p:txBody>
      </p:sp>
      <p:pic>
        <p:nvPicPr>
          <p:cNvPr id="221" name="Google Shape;221;p15"/>
          <p:cNvPicPr preferRelativeResize="0"/>
          <p:nvPr/>
        </p:nvPicPr>
        <p:blipFill rotWithShape="1">
          <a:blip r:embed="rId4">
            <a:alphaModFix/>
          </a:blip>
          <a:srcRect/>
          <a:stretch/>
        </p:blipFill>
        <p:spPr>
          <a:xfrm>
            <a:off x="743037" y="2903683"/>
            <a:ext cx="10001250" cy="1704975"/>
          </a:xfrm>
          <a:prstGeom prst="rect">
            <a:avLst/>
          </a:prstGeom>
          <a:noFill/>
          <a:ln w="2857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2491992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27" name="Google Shape;22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28" name="Google Shape;228;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9" name="Google Shape;229;p16"/>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6"/>
          <p:cNvSpPr txBox="1"/>
          <p:nvPr/>
        </p:nvSpPr>
        <p:spPr>
          <a:xfrm>
            <a:off x="222815" y="1415753"/>
            <a:ext cx="11183937" cy="39703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Candara"/>
                <a:ea typeface="Candara"/>
                <a:cs typeface="Candara"/>
                <a:sym typeface="Candara"/>
              </a:rPr>
              <a:t>English Proficiency Levels </a:t>
            </a: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will need to be updated annually based on the latest results from the ACCESS assessment.  For newly enrolled students, the entry will be based on the screener or any information gained from previous school records.  This identifies which students will take ELP assessments and qualify for Title III-ML funding.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Further guidance is provided in the </a:t>
            </a:r>
            <a:r>
              <a:rPr kumimoji="0" lang="en-US" sz="2200" b="0" i="0" u="sng" strike="noStrike" kern="0" cap="none" spc="0" normalizeH="0" baseline="0" noProof="0">
                <a:ln>
                  <a:noFill/>
                </a:ln>
                <a:solidFill>
                  <a:srgbClr val="000000"/>
                </a:solidFill>
                <a:effectLst/>
                <a:uLnTx/>
                <a:uFillTx/>
                <a:latin typeface="Candara"/>
                <a:ea typeface="Candara"/>
                <a:cs typeface="Candara"/>
                <a:sym typeface="Candara"/>
                <a:hlinkClick r:id="rId4">
                  <a:extLst>
                    <a:ext uri="{A12FA001-AC4F-418D-AE19-62706E023703}">
                      <ahyp:hlinkClr xmlns:ahyp="http://schemas.microsoft.com/office/drawing/2018/hyperlinkcolor" val="tx"/>
                    </a:ext>
                  </a:extLst>
                </a:hlinkClick>
              </a:rPr>
              <a:t>South Carolina Title III: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sng" strike="noStrike" kern="0" cap="none" spc="0" normalizeH="0" baseline="0" noProof="0">
                <a:ln>
                  <a:noFill/>
                </a:ln>
                <a:solidFill>
                  <a:srgbClr val="000000"/>
                </a:solidFill>
                <a:effectLst/>
                <a:uLnTx/>
                <a:uFillTx/>
                <a:latin typeface="Candara"/>
                <a:ea typeface="Candara"/>
                <a:cs typeface="Candara"/>
                <a:sym typeface="Candara"/>
                <a:hlinkClick r:id="rId4">
                  <a:extLst>
                    <a:ext uri="{A12FA001-AC4F-418D-AE19-62706E023703}">
                      <ahyp:hlinkClr xmlns:ahyp="http://schemas.microsoft.com/office/drawing/2018/hyperlinkcolor" val="tx"/>
                    </a:ext>
                  </a:extLst>
                </a:hlinkClick>
              </a:rPr>
              <a:t>Proficiency Codes for Multilingual Learner Program (MLP)</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sng" strike="noStrike" kern="0" cap="none" spc="0" normalizeH="0" baseline="0" noProof="0">
                <a:ln>
                  <a:noFill/>
                </a:ln>
                <a:solidFill>
                  <a:srgbClr val="000000"/>
                </a:solidFill>
                <a:effectLst/>
                <a:uLnTx/>
                <a:uFillTx/>
                <a:latin typeface="Candara"/>
                <a:ea typeface="Candara"/>
                <a:cs typeface="Candara"/>
                <a:sym typeface="Candara"/>
                <a:hlinkClick r:id="rId4">
                  <a:extLst>
                    <a:ext uri="{A12FA001-AC4F-418D-AE19-62706E023703}">
                      <ahyp:hlinkClr xmlns:ahyp="http://schemas.microsoft.com/office/drawing/2018/hyperlinkcolor" val="tx"/>
                    </a:ext>
                  </a:extLst>
                </a:hlinkClick>
              </a:rPr>
              <a:t>2022-2023.</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31" name="Google Shape;231;p16"/>
          <p:cNvPicPr preferRelativeResize="0"/>
          <p:nvPr/>
        </p:nvPicPr>
        <p:blipFill rotWithShape="1">
          <a:blip r:embed="rId5">
            <a:alphaModFix/>
          </a:blip>
          <a:srcRect/>
          <a:stretch/>
        </p:blipFill>
        <p:spPr>
          <a:xfrm>
            <a:off x="7304673" y="2574328"/>
            <a:ext cx="3857625" cy="2867025"/>
          </a:xfrm>
          <a:prstGeom prst="rect">
            <a:avLst/>
          </a:prstGeom>
          <a:noFill/>
          <a:ln>
            <a:noFill/>
          </a:ln>
        </p:spPr>
      </p:pic>
    </p:spTree>
    <p:extLst>
      <p:ext uri="{BB962C8B-B14F-4D97-AF65-F5344CB8AC3E}">
        <p14:creationId xmlns:p14="http://schemas.microsoft.com/office/powerpoint/2010/main" val="28845401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37" name="Google Shape;23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38" name="Google Shape;238;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9" name="Google Shape;239;p17"/>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7"/>
          <p:cNvSpPr txBox="1"/>
          <p:nvPr/>
        </p:nvSpPr>
        <p:spPr>
          <a:xfrm>
            <a:off x="222815" y="1415753"/>
            <a:ext cx="11183937" cy="34163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Candara"/>
                <a:ea typeface="Candara"/>
                <a:cs typeface="Candara"/>
                <a:sym typeface="Candara"/>
              </a:rPr>
              <a:t>Birth Country </a:t>
            </a: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must be coded correctly as well.  It auto-populates to “(Blank)-United States” but should be changed if as student was born anywhere other than the 50 states, District of Columbia, or the Commonwealth of Puerto Rico.  This field is one used for funding purposes.  If the Birth Country is anything other than “(Blank)-United States” the </a:t>
            </a:r>
            <a:r>
              <a:rPr kumimoji="0" lang="en-US" sz="2200" b="1" i="0" u="none" strike="noStrike" kern="0" cap="none" spc="0" normalizeH="0" baseline="0" noProof="0">
                <a:ln>
                  <a:noFill/>
                </a:ln>
                <a:solidFill>
                  <a:srgbClr val="000000"/>
                </a:solidFill>
                <a:effectLst/>
                <a:uLnTx/>
                <a:uFillTx/>
                <a:latin typeface="Candara"/>
                <a:ea typeface="Candara"/>
                <a:cs typeface="Candara"/>
                <a:sym typeface="Candara"/>
              </a:rPr>
              <a:t>U.S. School Entry Date </a:t>
            </a: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must also be completed.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41" name="Google Shape;241;p17"/>
          <p:cNvPicPr preferRelativeResize="0"/>
          <p:nvPr/>
        </p:nvPicPr>
        <p:blipFill rotWithShape="1">
          <a:blip r:embed="rId4">
            <a:alphaModFix/>
          </a:blip>
          <a:srcRect/>
          <a:stretch/>
        </p:blipFill>
        <p:spPr>
          <a:xfrm>
            <a:off x="331304" y="3274645"/>
            <a:ext cx="6067425" cy="1181100"/>
          </a:xfrm>
          <a:prstGeom prst="rect">
            <a:avLst/>
          </a:prstGeom>
          <a:noFill/>
          <a:ln w="2857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6762554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47" name="Google Shape;247;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48" name="Google Shape;248;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9" name="Google Shape;249;p18"/>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txBox="1"/>
          <p:nvPr/>
        </p:nvSpPr>
        <p:spPr>
          <a:xfrm>
            <a:off x="427838" y="4314730"/>
            <a:ext cx="11183937" cy="34163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On the MLP page, the </a:t>
            </a:r>
            <a:r>
              <a:rPr kumimoji="0" lang="en-US" sz="2200" b="1" i="0" u="none" strike="noStrike" kern="0" cap="none" spc="0" normalizeH="0" baseline="0" noProof="0">
                <a:ln>
                  <a:noFill/>
                </a:ln>
                <a:solidFill>
                  <a:srgbClr val="000000"/>
                </a:solidFill>
                <a:effectLst/>
                <a:uLnTx/>
                <a:uFillTx/>
                <a:latin typeface="Candara"/>
                <a:ea typeface="Candara"/>
                <a:cs typeface="Candara"/>
                <a:sym typeface="Candara"/>
              </a:rPr>
              <a:t>30 Day Parent Notification </a:t>
            </a: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date must be entered based on the date that parents are provided with notification from the MLP teacher or Title III Coordinator.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This only applies to those MLs coded as 1.0-6.0 or A1-A3.  M1-M4 receive a monitoring or exit letter, but the date does not get entered.</a:t>
            </a: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1" name="Google Shape;251;p18"/>
          <p:cNvPicPr preferRelativeResize="0"/>
          <p:nvPr/>
        </p:nvPicPr>
        <p:blipFill rotWithShape="1">
          <a:blip r:embed="rId4">
            <a:alphaModFix/>
          </a:blip>
          <a:srcRect/>
          <a:stretch/>
        </p:blipFill>
        <p:spPr>
          <a:xfrm>
            <a:off x="586878" y="1684201"/>
            <a:ext cx="9525000" cy="2438400"/>
          </a:xfrm>
          <a:prstGeom prst="rect">
            <a:avLst/>
          </a:prstGeom>
          <a:noFill/>
          <a:ln w="28575" cap="flat" cmpd="sng">
            <a:solidFill>
              <a:schemeClr val="dk1"/>
            </a:solidFill>
            <a:prstDash val="solid"/>
            <a:round/>
            <a:headEnd type="none" w="sm" len="sm"/>
            <a:tailEnd type="none" w="sm" len="sm"/>
          </a:ln>
        </p:spPr>
      </p:pic>
      <p:sp>
        <p:nvSpPr>
          <p:cNvPr id="252" name="Google Shape;252;p18"/>
          <p:cNvSpPr txBox="1"/>
          <p:nvPr/>
        </p:nvSpPr>
        <p:spPr>
          <a:xfrm>
            <a:off x="645602" y="1277564"/>
            <a:ext cx="9144000" cy="323165"/>
          </a:xfrm>
          <a:prstGeom prst="rect">
            <a:avLst/>
          </a:prstGeom>
          <a:noFill/>
          <a:ln w="2857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Candara"/>
                <a:ea typeface="Candara"/>
                <a:cs typeface="Candara"/>
                <a:sym typeface="Candara"/>
              </a:rPr>
              <a:t>This information is prepopulated from the SC Student Information page and cannot be edited on the MLP page.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71840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58" name="Google Shape;258;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259" name="Google Shape;259;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0" name="Google Shape;260;p19"/>
          <p:cNvSpPr txBox="1"/>
          <p:nvPr/>
        </p:nvSpPr>
        <p:spPr>
          <a:xfrm>
            <a:off x="331304" y="457380"/>
            <a:ext cx="11860696"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AE1E1E"/>
                </a:solidFill>
                <a:effectLst/>
                <a:uLnTx/>
                <a:uFillTx/>
                <a:latin typeface="Constantia"/>
                <a:ea typeface="Constantia"/>
                <a:cs typeface="Constantia"/>
                <a:sym typeface="Constantia"/>
              </a:rPr>
              <a:t>Student Services – Multilingual Learners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9"/>
          <p:cNvSpPr txBox="1"/>
          <p:nvPr/>
        </p:nvSpPr>
        <p:spPr>
          <a:xfrm>
            <a:off x="331304" y="1318896"/>
            <a:ext cx="11183937" cy="51090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The </a:t>
            </a:r>
            <a:r>
              <a:rPr kumimoji="0" lang="en-US" sz="2200" b="1" i="0" u="none" strike="noStrike" kern="0" cap="none" spc="0" normalizeH="0" baseline="0" noProof="0">
                <a:ln>
                  <a:noFill/>
                </a:ln>
                <a:solidFill>
                  <a:srgbClr val="000000"/>
                </a:solidFill>
                <a:effectLst/>
                <a:uLnTx/>
                <a:uFillTx/>
                <a:latin typeface="Candara"/>
                <a:ea typeface="Candara"/>
                <a:cs typeface="Candara"/>
                <a:sym typeface="Candara"/>
              </a:rPr>
              <a:t>ML Program Service Delivery Models </a:t>
            </a: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must be completed annually.  Consult with the Title III Coordinator to complete this section.  The </a:t>
            </a:r>
            <a:r>
              <a:rPr kumimoji="0" lang="en-US" sz="2200" b="1" i="0" u="none" strike="noStrike" kern="0" cap="none" spc="0" normalizeH="0" baseline="0" noProof="0">
                <a:ln>
                  <a:noFill/>
                </a:ln>
                <a:solidFill>
                  <a:srgbClr val="000000"/>
                </a:solidFill>
                <a:effectLst/>
                <a:uLnTx/>
                <a:uFillTx/>
                <a:latin typeface="Candara"/>
                <a:ea typeface="Candara"/>
                <a:cs typeface="Candara"/>
                <a:sym typeface="Candara"/>
              </a:rPr>
              <a:t>First Record of MLP Services </a:t>
            </a: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should also be completed for new enrollees.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andara"/>
                <a:ea typeface="Candara"/>
                <a:cs typeface="Candara"/>
                <a:sym typeface="Candara"/>
              </a:rPr>
              <a:t>If a student has a signed waiver for the current school year, the waiver field should be selected as well as the Waiver box on the SC Student Information page.   </a:t>
            </a: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62" name="Google Shape;262;p19"/>
          <p:cNvPicPr preferRelativeResize="0"/>
          <p:nvPr/>
        </p:nvPicPr>
        <p:blipFill rotWithShape="1">
          <a:blip r:embed="rId4">
            <a:alphaModFix/>
          </a:blip>
          <a:srcRect/>
          <a:stretch/>
        </p:blipFill>
        <p:spPr>
          <a:xfrm>
            <a:off x="947955" y="2455768"/>
            <a:ext cx="10438701" cy="1946464"/>
          </a:xfrm>
          <a:prstGeom prst="rect">
            <a:avLst/>
          </a:prstGeom>
          <a:noFill/>
          <a:ln w="28575" cap="flat" cmpd="sng">
            <a:solidFill>
              <a:schemeClr val="dk1"/>
            </a:solidFill>
            <a:prstDash val="solid"/>
            <a:round/>
            <a:headEnd type="none" w="sm" len="sm"/>
            <a:tailEnd type="none" w="sm" len="sm"/>
          </a:ln>
        </p:spPr>
      </p:pic>
      <p:pic>
        <p:nvPicPr>
          <p:cNvPr id="263" name="Google Shape;263;p19"/>
          <p:cNvPicPr preferRelativeResize="0"/>
          <p:nvPr/>
        </p:nvPicPr>
        <p:blipFill rotWithShape="1">
          <a:blip r:embed="rId5">
            <a:alphaModFix/>
          </a:blip>
          <a:srcRect/>
          <a:stretch/>
        </p:blipFill>
        <p:spPr>
          <a:xfrm>
            <a:off x="8969757" y="5173910"/>
            <a:ext cx="2171700" cy="695325"/>
          </a:xfrm>
          <a:prstGeom prst="rect">
            <a:avLst/>
          </a:prstGeom>
          <a:noFill/>
          <a:ln w="28575"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B79E8686-435D-AA7C-26CA-0DCA36F4ED53}"/>
              </a:ext>
            </a:extLst>
          </p:cNvPr>
          <p:cNvSpPr txBox="1"/>
          <p:nvPr/>
        </p:nvSpPr>
        <p:spPr>
          <a:xfrm>
            <a:off x="3049398" y="3246431"/>
            <a:ext cx="6098796" cy="369332"/>
          </a:xfrm>
          <a:prstGeom prst="rect">
            <a:avLst/>
          </a:prstGeom>
          <a:noFill/>
        </p:spPr>
        <p:txBody>
          <a:bodyPr wrap="square">
            <a:spAutoFit/>
          </a:bodyPr>
          <a:lstStyle/>
          <a:p>
            <a:r>
              <a:rPr lang="en-US" b="0">
                <a:effectLst/>
              </a:rPr>
              <a:t> </a:t>
            </a:r>
            <a:endParaRPr lang="en-US"/>
          </a:p>
        </p:txBody>
      </p:sp>
      <p:sp>
        <p:nvSpPr>
          <p:cNvPr id="5" name="TextBox 4">
            <a:extLst>
              <a:ext uri="{FF2B5EF4-FFF2-40B4-BE49-F238E27FC236}">
                <a16:creationId xmlns:a16="http://schemas.microsoft.com/office/drawing/2014/main" id="{2C70671F-B7B6-AF3D-C87D-778F1F9C2ED6}"/>
              </a:ext>
            </a:extLst>
          </p:cNvPr>
          <p:cNvSpPr txBox="1"/>
          <p:nvPr/>
        </p:nvSpPr>
        <p:spPr>
          <a:xfrm>
            <a:off x="3049398" y="3246431"/>
            <a:ext cx="6098796"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13645760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0" name="Google Shape;90;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1" name="Google Shape;91;p1" descr="A close up of a perso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2" name="Google Shape;92;p1"/>
          <p:cNvSpPr txBox="1"/>
          <p:nvPr/>
        </p:nvSpPr>
        <p:spPr>
          <a:xfrm>
            <a:off x="959435" y="795757"/>
            <a:ext cx="5734050"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96271E"/>
                </a:solidFill>
                <a:latin typeface="Cormorant SC"/>
                <a:ea typeface="Cormorant SC"/>
                <a:cs typeface="Cormorant SC"/>
                <a:sym typeface="Cormorant SC"/>
              </a:rPr>
              <a:t>The Charter Institute at</a:t>
            </a:r>
            <a:endParaRPr/>
          </a:p>
          <a:p>
            <a:pPr marL="0" marR="0" lvl="0" indent="0" algn="ctr" rtl="0">
              <a:spcBef>
                <a:spcPts val="0"/>
              </a:spcBef>
              <a:spcAft>
                <a:spcPts val="0"/>
              </a:spcAft>
              <a:buNone/>
            </a:pPr>
            <a:r>
              <a:rPr lang="en-US" sz="6600" b="0" i="0" u="none" strike="noStrike" cap="none">
                <a:solidFill>
                  <a:srgbClr val="96271E"/>
                </a:solidFill>
                <a:latin typeface="Cormorant SC"/>
                <a:ea typeface="Cormorant SC"/>
                <a:cs typeface="Cormorant SC"/>
                <a:sym typeface="Cormorant SC"/>
              </a:rPr>
              <a:t>Erskine</a:t>
            </a:r>
            <a:endParaRPr/>
          </a:p>
        </p:txBody>
      </p:sp>
      <p:sp>
        <p:nvSpPr>
          <p:cNvPr id="93" name="Google Shape;93;p1"/>
          <p:cNvSpPr txBox="1"/>
          <p:nvPr/>
        </p:nvSpPr>
        <p:spPr>
          <a:xfrm>
            <a:off x="1857467" y="2766218"/>
            <a:ext cx="3937986" cy="132556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2800"/>
              <a:buFont typeface="Candara"/>
              <a:buNone/>
            </a:pPr>
            <a:r>
              <a:rPr lang="en-US" sz="2800" b="0" i="0" u="none" strike="noStrike" cap="none">
                <a:solidFill>
                  <a:schemeClr val="dk1"/>
                </a:solidFill>
                <a:latin typeface="Candara"/>
                <a:ea typeface="Candara"/>
                <a:cs typeface="Candara"/>
                <a:sym typeface="Candara"/>
              </a:rPr>
              <a:t>Federal Programs</a:t>
            </a:r>
            <a:endParaRPr/>
          </a:p>
          <a:p>
            <a:pPr marL="0" marR="0" lvl="0" indent="0" algn="ctr" rtl="0">
              <a:lnSpc>
                <a:spcPct val="90000"/>
              </a:lnSpc>
              <a:spcBef>
                <a:spcPts val="0"/>
              </a:spcBef>
              <a:spcAft>
                <a:spcPts val="0"/>
              </a:spcAft>
              <a:buClr>
                <a:schemeClr val="dk1"/>
              </a:buClr>
              <a:buSzPts val="2800"/>
              <a:buFont typeface="Candara"/>
              <a:buNone/>
            </a:pPr>
            <a:r>
              <a:rPr lang="en-US" sz="2800">
                <a:solidFill>
                  <a:schemeClr val="dk1"/>
                </a:solidFill>
                <a:latin typeface="Candara"/>
                <a:ea typeface="Candara"/>
                <a:cs typeface="Candara"/>
                <a:sym typeface="Candara"/>
              </a:rPr>
              <a:t>July 18, 2023</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0" name="Google Shape;100;p2"/>
          <p:cNvSpPr txBox="1">
            <a:spLocks noGrp="1"/>
          </p:cNvSpPr>
          <p:nvPr>
            <p:ph type="title"/>
          </p:nvPr>
        </p:nvSpPr>
        <p:spPr>
          <a:xfrm>
            <a:off x="838200" y="365125"/>
            <a:ext cx="10586100" cy="118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5400"/>
              <a:buFont typeface="Sorts Mill Goudy"/>
              <a:buNone/>
            </a:pPr>
            <a:r>
              <a:rPr lang="en-US" sz="5400">
                <a:solidFill>
                  <a:srgbClr val="C00000"/>
                </a:solidFill>
                <a:latin typeface="Sorts Mill Goudy"/>
                <a:ea typeface="Sorts Mill Goudy"/>
                <a:cs typeface="Sorts Mill Goudy"/>
                <a:sym typeface="Sorts Mill Goudy"/>
              </a:rPr>
              <a:t>Data Importance – Federal Programs</a:t>
            </a:r>
            <a:endParaRPr/>
          </a:p>
        </p:txBody>
      </p:sp>
      <p:sp>
        <p:nvSpPr>
          <p:cNvPr id="101" name="Google Shape;101;p2"/>
          <p:cNvSpPr txBox="1"/>
          <p:nvPr/>
        </p:nvSpPr>
        <p:spPr>
          <a:xfrm>
            <a:off x="838200" y="1712996"/>
            <a:ext cx="10586100" cy="4945500"/>
          </a:xfrm>
          <a:prstGeom prst="rect">
            <a:avLst/>
          </a:prstGeom>
          <a:noFill/>
          <a:ln>
            <a:noFill/>
          </a:ln>
        </p:spPr>
        <p:txBody>
          <a:bodyPr spcFirstLastPara="1" wrap="square" lIns="91425" tIns="45700" rIns="91425" bIns="45700" anchor="ctr" anchorCtr="0">
            <a:noAutofit/>
          </a:bodyPr>
          <a:lstStyle/>
          <a:p>
            <a:pPr marL="457200" marR="0" lvl="0" indent="-381000" algn="l" rtl="0">
              <a:lnSpc>
                <a:spcPct val="90000"/>
              </a:lnSpc>
              <a:spcBef>
                <a:spcPts val="0"/>
              </a:spcBef>
              <a:spcAft>
                <a:spcPts val="0"/>
              </a:spcAft>
              <a:buClr>
                <a:srgbClr val="000000"/>
              </a:buClr>
              <a:buSzPts val="1800"/>
              <a:buFont typeface="Arial"/>
              <a:buChar char="•"/>
            </a:pPr>
            <a:r>
              <a:rPr lang="en-US" sz="3000" b="0" i="0" u="none" strike="noStrike" cap="none">
                <a:solidFill>
                  <a:srgbClr val="000000"/>
                </a:solidFill>
                <a:latin typeface="Candara"/>
                <a:ea typeface="Candara"/>
                <a:cs typeface="Candara"/>
                <a:sym typeface="Candara"/>
              </a:rPr>
              <a:t>Ensures student counts and coding are accurate </a:t>
            </a:r>
            <a:r>
              <a:rPr lang="en-US" sz="3000">
                <a:latin typeface="Candara"/>
                <a:ea typeface="Candara"/>
                <a:cs typeface="Candara"/>
                <a:sym typeface="Candara"/>
              </a:rPr>
              <a:t>so SCDE can</a:t>
            </a:r>
            <a:r>
              <a:rPr lang="en-US" sz="3000" b="0" i="0" u="none" strike="noStrike" cap="none">
                <a:solidFill>
                  <a:srgbClr val="000000"/>
                </a:solidFill>
                <a:latin typeface="Candara"/>
                <a:ea typeface="Candara"/>
                <a:cs typeface="Candara"/>
                <a:sym typeface="Candara"/>
              </a:rPr>
              <a:t> determine </a:t>
            </a:r>
            <a:r>
              <a:rPr lang="en-US" sz="3000">
                <a:latin typeface="Candara"/>
                <a:ea typeface="Candara"/>
                <a:cs typeface="Candara"/>
                <a:sym typeface="Candara"/>
              </a:rPr>
              <a:t>allocations</a:t>
            </a:r>
            <a:endParaRPr sz="3000" b="0" i="0" u="none" strike="noStrike" cap="none">
              <a:solidFill>
                <a:srgbClr val="000000"/>
              </a:solidFill>
              <a:latin typeface="Candara"/>
              <a:ea typeface="Candara"/>
              <a:cs typeface="Candara"/>
              <a:sym typeface="Candara"/>
            </a:endParaRPr>
          </a:p>
          <a:p>
            <a:pPr marL="457200" marR="0" lvl="0" indent="0" algn="l" rtl="0">
              <a:lnSpc>
                <a:spcPct val="90000"/>
              </a:lnSpc>
              <a:spcBef>
                <a:spcPts val="0"/>
              </a:spcBef>
              <a:spcAft>
                <a:spcPts val="0"/>
              </a:spcAft>
              <a:buNone/>
            </a:pPr>
            <a:endParaRPr sz="3000">
              <a:latin typeface="Candara"/>
              <a:ea typeface="Candara"/>
              <a:cs typeface="Candara"/>
              <a:sym typeface="Candara"/>
            </a:endParaRPr>
          </a:p>
          <a:p>
            <a:pPr marL="457200" marR="0" lvl="0" indent="-381000" algn="l" rtl="0">
              <a:lnSpc>
                <a:spcPct val="90000"/>
              </a:lnSpc>
              <a:spcBef>
                <a:spcPts val="0"/>
              </a:spcBef>
              <a:spcAft>
                <a:spcPts val="0"/>
              </a:spcAft>
              <a:buClr>
                <a:srgbClr val="000000"/>
              </a:buClr>
              <a:buSzPts val="1800"/>
              <a:buFont typeface="Arial"/>
              <a:buChar char="•"/>
            </a:pPr>
            <a:r>
              <a:rPr lang="en-US" sz="3000" b="0" i="0" u="none" strike="noStrike" cap="none">
                <a:solidFill>
                  <a:srgbClr val="000000"/>
                </a:solidFill>
                <a:latin typeface="Candara"/>
                <a:ea typeface="Candara"/>
                <a:cs typeface="Candara"/>
                <a:sym typeface="Candara"/>
              </a:rPr>
              <a:t>Ensures District of Residence information is accurate, which can impact funding state-wide</a:t>
            </a:r>
            <a:endParaRPr sz="3000" b="0" i="0" u="none" strike="noStrike" cap="none">
              <a:solidFill>
                <a:srgbClr val="000000"/>
              </a:solidFill>
              <a:latin typeface="Candara"/>
              <a:ea typeface="Candara"/>
              <a:cs typeface="Candara"/>
              <a:sym typeface="Candara"/>
            </a:endParaRPr>
          </a:p>
          <a:p>
            <a:pPr marL="457200" marR="0" lvl="0" indent="0" algn="l" rtl="0">
              <a:lnSpc>
                <a:spcPct val="90000"/>
              </a:lnSpc>
              <a:spcBef>
                <a:spcPts val="0"/>
              </a:spcBef>
              <a:spcAft>
                <a:spcPts val="0"/>
              </a:spcAft>
              <a:buNone/>
            </a:pPr>
            <a:endParaRPr sz="3000">
              <a:latin typeface="Candara"/>
              <a:ea typeface="Candara"/>
              <a:cs typeface="Candara"/>
              <a:sym typeface="Candara"/>
            </a:endParaRPr>
          </a:p>
          <a:p>
            <a:pPr marL="457200" marR="0" lvl="0" indent="-381000" algn="l" rtl="0">
              <a:lnSpc>
                <a:spcPct val="90000"/>
              </a:lnSpc>
              <a:spcBef>
                <a:spcPts val="0"/>
              </a:spcBef>
              <a:spcAft>
                <a:spcPts val="0"/>
              </a:spcAft>
              <a:buClr>
                <a:srgbClr val="000000"/>
              </a:buClr>
              <a:buSzPts val="1800"/>
              <a:buFont typeface="Arial"/>
              <a:buChar char="•"/>
            </a:pPr>
            <a:r>
              <a:rPr lang="en-US" sz="3000" b="0" i="0" u="none" strike="noStrike" cap="none">
                <a:solidFill>
                  <a:srgbClr val="000000"/>
                </a:solidFill>
                <a:latin typeface="Candara"/>
                <a:ea typeface="Candara"/>
                <a:cs typeface="Candara"/>
                <a:sym typeface="Candara"/>
              </a:rPr>
              <a:t>Ensures employees with salaries funded by federal funds are accurately reimbursed (ex. their schedule)</a:t>
            </a:r>
            <a:endParaRPr sz="3000" b="0" i="0" u="none" strike="noStrike" cap="none">
              <a:solidFill>
                <a:srgbClr val="000000"/>
              </a:solidFill>
              <a:latin typeface="Candara"/>
              <a:ea typeface="Candara"/>
              <a:cs typeface="Candara"/>
              <a:sym typeface="Candara"/>
            </a:endParaRPr>
          </a:p>
          <a:p>
            <a:pPr marL="457200" marR="0" lvl="0" indent="0" algn="l" rtl="0">
              <a:lnSpc>
                <a:spcPct val="90000"/>
              </a:lnSpc>
              <a:spcBef>
                <a:spcPts val="0"/>
              </a:spcBef>
              <a:spcAft>
                <a:spcPts val="0"/>
              </a:spcAft>
              <a:buNone/>
            </a:pPr>
            <a:endParaRPr sz="3000">
              <a:latin typeface="Candara"/>
              <a:ea typeface="Candara"/>
              <a:cs typeface="Candara"/>
              <a:sym typeface="Candara"/>
            </a:endParaRPr>
          </a:p>
          <a:p>
            <a:pPr marL="457200" marR="0" lvl="0" indent="-381000" algn="l" rtl="0">
              <a:lnSpc>
                <a:spcPct val="90000"/>
              </a:lnSpc>
              <a:spcBef>
                <a:spcPts val="0"/>
              </a:spcBef>
              <a:spcAft>
                <a:spcPts val="0"/>
              </a:spcAft>
              <a:buClr>
                <a:srgbClr val="000000"/>
              </a:buClr>
              <a:buSzPts val="1800"/>
              <a:buFont typeface="Arial"/>
              <a:buChar char="•"/>
            </a:pPr>
            <a:r>
              <a:rPr lang="en-US" sz="3000" b="0" i="0" u="none" strike="noStrike" cap="none">
                <a:solidFill>
                  <a:srgbClr val="000000"/>
                </a:solidFill>
                <a:latin typeface="Candara"/>
                <a:ea typeface="Candara"/>
                <a:cs typeface="Candara"/>
                <a:sym typeface="Candara"/>
              </a:rPr>
              <a:t>Ensures </a:t>
            </a:r>
            <a:r>
              <a:rPr lang="en-US" sz="3000">
                <a:latin typeface="Candara"/>
                <a:ea typeface="Candara"/>
                <a:cs typeface="Candara"/>
                <a:sym typeface="Candara"/>
              </a:rPr>
              <a:t>McKinney-Vento</a:t>
            </a:r>
            <a:r>
              <a:rPr lang="en-US" sz="3000" b="0" i="0" u="none" strike="noStrike" cap="none">
                <a:solidFill>
                  <a:srgbClr val="000000"/>
                </a:solidFill>
                <a:latin typeface="Candara"/>
                <a:ea typeface="Candara"/>
                <a:cs typeface="Candara"/>
                <a:sym typeface="Candara"/>
              </a:rPr>
              <a:t>, Migrant, and Foster students are accurately identified </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8" name="Google Shape;108;p4"/>
          <p:cNvSpPr txBox="1">
            <a:spLocks noGrp="1"/>
          </p:cNvSpPr>
          <p:nvPr>
            <p:ph type="title"/>
          </p:nvPr>
        </p:nvSpPr>
        <p:spPr>
          <a:xfrm>
            <a:off x="598311" y="365125"/>
            <a:ext cx="1075548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Sorts Mill Goudy"/>
              <a:buNone/>
            </a:pPr>
            <a:r>
              <a:rPr lang="en-US">
                <a:solidFill>
                  <a:srgbClr val="C00000"/>
                </a:solidFill>
                <a:latin typeface="Sorts Mill Goudy"/>
                <a:ea typeface="Sorts Mill Goudy"/>
                <a:cs typeface="Sorts Mill Goudy"/>
                <a:sym typeface="Sorts Mill Goudy"/>
              </a:rPr>
              <a:t>National School Lunch Program Forms</a:t>
            </a:r>
            <a:endParaRPr/>
          </a:p>
        </p:txBody>
      </p:sp>
      <p:sp>
        <p:nvSpPr>
          <p:cNvPr id="109" name="Google Shape;109;p4"/>
          <p:cNvSpPr txBox="1">
            <a:spLocks noGrp="1"/>
          </p:cNvSpPr>
          <p:nvPr>
            <p:ph type="body" idx="1"/>
          </p:nvPr>
        </p:nvSpPr>
        <p:spPr>
          <a:xfrm>
            <a:off x="838200" y="1825625"/>
            <a:ext cx="10515600" cy="4447800"/>
          </a:xfrm>
          <a:prstGeom prst="rect">
            <a:avLst/>
          </a:prstGeom>
          <a:noFill/>
          <a:ln>
            <a:noFill/>
          </a:ln>
        </p:spPr>
        <p:txBody>
          <a:bodyPr spcFirstLastPara="1" wrap="square" lIns="91425" tIns="45700" rIns="91425" bIns="45700" anchor="t" anchorCtr="0">
            <a:normAutofit fontScale="92500" lnSpcReduction="10000"/>
          </a:bodyPr>
          <a:lstStyle/>
          <a:p>
            <a:pPr marL="228600" lvl="0" indent="-252095" algn="l" rtl="0">
              <a:lnSpc>
                <a:spcPct val="90000"/>
              </a:lnSpc>
              <a:spcBef>
                <a:spcPts val="0"/>
              </a:spcBef>
              <a:spcAft>
                <a:spcPts val="0"/>
              </a:spcAft>
              <a:buClr>
                <a:schemeClr val="dk1"/>
              </a:buClr>
              <a:buSzPct val="100000"/>
              <a:buChar char="•"/>
            </a:pPr>
            <a:r>
              <a:rPr lang="en-US" sz="3200" i="1" u="sng">
                <a:latin typeface="Candara"/>
                <a:ea typeface="Candara"/>
                <a:cs typeface="Candara"/>
                <a:sym typeface="Candara"/>
              </a:rPr>
              <a:t>Only schools participating</a:t>
            </a:r>
            <a:r>
              <a:rPr lang="en-US" sz="3200">
                <a:latin typeface="Candara"/>
                <a:ea typeface="Candara"/>
                <a:cs typeface="Candara"/>
                <a:sym typeface="Candara"/>
              </a:rPr>
              <a:t> in NSLP are to collect lunch forms.</a:t>
            </a:r>
            <a:endParaRPr sz="3200">
              <a:latin typeface="Candara"/>
              <a:ea typeface="Candara"/>
              <a:cs typeface="Candara"/>
              <a:sym typeface="Candara"/>
            </a:endParaRPr>
          </a:p>
          <a:p>
            <a:pPr marL="228600" lvl="0" indent="-252095" algn="l" rtl="0">
              <a:lnSpc>
                <a:spcPct val="90000"/>
              </a:lnSpc>
              <a:spcBef>
                <a:spcPts val="1000"/>
              </a:spcBef>
              <a:spcAft>
                <a:spcPts val="0"/>
              </a:spcAft>
              <a:buClr>
                <a:schemeClr val="dk1"/>
              </a:buClr>
              <a:buSzPct val="100000"/>
              <a:buChar char="•"/>
            </a:pPr>
            <a:r>
              <a:rPr lang="en-US" sz="3200">
                <a:latin typeface="Candara"/>
                <a:ea typeface="Candara"/>
                <a:cs typeface="Candara"/>
                <a:sym typeface="Candara"/>
              </a:rPr>
              <a:t>These forms must be collected </a:t>
            </a:r>
            <a:r>
              <a:rPr lang="en-US" sz="3200" b="1">
                <a:latin typeface="Candara"/>
                <a:ea typeface="Candara"/>
                <a:cs typeface="Candara"/>
                <a:sym typeface="Candara"/>
              </a:rPr>
              <a:t>annually</a:t>
            </a:r>
            <a:r>
              <a:rPr lang="en-US" sz="3200">
                <a:latin typeface="Candara"/>
                <a:ea typeface="Candara"/>
                <a:cs typeface="Candara"/>
                <a:sym typeface="Candara"/>
              </a:rPr>
              <a:t>.</a:t>
            </a:r>
            <a:endParaRPr sz="3200"/>
          </a:p>
          <a:p>
            <a:pPr marL="228600" lvl="0" indent="-252095" algn="l" rtl="0">
              <a:lnSpc>
                <a:spcPct val="90000"/>
              </a:lnSpc>
              <a:spcBef>
                <a:spcPts val="1000"/>
              </a:spcBef>
              <a:spcAft>
                <a:spcPts val="0"/>
              </a:spcAft>
              <a:buClr>
                <a:schemeClr val="dk1"/>
              </a:buClr>
              <a:buSzPct val="100000"/>
              <a:buChar char="•"/>
            </a:pPr>
            <a:r>
              <a:rPr lang="en-US" sz="3200">
                <a:latin typeface="Candara"/>
                <a:ea typeface="Candara"/>
                <a:cs typeface="Candara"/>
                <a:sym typeface="Candara"/>
              </a:rPr>
              <a:t>Forms should be collected beginning July 1.</a:t>
            </a:r>
            <a:endParaRPr sz="3200"/>
          </a:p>
          <a:p>
            <a:pPr marL="228600" lvl="0" indent="-252095" algn="l" rtl="0">
              <a:lnSpc>
                <a:spcPct val="90000"/>
              </a:lnSpc>
              <a:spcBef>
                <a:spcPts val="1000"/>
              </a:spcBef>
              <a:spcAft>
                <a:spcPts val="0"/>
              </a:spcAft>
              <a:buClr>
                <a:schemeClr val="dk1"/>
              </a:buClr>
              <a:buSzPct val="100000"/>
              <a:buChar char="•"/>
            </a:pPr>
            <a:r>
              <a:rPr lang="en-US" sz="3200">
                <a:latin typeface="Candara"/>
                <a:ea typeface="Candara"/>
                <a:cs typeface="Candara"/>
                <a:sym typeface="Candara"/>
              </a:rPr>
              <a:t>Schools must work with their PowerSchool coordinators to ensure all information is entered.</a:t>
            </a:r>
            <a:endParaRPr sz="3200"/>
          </a:p>
          <a:p>
            <a:pPr marL="228600" lvl="0" indent="-64135" algn="l" rtl="0">
              <a:lnSpc>
                <a:spcPct val="90000"/>
              </a:lnSpc>
              <a:spcBef>
                <a:spcPts val="1000"/>
              </a:spcBef>
              <a:spcAft>
                <a:spcPts val="0"/>
              </a:spcAft>
              <a:buClr>
                <a:schemeClr val="dk1"/>
              </a:buClr>
              <a:buSzPct val="100000"/>
              <a:buNone/>
            </a:pPr>
            <a:endParaRPr>
              <a:latin typeface="Candara"/>
              <a:ea typeface="Candara"/>
              <a:cs typeface="Candara"/>
              <a:sym typeface="Candara"/>
            </a:endParaRPr>
          </a:p>
          <a:p>
            <a:pPr marL="685800" lvl="0" indent="-64134" algn="l" rtl="0">
              <a:lnSpc>
                <a:spcPct val="90000"/>
              </a:lnSpc>
              <a:spcBef>
                <a:spcPts val="1000"/>
              </a:spcBef>
              <a:spcAft>
                <a:spcPts val="0"/>
              </a:spcAft>
              <a:buClr>
                <a:schemeClr val="dk1"/>
              </a:buClr>
              <a:buSzPct val="100000"/>
              <a:buNone/>
            </a:pPr>
            <a:r>
              <a:rPr lang="en-US">
                <a:latin typeface="Candara"/>
                <a:ea typeface="Candara"/>
                <a:cs typeface="Candara"/>
                <a:sym typeface="Candara"/>
              </a:rPr>
              <a:t>Lunch information will not be used to determine Title I eligibility. The Institute will use the prior year’s 135th day Pupils in Poverty data beginning with the 2023-2024 school year.</a:t>
            </a:r>
            <a:endParaRPr>
              <a:latin typeface="Candara"/>
              <a:ea typeface="Candara"/>
              <a:cs typeface="Candara"/>
              <a:sym typeface="Candara"/>
            </a:endParaRPr>
          </a:p>
          <a:p>
            <a:pPr marL="228600" lvl="0" indent="-64135" algn="l" rtl="0">
              <a:lnSpc>
                <a:spcPct val="90000"/>
              </a:lnSpc>
              <a:spcBef>
                <a:spcPts val="1000"/>
              </a:spcBef>
              <a:spcAft>
                <a:spcPts val="0"/>
              </a:spcAft>
              <a:buClr>
                <a:schemeClr val="dk1"/>
              </a:buClr>
              <a:buSzPct val="100000"/>
              <a:buNone/>
            </a:pPr>
            <a:endParaRPr>
              <a:latin typeface="Candara"/>
              <a:ea typeface="Candara"/>
              <a:cs typeface="Candara"/>
              <a:sym typeface="Candara"/>
            </a:endParaRPr>
          </a:p>
          <a:p>
            <a:pPr marL="228600" lvl="0" indent="-252095" algn="l" rtl="0">
              <a:spcBef>
                <a:spcPts val="0"/>
              </a:spcBef>
              <a:spcAft>
                <a:spcPts val="0"/>
              </a:spcAft>
              <a:buSzPct val="100000"/>
              <a:buFont typeface="Candara"/>
              <a:buChar char="•"/>
            </a:pPr>
            <a:r>
              <a:rPr lang="en-US" sz="3200">
                <a:latin typeface="Candara"/>
                <a:ea typeface="Candara"/>
                <a:cs typeface="Candara"/>
                <a:sym typeface="Candara"/>
              </a:rPr>
              <a:t>Community Eligibility Provision (CEP) schools do not collect lunch forms.</a:t>
            </a:r>
            <a:endParaRPr>
              <a:highlight>
                <a:srgbClr val="FFFF00"/>
              </a:highlight>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6" name="Google Shape;116;p7"/>
          <p:cNvSpPr txBox="1">
            <a:spLocks noGrp="1"/>
          </p:cNvSpPr>
          <p:nvPr>
            <p:ph type="title"/>
          </p:nvPr>
        </p:nvSpPr>
        <p:spPr>
          <a:xfrm>
            <a:off x="598311" y="365125"/>
            <a:ext cx="1075548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5400"/>
              <a:buFont typeface="Sorts Mill Goudy"/>
              <a:buNone/>
            </a:pPr>
            <a:r>
              <a:rPr lang="en-US" sz="5400">
                <a:solidFill>
                  <a:srgbClr val="C00000"/>
                </a:solidFill>
                <a:latin typeface="Sorts Mill Goudy"/>
                <a:ea typeface="Sorts Mill Goudy"/>
                <a:cs typeface="Sorts Mill Goudy"/>
                <a:sym typeface="Sorts Mill Goudy"/>
              </a:rPr>
              <a:t>District of Residence</a:t>
            </a:r>
            <a:endParaRPr/>
          </a:p>
        </p:txBody>
      </p:sp>
      <p:pic>
        <p:nvPicPr>
          <p:cNvPr id="117" name="Google Shape;117;p7"/>
          <p:cNvPicPr preferRelativeResize="0"/>
          <p:nvPr/>
        </p:nvPicPr>
        <p:blipFill>
          <a:blip r:embed="rId4">
            <a:alphaModFix/>
          </a:blip>
          <a:stretch>
            <a:fillRect/>
          </a:stretch>
        </p:blipFill>
        <p:spPr>
          <a:xfrm>
            <a:off x="8735650" y="2222975"/>
            <a:ext cx="3363650" cy="4213727"/>
          </a:xfrm>
          <a:prstGeom prst="rect">
            <a:avLst/>
          </a:prstGeom>
          <a:noFill/>
          <a:ln>
            <a:noFill/>
          </a:ln>
        </p:spPr>
      </p:pic>
      <p:sp>
        <p:nvSpPr>
          <p:cNvPr id="118" name="Google Shape;118;p7"/>
          <p:cNvSpPr txBox="1"/>
          <p:nvPr/>
        </p:nvSpPr>
        <p:spPr>
          <a:xfrm>
            <a:off x="935225" y="1690700"/>
            <a:ext cx="8264700" cy="4746000"/>
          </a:xfrm>
          <a:prstGeom prst="rect">
            <a:avLst/>
          </a:prstGeom>
          <a:noFill/>
          <a:ln>
            <a:noFill/>
          </a:ln>
        </p:spPr>
        <p:txBody>
          <a:bodyPr spcFirstLastPara="1" wrap="square" lIns="91425" tIns="45700" rIns="91425" bIns="45700" anchor="t" anchorCtr="0">
            <a:spAutoFit/>
          </a:bodyPr>
          <a:lstStyle/>
          <a:p>
            <a:pPr marL="457200" marR="0" lvl="0" indent="-419100" algn="l" rtl="0">
              <a:spcBef>
                <a:spcPts val="0"/>
              </a:spcBef>
              <a:spcAft>
                <a:spcPts val="0"/>
              </a:spcAft>
              <a:buClr>
                <a:schemeClr val="dk1"/>
              </a:buClr>
              <a:buSzPts val="1800"/>
              <a:buFont typeface="Candara"/>
              <a:buChar char="•"/>
            </a:pPr>
            <a:r>
              <a:rPr lang="en-US" sz="3000" i="0" u="none" strike="noStrike" cap="none">
                <a:solidFill>
                  <a:schemeClr val="dk1"/>
                </a:solidFill>
                <a:latin typeface="Candara"/>
                <a:ea typeface="Candara"/>
                <a:cs typeface="Candara"/>
                <a:sym typeface="Candara"/>
              </a:rPr>
              <a:t>All schools should collect District of Residence documentation for all students. </a:t>
            </a:r>
            <a:r>
              <a:rPr lang="en-US" sz="3000">
                <a:solidFill>
                  <a:schemeClr val="dk1"/>
                </a:solidFill>
                <a:latin typeface="Candara"/>
                <a:ea typeface="Candara"/>
                <a:cs typeface="Candara"/>
                <a:sym typeface="Candara"/>
              </a:rPr>
              <a:t>Also referred to as Proof of Residence information.</a:t>
            </a:r>
            <a:br>
              <a:rPr lang="en-US" sz="3000" i="0" u="none" strike="noStrike" cap="none">
                <a:solidFill>
                  <a:schemeClr val="dk1"/>
                </a:solidFill>
                <a:latin typeface="Candara"/>
                <a:ea typeface="Candara"/>
                <a:cs typeface="Candara"/>
                <a:sym typeface="Candara"/>
              </a:rPr>
            </a:br>
            <a:r>
              <a:rPr lang="en-US" sz="3000" i="1" u="sng" strike="noStrike" cap="none">
                <a:solidFill>
                  <a:schemeClr val="dk1"/>
                </a:solidFill>
                <a:latin typeface="Candara"/>
                <a:ea typeface="Candara"/>
                <a:cs typeface="Candara"/>
                <a:sym typeface="Candara"/>
              </a:rPr>
              <a:t>It has to be collected each year.</a:t>
            </a:r>
            <a:endParaRPr sz="3000">
              <a:latin typeface="Candara"/>
              <a:ea typeface="Candara"/>
              <a:cs typeface="Candara"/>
              <a:sym typeface="Candara"/>
            </a:endParaRPr>
          </a:p>
          <a:p>
            <a:pPr marL="457200" marR="0" lvl="0" indent="-304800" algn="l" rtl="0">
              <a:spcBef>
                <a:spcPts val="0"/>
              </a:spcBef>
              <a:spcAft>
                <a:spcPts val="0"/>
              </a:spcAft>
              <a:buClr>
                <a:schemeClr val="dk1"/>
              </a:buClr>
              <a:buSzPts val="2400"/>
              <a:buFont typeface="Arial"/>
              <a:buNone/>
            </a:pPr>
            <a:endParaRPr sz="3000" i="1" u="sng" strike="noStrike" cap="none">
              <a:solidFill>
                <a:schemeClr val="dk1"/>
              </a:solidFill>
              <a:latin typeface="Candara"/>
              <a:ea typeface="Candara"/>
              <a:cs typeface="Candara"/>
              <a:sym typeface="Candara"/>
            </a:endParaRPr>
          </a:p>
          <a:p>
            <a:pPr marL="457200" lvl="0" indent="-457200" algn="l" rtl="0">
              <a:lnSpc>
                <a:spcPct val="90000"/>
              </a:lnSpc>
              <a:spcBef>
                <a:spcPts val="1000"/>
              </a:spcBef>
              <a:spcAft>
                <a:spcPts val="0"/>
              </a:spcAft>
              <a:buClr>
                <a:schemeClr val="dk1"/>
              </a:buClr>
              <a:buSzPts val="1800"/>
              <a:buFont typeface="Candara"/>
              <a:buChar char="•"/>
            </a:pPr>
            <a:r>
              <a:rPr lang="en-US" sz="3000">
                <a:solidFill>
                  <a:schemeClr val="dk1"/>
                </a:solidFill>
                <a:latin typeface="Candara"/>
                <a:ea typeface="Candara"/>
                <a:cs typeface="Candara"/>
                <a:sym typeface="Candara"/>
              </a:rPr>
              <a:t>District of Residence in PowerSchool impacts the amount of funding the Institute receives.</a:t>
            </a:r>
            <a:endParaRPr sz="3000" i="0" u="none" strike="noStrike" cap="none">
              <a:solidFill>
                <a:schemeClr val="dk1"/>
              </a:solidFill>
              <a:latin typeface="Candara"/>
              <a:ea typeface="Candara"/>
              <a:cs typeface="Candara"/>
              <a:sym typeface="Candara"/>
            </a:endParaRPr>
          </a:p>
          <a:p>
            <a:pPr marL="457200" marR="0" lvl="0" indent="0" algn="l" rtl="0">
              <a:spcBef>
                <a:spcPts val="0"/>
              </a:spcBef>
              <a:spcAft>
                <a:spcPts val="0"/>
              </a:spcAft>
              <a:buNone/>
            </a:pPr>
            <a:endParaRPr sz="3000">
              <a:solidFill>
                <a:schemeClr val="dk1"/>
              </a:solidFill>
              <a:latin typeface="Candara"/>
              <a:ea typeface="Candara"/>
              <a:cs typeface="Candara"/>
              <a:sym typeface="Candara"/>
            </a:endParaRPr>
          </a:p>
          <a:p>
            <a:pPr marL="457200" marR="0" lvl="0" indent="-419100" algn="l" rtl="0">
              <a:spcBef>
                <a:spcPts val="0"/>
              </a:spcBef>
              <a:spcAft>
                <a:spcPts val="0"/>
              </a:spcAft>
              <a:buClr>
                <a:schemeClr val="dk1"/>
              </a:buClr>
              <a:buSzPts val="1800"/>
              <a:buFont typeface="Candara"/>
              <a:buChar char="•"/>
            </a:pPr>
            <a:r>
              <a:rPr lang="en-US" sz="3000">
                <a:solidFill>
                  <a:schemeClr val="dk1"/>
                </a:solidFill>
                <a:latin typeface="Candara"/>
                <a:ea typeface="Candara"/>
                <a:cs typeface="Candara"/>
                <a:sym typeface="Candara"/>
              </a:rPr>
              <a:t>Must be entered in Powerschool by the 5th day.</a:t>
            </a:r>
            <a:endParaRPr sz="3000">
              <a:solidFill>
                <a:schemeClr val="dk1"/>
              </a:solidFill>
              <a:latin typeface="Candara"/>
              <a:ea typeface="Candara"/>
              <a:cs typeface="Candara"/>
              <a:sym typeface="Candar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3000" t="19000" r="30000" b="18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8FBCC8-3B60-4C98-A0DE-0919749A234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Cantey Tech Team Member </a:t>
            </a:r>
            <a:br>
              <a:rPr lang="en-US" sz="4200"/>
            </a:br>
            <a:r>
              <a:rPr lang="en-US" sz="4200"/>
              <a:t>Rebecca Hill</a:t>
            </a:r>
          </a:p>
        </p:txBody>
      </p:sp>
      <p:sp>
        <p:nvSpPr>
          <p:cNvPr id="6" name="Text Placeholder 5">
            <a:extLst>
              <a:ext uri="{FF2B5EF4-FFF2-40B4-BE49-F238E27FC236}">
                <a16:creationId xmlns:a16="http://schemas.microsoft.com/office/drawing/2014/main" id="{50DE33B9-C2C5-46C0-9D37-B09E266D943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200"/>
              <a:t>  SIS Administrator/PowerSchool Project Management</a:t>
            </a:r>
          </a:p>
          <a:p>
            <a:pPr indent="-228600">
              <a:buFont typeface="Arial" panose="020B0604020202020204" pitchFamily="34" charset="0"/>
              <a:buChar char="•"/>
            </a:pPr>
            <a:r>
              <a:rPr lang="en-US" sz="2200"/>
              <a:t>  2 Year District-Level PowerSchool Admin</a:t>
            </a:r>
          </a:p>
          <a:p>
            <a:pPr indent="-228600">
              <a:buFont typeface="Arial" panose="020B0604020202020204" pitchFamily="34" charset="0"/>
              <a:buChar char="•"/>
            </a:pPr>
            <a:r>
              <a:rPr lang="en-US" sz="2200"/>
              <a:t>  4+ Years in Middle School Education</a:t>
            </a:r>
          </a:p>
          <a:p>
            <a:pPr indent="-228600">
              <a:buFont typeface="Arial" panose="020B0604020202020204" pitchFamily="34" charset="0"/>
              <a:buChar char="•"/>
            </a:pPr>
            <a:r>
              <a:rPr lang="en-US" sz="2200"/>
              <a:t>  Joined Cantey Team in November 2021</a:t>
            </a:r>
          </a:p>
          <a:p>
            <a:pPr indent="-228600">
              <a:buFont typeface="Arial" panose="020B0604020202020204" pitchFamily="34" charset="0"/>
              <a:buChar char="•"/>
            </a:pPr>
            <a:endParaRPr lang="en-US" sz="2200"/>
          </a:p>
        </p:txBody>
      </p:sp>
      <p:pic>
        <p:nvPicPr>
          <p:cNvPr id="2" name="Picture 4">
            <a:extLst>
              <a:ext uri="{FF2B5EF4-FFF2-40B4-BE49-F238E27FC236}">
                <a16:creationId xmlns:a16="http://schemas.microsoft.com/office/drawing/2014/main" id="{0EBD4D0C-C829-4BD9-BB5C-2D035D1F62A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962656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5" name="Google Shape;125;p8"/>
          <p:cNvSpPr txBox="1">
            <a:spLocks noGrp="1"/>
          </p:cNvSpPr>
          <p:nvPr>
            <p:ph type="title"/>
          </p:nvPr>
        </p:nvSpPr>
        <p:spPr>
          <a:xfrm>
            <a:off x="620889" y="365125"/>
            <a:ext cx="107329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5400"/>
              <a:buFont typeface="Sorts Mill Goudy"/>
              <a:buNone/>
            </a:pPr>
            <a:r>
              <a:rPr lang="en-US" sz="5400">
                <a:solidFill>
                  <a:srgbClr val="C00000"/>
                </a:solidFill>
                <a:latin typeface="Sorts Mill Goudy"/>
                <a:ea typeface="Sorts Mill Goudy"/>
                <a:cs typeface="Sorts Mill Goudy"/>
                <a:sym typeface="Sorts Mill Goudy"/>
              </a:rPr>
              <a:t>Monitoring</a:t>
            </a:r>
            <a:endParaRPr/>
          </a:p>
        </p:txBody>
      </p:sp>
      <p:sp>
        <p:nvSpPr>
          <p:cNvPr id="126" name="Google Shape;12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514350" lvl="0" indent="-476250" algn="l" rtl="0">
              <a:lnSpc>
                <a:spcPct val="90000"/>
              </a:lnSpc>
              <a:spcBef>
                <a:spcPts val="1000"/>
              </a:spcBef>
              <a:spcAft>
                <a:spcPts val="0"/>
              </a:spcAft>
              <a:buClr>
                <a:schemeClr val="dk1"/>
              </a:buClr>
              <a:buSzPts val="1800"/>
              <a:buChar char="•"/>
            </a:pPr>
            <a:r>
              <a:rPr lang="en-US" sz="3000">
                <a:latin typeface="Candara"/>
                <a:ea typeface="Candara"/>
                <a:cs typeface="Candara"/>
                <a:sym typeface="Candara"/>
              </a:rPr>
              <a:t>The Institute Federal Programs department will audit documentation. </a:t>
            </a:r>
            <a:endParaRPr sz="3400"/>
          </a:p>
          <a:p>
            <a:pPr marL="1428750" lvl="2" indent="-514350" algn="l" rtl="0">
              <a:lnSpc>
                <a:spcPct val="90000"/>
              </a:lnSpc>
              <a:spcBef>
                <a:spcPts val="500"/>
              </a:spcBef>
              <a:spcAft>
                <a:spcPts val="0"/>
              </a:spcAft>
              <a:buClr>
                <a:schemeClr val="dk1"/>
              </a:buClr>
              <a:buSzPts val="1800"/>
              <a:buChar char="•"/>
            </a:pPr>
            <a:r>
              <a:rPr lang="en-US" i="1">
                <a:latin typeface="Candara"/>
                <a:ea typeface="Candara"/>
                <a:cs typeface="Candara"/>
                <a:sym typeface="Candara"/>
              </a:rPr>
              <a:t>Schools will be asked to provide copies of randomly selected students each year by November 15th.</a:t>
            </a:r>
            <a:br>
              <a:rPr lang="en-US" sz="2600">
                <a:latin typeface="Candara"/>
                <a:ea typeface="Candara"/>
                <a:cs typeface="Candara"/>
                <a:sym typeface="Candara"/>
              </a:rPr>
            </a:br>
            <a:endParaRPr sz="2600">
              <a:latin typeface="Candara"/>
              <a:ea typeface="Candara"/>
              <a:cs typeface="Candara"/>
              <a:sym typeface="Candara"/>
            </a:endParaRPr>
          </a:p>
          <a:p>
            <a:pPr marL="514350" lvl="0" indent="-476250" algn="l" rtl="0">
              <a:lnSpc>
                <a:spcPct val="90000"/>
              </a:lnSpc>
              <a:spcBef>
                <a:spcPts val="1000"/>
              </a:spcBef>
              <a:spcAft>
                <a:spcPts val="0"/>
              </a:spcAft>
              <a:buClr>
                <a:schemeClr val="dk1"/>
              </a:buClr>
              <a:buSzPts val="1800"/>
              <a:buChar char="•"/>
            </a:pPr>
            <a:r>
              <a:rPr lang="en-US" sz="3000">
                <a:latin typeface="Candara"/>
                <a:ea typeface="Candara"/>
                <a:cs typeface="Candara"/>
                <a:sym typeface="Candara"/>
              </a:rPr>
              <a:t>It is highly recommended that schools conduct internal audits by randomly selecting documentation and verifying them to ensure compliance and accuracy of PowerSchool coding. </a:t>
            </a:r>
            <a:endParaRPr sz="3000"/>
          </a:p>
          <a:p>
            <a:pPr marL="0" lvl="0" indent="0"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g1e4b5fa0dd1_0_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3" name="Google Shape;133;g1e4b5fa0dd1_0_0"/>
          <p:cNvSpPr txBox="1">
            <a:spLocks noGrp="1"/>
          </p:cNvSpPr>
          <p:nvPr>
            <p:ph type="title"/>
          </p:nvPr>
        </p:nvSpPr>
        <p:spPr>
          <a:xfrm>
            <a:off x="620889" y="365125"/>
            <a:ext cx="10732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5400"/>
              <a:buFont typeface="Sorts Mill Goudy"/>
              <a:buNone/>
            </a:pPr>
            <a:r>
              <a:rPr lang="en-US" sz="5400">
                <a:solidFill>
                  <a:srgbClr val="C00000"/>
                </a:solidFill>
                <a:latin typeface="Sorts Mill Goudy"/>
                <a:ea typeface="Sorts Mill Goudy"/>
                <a:cs typeface="Sorts Mill Goudy"/>
                <a:sym typeface="Sorts Mill Goudy"/>
              </a:rPr>
              <a:t>McKinney-Vento Coding</a:t>
            </a:r>
            <a:endParaRPr/>
          </a:p>
        </p:txBody>
      </p:sp>
      <p:sp>
        <p:nvSpPr>
          <p:cNvPr id="134" name="Google Shape;134;g1e4b5fa0dd1_0_0"/>
          <p:cNvSpPr txBox="1">
            <a:spLocks noGrp="1"/>
          </p:cNvSpPr>
          <p:nvPr>
            <p:ph type="body" idx="1"/>
          </p:nvPr>
        </p:nvSpPr>
        <p:spPr>
          <a:xfrm>
            <a:off x="303275" y="1825625"/>
            <a:ext cx="54657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Candara"/>
              <a:buChar char="•"/>
            </a:pPr>
            <a:r>
              <a:rPr lang="en-US">
                <a:latin typeface="Candara"/>
                <a:ea typeface="Candara"/>
                <a:cs typeface="Candara"/>
                <a:sym typeface="Candara"/>
              </a:rPr>
              <a:t>“Housing Status” must be cleared out at the beginning of each year and reestablished. </a:t>
            </a:r>
            <a:endParaRPr>
              <a:latin typeface="Candara"/>
              <a:ea typeface="Candara"/>
              <a:cs typeface="Candara"/>
              <a:sym typeface="Candara"/>
            </a:endParaRPr>
          </a:p>
          <a:p>
            <a:pPr marL="457200" lvl="0" indent="-342900" algn="l" rtl="0">
              <a:lnSpc>
                <a:spcPct val="100000"/>
              </a:lnSpc>
              <a:spcBef>
                <a:spcPts val="0"/>
              </a:spcBef>
              <a:spcAft>
                <a:spcPts val="0"/>
              </a:spcAft>
              <a:buSzPts val="1800"/>
              <a:buFont typeface="Candara"/>
              <a:buChar char="•"/>
            </a:pPr>
            <a:r>
              <a:rPr lang="en-US">
                <a:latin typeface="Candara"/>
                <a:ea typeface="Candara"/>
                <a:cs typeface="Candara"/>
                <a:sym typeface="Candara"/>
              </a:rPr>
              <a:t>Start with students that were identified in the previous school year and see if situations have changed. </a:t>
            </a:r>
            <a:endParaRPr>
              <a:latin typeface="Candara"/>
              <a:ea typeface="Candara"/>
              <a:cs typeface="Candara"/>
              <a:sym typeface="Candara"/>
            </a:endParaRPr>
          </a:p>
          <a:p>
            <a:pPr marL="457200" lvl="0" indent="-342900" algn="l" rtl="0">
              <a:lnSpc>
                <a:spcPct val="100000"/>
              </a:lnSpc>
              <a:spcBef>
                <a:spcPts val="0"/>
              </a:spcBef>
              <a:spcAft>
                <a:spcPts val="0"/>
              </a:spcAft>
              <a:buSzPts val="1800"/>
              <a:buFont typeface="Candara"/>
              <a:buChar char="•"/>
            </a:pPr>
            <a:r>
              <a:rPr lang="en-US">
                <a:latin typeface="Candara"/>
                <a:ea typeface="Candara"/>
                <a:cs typeface="Candara"/>
                <a:sym typeface="Candara"/>
              </a:rPr>
              <a:t>If Displaced by disaster or other are selected, PS will prompt you to fill out additional information. </a:t>
            </a:r>
            <a:endParaRPr>
              <a:latin typeface="Candara"/>
              <a:ea typeface="Candara"/>
              <a:cs typeface="Candara"/>
              <a:sym typeface="Candara"/>
            </a:endParaRPr>
          </a:p>
        </p:txBody>
      </p:sp>
      <p:pic>
        <p:nvPicPr>
          <p:cNvPr id="135" name="Google Shape;135;g1e4b5fa0dd1_0_0"/>
          <p:cNvPicPr preferRelativeResize="0"/>
          <p:nvPr/>
        </p:nvPicPr>
        <p:blipFill>
          <a:blip r:embed="rId4">
            <a:alphaModFix/>
          </a:blip>
          <a:stretch>
            <a:fillRect/>
          </a:stretch>
        </p:blipFill>
        <p:spPr>
          <a:xfrm>
            <a:off x="6249707" y="1825625"/>
            <a:ext cx="5465718" cy="43512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1e4b5fa0dd1_3_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2" name="Google Shape;142;g1e4b5fa0dd1_3_7"/>
          <p:cNvSpPr txBox="1"/>
          <p:nvPr/>
        </p:nvSpPr>
        <p:spPr>
          <a:xfrm>
            <a:off x="138233" y="0"/>
            <a:ext cx="10956000" cy="93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500">
                <a:solidFill>
                  <a:srgbClr val="9D1E21"/>
                </a:solidFill>
                <a:latin typeface="Cormorant SC Medium"/>
                <a:ea typeface="Cormorant SC Medium"/>
                <a:cs typeface="Cormorant SC Medium"/>
                <a:sym typeface="Cormorant SC Medium"/>
              </a:rPr>
              <a:t>ESSER Requirements - </a:t>
            </a:r>
            <a:r>
              <a:rPr lang="en-US" sz="4900">
                <a:solidFill>
                  <a:srgbClr val="9D1E21"/>
                </a:solidFill>
                <a:latin typeface="Cormorant SC Medium"/>
                <a:ea typeface="Cormorant SC Medium"/>
                <a:cs typeface="Cormorant SC Medium"/>
                <a:sym typeface="Cormorant SC Medium"/>
              </a:rPr>
              <a:t>Tracking</a:t>
            </a:r>
            <a:endParaRPr sz="4900">
              <a:solidFill>
                <a:srgbClr val="9D1E21"/>
              </a:solidFill>
              <a:latin typeface="Cormorant SC Medium"/>
              <a:ea typeface="Cormorant SC Medium"/>
              <a:cs typeface="Cormorant SC Medium"/>
              <a:sym typeface="Cormorant SC Medium"/>
            </a:endParaRPr>
          </a:p>
        </p:txBody>
      </p:sp>
      <p:sp>
        <p:nvSpPr>
          <p:cNvPr id="143" name="Google Shape;143;g1e4b5fa0dd1_3_7"/>
          <p:cNvSpPr txBox="1"/>
          <p:nvPr/>
        </p:nvSpPr>
        <p:spPr>
          <a:xfrm>
            <a:off x="607900" y="1063833"/>
            <a:ext cx="10956000" cy="6234000"/>
          </a:xfrm>
          <a:prstGeom prst="rect">
            <a:avLst/>
          </a:prstGeom>
          <a:noFill/>
          <a:ln>
            <a:noFill/>
          </a:ln>
        </p:spPr>
        <p:txBody>
          <a:bodyPr spcFirstLastPara="1" wrap="square" lIns="121900" tIns="121900" rIns="121900" bIns="121900" anchor="t" anchorCtr="0">
            <a:spAutoFit/>
          </a:bodyPr>
          <a:lstStyle/>
          <a:p>
            <a:pPr marL="0" lvl="0" indent="0" algn="l" rtl="0">
              <a:lnSpc>
                <a:spcPct val="100000"/>
              </a:lnSpc>
              <a:spcBef>
                <a:spcPts val="0"/>
              </a:spcBef>
              <a:spcAft>
                <a:spcPts val="0"/>
              </a:spcAft>
              <a:buNone/>
            </a:pPr>
            <a:r>
              <a:rPr lang="en-US" sz="2500" b="1">
                <a:solidFill>
                  <a:schemeClr val="dk1"/>
                </a:solidFill>
                <a:latin typeface="Candara"/>
                <a:ea typeface="Candara"/>
                <a:cs typeface="Candara"/>
                <a:sym typeface="Candara"/>
              </a:rPr>
              <a:t>Learning Loss Outcomes - Tracking students in PowerSchool to determine the impact of ESSER-funded interventions </a:t>
            </a:r>
            <a:endParaRPr sz="2500" b="1">
              <a:solidFill>
                <a:schemeClr val="dk1"/>
              </a:solidFill>
              <a:latin typeface="Candara"/>
              <a:ea typeface="Candara"/>
              <a:cs typeface="Candara"/>
              <a:sym typeface="Candara"/>
            </a:endParaRPr>
          </a:p>
          <a:p>
            <a:pPr marL="0" lvl="0" indent="0" algn="l" rtl="0">
              <a:lnSpc>
                <a:spcPct val="100000"/>
              </a:lnSpc>
              <a:spcBef>
                <a:spcPts val="0"/>
              </a:spcBef>
              <a:spcAft>
                <a:spcPts val="0"/>
              </a:spcAft>
              <a:buNone/>
            </a:pPr>
            <a:endParaRPr sz="2500" b="1">
              <a:solidFill>
                <a:schemeClr val="dk1"/>
              </a:solidFill>
              <a:latin typeface="Candara"/>
              <a:ea typeface="Candara"/>
              <a:cs typeface="Candara"/>
              <a:sym typeface="Candara"/>
            </a:endParaRPr>
          </a:p>
          <a:p>
            <a:pPr marL="0" lvl="0" indent="0" algn="l" rtl="0">
              <a:lnSpc>
                <a:spcPct val="100000"/>
              </a:lnSpc>
              <a:spcBef>
                <a:spcPts val="0"/>
              </a:spcBef>
              <a:spcAft>
                <a:spcPts val="0"/>
              </a:spcAft>
              <a:buNone/>
            </a:pPr>
            <a:r>
              <a:rPr lang="en-US" sz="2500" b="1">
                <a:solidFill>
                  <a:schemeClr val="dk1"/>
                </a:solidFill>
                <a:highlight>
                  <a:srgbClr val="FFFF00"/>
                </a:highlight>
                <a:latin typeface="Candara"/>
                <a:ea typeface="Candara"/>
                <a:cs typeface="Candara"/>
                <a:sym typeface="Candara"/>
              </a:rPr>
              <a:t>Coded in Fall and Spring semesters.</a:t>
            </a:r>
            <a:endParaRPr sz="2500" b="1">
              <a:solidFill>
                <a:schemeClr val="dk1"/>
              </a:solidFill>
              <a:highlight>
                <a:srgbClr val="FFFF00"/>
              </a:highlight>
              <a:latin typeface="Candara"/>
              <a:ea typeface="Candara"/>
              <a:cs typeface="Candara"/>
              <a:sym typeface="Candara"/>
            </a:endParaRPr>
          </a:p>
          <a:p>
            <a:pPr marL="0" lvl="0" indent="0" algn="l" rtl="0">
              <a:lnSpc>
                <a:spcPct val="100000"/>
              </a:lnSpc>
              <a:spcBef>
                <a:spcPts val="0"/>
              </a:spcBef>
              <a:spcAft>
                <a:spcPts val="0"/>
              </a:spcAft>
              <a:buNone/>
            </a:pPr>
            <a:endParaRPr sz="2500" b="1">
              <a:solidFill>
                <a:schemeClr val="dk1"/>
              </a:solidFill>
              <a:latin typeface="Candara"/>
              <a:ea typeface="Candara"/>
              <a:cs typeface="Candara"/>
              <a:sym typeface="Candara"/>
            </a:endParaRPr>
          </a:p>
          <a:p>
            <a:pPr marL="0" lvl="0" indent="0" algn="l" rtl="0">
              <a:lnSpc>
                <a:spcPct val="100000"/>
              </a:lnSpc>
              <a:spcBef>
                <a:spcPts val="0"/>
              </a:spcBef>
              <a:spcAft>
                <a:spcPts val="0"/>
              </a:spcAft>
              <a:buNone/>
            </a:pPr>
            <a:r>
              <a:rPr lang="en-US" sz="2500">
                <a:solidFill>
                  <a:schemeClr val="dk1"/>
                </a:solidFill>
                <a:latin typeface="Candara"/>
                <a:ea typeface="Candara"/>
                <a:cs typeface="Candara"/>
                <a:sym typeface="Candara"/>
              </a:rPr>
              <a:t>Interventions will be grouped in large categories for coding in Powerschool.</a:t>
            </a:r>
            <a:endParaRPr sz="2500">
              <a:solidFill>
                <a:schemeClr val="dk1"/>
              </a:solidFill>
              <a:latin typeface="Candara"/>
              <a:ea typeface="Candara"/>
              <a:cs typeface="Candara"/>
              <a:sym typeface="Candara"/>
            </a:endParaRPr>
          </a:p>
          <a:p>
            <a:pPr marL="609600" lvl="0" indent="-419100" algn="l" rtl="0">
              <a:lnSpc>
                <a:spcPct val="100000"/>
              </a:lnSpc>
              <a:spcBef>
                <a:spcPts val="0"/>
              </a:spcBef>
              <a:spcAft>
                <a:spcPts val="0"/>
              </a:spcAft>
              <a:buClr>
                <a:schemeClr val="dk1"/>
              </a:buClr>
              <a:buSzPts val="1800"/>
              <a:buFont typeface="Candara"/>
              <a:buChar char="●"/>
            </a:pPr>
            <a:r>
              <a:rPr lang="en-US" sz="2500">
                <a:solidFill>
                  <a:schemeClr val="dk1"/>
                </a:solidFill>
                <a:latin typeface="Candara"/>
                <a:ea typeface="Candara"/>
                <a:cs typeface="Candara"/>
                <a:sym typeface="Candara"/>
              </a:rPr>
              <a:t>Summer Learning</a:t>
            </a:r>
            <a:endParaRPr sz="2500">
              <a:solidFill>
                <a:schemeClr val="dk1"/>
              </a:solidFill>
              <a:latin typeface="Candara"/>
              <a:ea typeface="Candara"/>
              <a:cs typeface="Candara"/>
              <a:sym typeface="Candara"/>
            </a:endParaRPr>
          </a:p>
          <a:p>
            <a:pPr marL="609600" lvl="0" indent="-419100" algn="l" rtl="0">
              <a:lnSpc>
                <a:spcPct val="100000"/>
              </a:lnSpc>
              <a:spcBef>
                <a:spcPts val="0"/>
              </a:spcBef>
              <a:spcAft>
                <a:spcPts val="0"/>
              </a:spcAft>
              <a:buClr>
                <a:schemeClr val="dk1"/>
              </a:buClr>
              <a:buSzPts val="1800"/>
              <a:buFont typeface="Candara"/>
              <a:buChar char="●"/>
            </a:pPr>
            <a:r>
              <a:rPr lang="en-US" sz="2500">
                <a:solidFill>
                  <a:schemeClr val="dk1"/>
                </a:solidFill>
                <a:latin typeface="Candara"/>
                <a:ea typeface="Candara"/>
                <a:cs typeface="Candara"/>
                <a:sym typeface="Candara"/>
              </a:rPr>
              <a:t>Afterschool Programs</a:t>
            </a:r>
            <a:endParaRPr sz="2500">
              <a:solidFill>
                <a:schemeClr val="dk1"/>
              </a:solidFill>
              <a:latin typeface="Candara"/>
              <a:ea typeface="Candara"/>
              <a:cs typeface="Candara"/>
              <a:sym typeface="Candara"/>
            </a:endParaRPr>
          </a:p>
          <a:p>
            <a:pPr marL="609600" lvl="0" indent="-419100" algn="l" rtl="0">
              <a:lnSpc>
                <a:spcPct val="100000"/>
              </a:lnSpc>
              <a:spcBef>
                <a:spcPts val="0"/>
              </a:spcBef>
              <a:spcAft>
                <a:spcPts val="0"/>
              </a:spcAft>
              <a:buClr>
                <a:schemeClr val="dk1"/>
              </a:buClr>
              <a:buSzPts val="1800"/>
              <a:buFont typeface="Candara"/>
              <a:buChar char="●"/>
            </a:pPr>
            <a:r>
              <a:rPr lang="en-US" sz="2500">
                <a:solidFill>
                  <a:schemeClr val="dk1"/>
                </a:solidFill>
                <a:latin typeface="Candara"/>
                <a:ea typeface="Candara"/>
                <a:cs typeface="Candara"/>
                <a:sym typeface="Candara"/>
              </a:rPr>
              <a:t>Reading Intervention</a:t>
            </a:r>
            <a:endParaRPr sz="2500">
              <a:solidFill>
                <a:schemeClr val="dk1"/>
              </a:solidFill>
              <a:latin typeface="Candara"/>
              <a:ea typeface="Candara"/>
              <a:cs typeface="Candara"/>
              <a:sym typeface="Candara"/>
            </a:endParaRPr>
          </a:p>
          <a:p>
            <a:pPr marL="609600" lvl="0" indent="-419100" algn="l" rtl="0">
              <a:lnSpc>
                <a:spcPct val="100000"/>
              </a:lnSpc>
              <a:spcBef>
                <a:spcPts val="0"/>
              </a:spcBef>
              <a:spcAft>
                <a:spcPts val="0"/>
              </a:spcAft>
              <a:buClr>
                <a:schemeClr val="dk1"/>
              </a:buClr>
              <a:buSzPts val="1800"/>
              <a:buFont typeface="Candara"/>
              <a:buChar char="●"/>
            </a:pPr>
            <a:r>
              <a:rPr lang="en-US" sz="2500">
                <a:solidFill>
                  <a:schemeClr val="dk1"/>
                </a:solidFill>
                <a:latin typeface="Candara"/>
                <a:ea typeface="Candara"/>
                <a:cs typeface="Candara"/>
                <a:sym typeface="Candara"/>
              </a:rPr>
              <a:t>Math Intervention</a:t>
            </a:r>
            <a:endParaRPr sz="2500">
              <a:solidFill>
                <a:schemeClr val="dk1"/>
              </a:solidFill>
              <a:latin typeface="Candara"/>
              <a:ea typeface="Candara"/>
              <a:cs typeface="Candara"/>
              <a:sym typeface="Candara"/>
            </a:endParaRPr>
          </a:p>
          <a:p>
            <a:pPr marL="0" lvl="0" indent="0" algn="l" rtl="0">
              <a:lnSpc>
                <a:spcPct val="100000"/>
              </a:lnSpc>
              <a:spcBef>
                <a:spcPts val="0"/>
              </a:spcBef>
              <a:spcAft>
                <a:spcPts val="0"/>
              </a:spcAft>
              <a:buNone/>
            </a:pPr>
            <a:endParaRPr sz="2500">
              <a:solidFill>
                <a:schemeClr val="dk1"/>
              </a:solidFill>
              <a:latin typeface="Candara"/>
              <a:ea typeface="Candara"/>
              <a:cs typeface="Candara"/>
              <a:sym typeface="Candara"/>
            </a:endParaRPr>
          </a:p>
          <a:p>
            <a:pPr marL="0" lvl="0" indent="0" algn="l" rtl="0">
              <a:lnSpc>
                <a:spcPct val="100000"/>
              </a:lnSpc>
              <a:spcBef>
                <a:spcPts val="0"/>
              </a:spcBef>
              <a:spcAft>
                <a:spcPts val="0"/>
              </a:spcAft>
              <a:buNone/>
            </a:pPr>
            <a:r>
              <a:rPr lang="en-US" sz="2500">
                <a:solidFill>
                  <a:schemeClr val="dk1"/>
                </a:solidFill>
                <a:latin typeface="Candara"/>
                <a:ea typeface="Candara"/>
                <a:cs typeface="Candara"/>
                <a:sym typeface="Candara"/>
              </a:rPr>
              <a:t>This is for reporting to the General Assembly and Education Oversight Committee as well as for federal data collection criteria.</a:t>
            </a:r>
            <a:endParaRPr sz="2500">
              <a:solidFill>
                <a:schemeClr val="dk1"/>
              </a:solidFill>
              <a:latin typeface="Candara"/>
              <a:ea typeface="Candara"/>
              <a:cs typeface="Candara"/>
              <a:sym typeface="Candara"/>
            </a:endParaRPr>
          </a:p>
          <a:p>
            <a:pPr marL="0" lvl="0" indent="0" algn="l" rtl="0">
              <a:lnSpc>
                <a:spcPct val="100000"/>
              </a:lnSpc>
              <a:spcBef>
                <a:spcPts val="0"/>
              </a:spcBef>
              <a:spcAft>
                <a:spcPts val="0"/>
              </a:spcAft>
              <a:buNone/>
            </a:pPr>
            <a:r>
              <a:rPr lang="en-US" sz="2400" b="1">
                <a:solidFill>
                  <a:schemeClr val="dk1"/>
                </a:solidFill>
                <a:latin typeface="Cabin"/>
                <a:ea typeface="Cabin"/>
                <a:cs typeface="Cabin"/>
                <a:sym typeface="Cabin"/>
              </a:rPr>
              <a:t>	</a:t>
            </a:r>
            <a:endParaRPr sz="2400" b="1">
              <a:solidFill>
                <a:schemeClr val="dk1"/>
              </a:solidFill>
              <a:latin typeface="Cabin"/>
              <a:ea typeface="Cabin"/>
              <a:cs typeface="Cabin"/>
              <a:sym typeface="Cabin"/>
            </a:endParaRPr>
          </a:p>
          <a:p>
            <a:pPr marL="0" lvl="0" indent="0" algn="l" rtl="0">
              <a:lnSpc>
                <a:spcPct val="100000"/>
              </a:lnSpc>
              <a:spcBef>
                <a:spcPts val="0"/>
              </a:spcBef>
              <a:spcAft>
                <a:spcPts val="0"/>
              </a:spcAft>
              <a:buNone/>
            </a:pPr>
            <a:endParaRPr sz="2000">
              <a:solidFill>
                <a:schemeClr val="dk1"/>
              </a:solidFill>
              <a:highlight>
                <a:srgbClr val="FFFF00"/>
              </a:highlight>
              <a:latin typeface="Cabin"/>
              <a:ea typeface="Cabin"/>
              <a:cs typeface="Cabin"/>
              <a:sym typeface="Cabin"/>
            </a:endParaRPr>
          </a:p>
          <a:p>
            <a:pPr marL="0" lvl="0" indent="0" algn="l" rtl="0">
              <a:lnSpc>
                <a:spcPct val="100000"/>
              </a:lnSpc>
              <a:spcBef>
                <a:spcPts val="0"/>
              </a:spcBef>
              <a:spcAft>
                <a:spcPts val="0"/>
              </a:spcAft>
              <a:buNone/>
            </a:pPr>
            <a:endParaRPr sz="2000">
              <a:solidFill>
                <a:schemeClr val="dk1"/>
              </a:solidFill>
              <a:highlight>
                <a:srgbClr val="FFFF00"/>
              </a:highlight>
              <a:latin typeface="Cabin"/>
              <a:ea typeface="Cabin"/>
              <a:cs typeface="Cabin"/>
              <a:sym typeface="Cabin"/>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0" name="Google Shape;150;p9"/>
          <p:cNvSpPr txBox="1">
            <a:spLocks noGrp="1"/>
          </p:cNvSpPr>
          <p:nvPr>
            <p:ph type="title"/>
          </p:nvPr>
        </p:nvSpPr>
        <p:spPr>
          <a:xfrm>
            <a:off x="620889" y="365125"/>
            <a:ext cx="1073291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5400"/>
              <a:buFont typeface="Sorts Mill Goudy"/>
              <a:buNone/>
            </a:pPr>
            <a:r>
              <a:rPr lang="en-US" sz="5400">
                <a:solidFill>
                  <a:srgbClr val="C00000"/>
                </a:solidFill>
                <a:latin typeface="Sorts Mill Goudy"/>
                <a:ea typeface="Sorts Mill Goudy"/>
                <a:cs typeface="Sorts Mill Goudy"/>
                <a:sym typeface="Sorts Mill Goudy"/>
              </a:rPr>
              <a:t>Takeaways</a:t>
            </a:r>
            <a:endParaRPr/>
          </a:p>
        </p:txBody>
      </p:sp>
      <p:sp>
        <p:nvSpPr>
          <p:cNvPr id="151" name="Google Shape;15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40030" algn="l" rtl="0">
              <a:lnSpc>
                <a:spcPct val="100000"/>
              </a:lnSpc>
              <a:spcBef>
                <a:spcPts val="1000"/>
              </a:spcBef>
              <a:spcAft>
                <a:spcPts val="0"/>
              </a:spcAft>
              <a:buClr>
                <a:schemeClr val="dk1"/>
              </a:buClr>
              <a:buSzPts val="2400"/>
              <a:buFont typeface="Candara"/>
              <a:buChar char="•"/>
            </a:pPr>
            <a:r>
              <a:rPr lang="en-US" sz="2400">
                <a:latin typeface="Candara"/>
                <a:ea typeface="Candara"/>
                <a:cs typeface="Candara"/>
                <a:sym typeface="Candara"/>
              </a:rPr>
              <a:t>District of Residence documentation is crucial!</a:t>
            </a:r>
            <a:endParaRPr sz="2400">
              <a:latin typeface="Candara"/>
              <a:ea typeface="Candara"/>
              <a:cs typeface="Candara"/>
              <a:sym typeface="Candara"/>
            </a:endParaRPr>
          </a:p>
          <a:p>
            <a:pPr marL="228600" lvl="0" indent="-240030" algn="l" rtl="0">
              <a:lnSpc>
                <a:spcPct val="100000"/>
              </a:lnSpc>
              <a:spcBef>
                <a:spcPts val="1000"/>
              </a:spcBef>
              <a:spcAft>
                <a:spcPts val="0"/>
              </a:spcAft>
              <a:buClr>
                <a:schemeClr val="dk1"/>
              </a:buClr>
              <a:buSzPts val="2400"/>
              <a:buFont typeface="Candara"/>
              <a:buChar char="•"/>
            </a:pPr>
            <a:r>
              <a:rPr lang="en-US" sz="2400">
                <a:latin typeface="Candara"/>
                <a:ea typeface="Candara"/>
                <a:cs typeface="Candara"/>
                <a:sym typeface="Candara"/>
              </a:rPr>
              <a:t>Clear out “Housing Status” for MV students at the beginning of each year. </a:t>
            </a:r>
            <a:endParaRPr sz="2400">
              <a:latin typeface="Candara"/>
              <a:ea typeface="Candara"/>
              <a:cs typeface="Candara"/>
              <a:sym typeface="Candara"/>
            </a:endParaRPr>
          </a:p>
          <a:p>
            <a:pPr marL="228600" lvl="0" indent="-240030" algn="l" rtl="0">
              <a:lnSpc>
                <a:spcPct val="100000"/>
              </a:lnSpc>
              <a:spcBef>
                <a:spcPts val="1000"/>
              </a:spcBef>
              <a:spcAft>
                <a:spcPts val="0"/>
              </a:spcAft>
              <a:buClr>
                <a:schemeClr val="dk1"/>
              </a:buClr>
              <a:buSzPts val="2400"/>
              <a:buFont typeface="Candara"/>
              <a:buChar char="•"/>
            </a:pPr>
            <a:r>
              <a:rPr lang="en-US" sz="2400">
                <a:latin typeface="Candara"/>
                <a:ea typeface="Candara"/>
                <a:cs typeface="Candara"/>
                <a:sym typeface="Candara"/>
              </a:rPr>
              <a:t>Set up STRONG processes for collecting information from families, determining the PowerSchool coding, and entering in PowerSchool.</a:t>
            </a:r>
            <a:endParaRPr>
              <a:latin typeface="Candara"/>
              <a:ea typeface="Candara"/>
              <a:cs typeface="Candara"/>
              <a:sym typeface="Candara"/>
            </a:endParaRPr>
          </a:p>
          <a:p>
            <a:pPr marL="1143000" lvl="2" indent="-241300" algn="l" rtl="0">
              <a:lnSpc>
                <a:spcPct val="100000"/>
              </a:lnSpc>
              <a:spcBef>
                <a:spcPts val="1000"/>
              </a:spcBef>
              <a:spcAft>
                <a:spcPts val="0"/>
              </a:spcAft>
              <a:buClr>
                <a:schemeClr val="dk1"/>
              </a:buClr>
              <a:buSzPts val="2000"/>
              <a:buFont typeface="Candara"/>
              <a:buChar char="•"/>
            </a:pPr>
            <a:r>
              <a:rPr lang="en-US" sz="2000">
                <a:latin typeface="Candara"/>
                <a:ea typeface="Candara"/>
                <a:cs typeface="Candara"/>
                <a:sym typeface="Candara"/>
              </a:rPr>
              <a:t>Your PowerSchool Coordinator is critical for this! </a:t>
            </a:r>
            <a:endParaRPr>
              <a:latin typeface="Candara"/>
              <a:ea typeface="Candara"/>
              <a:cs typeface="Candara"/>
              <a:sym typeface="Candara"/>
            </a:endParaRPr>
          </a:p>
          <a:p>
            <a:pPr marL="285750" lvl="1" indent="-266700" algn="l" rtl="0">
              <a:lnSpc>
                <a:spcPct val="100000"/>
              </a:lnSpc>
              <a:spcBef>
                <a:spcPts val="1000"/>
              </a:spcBef>
              <a:spcAft>
                <a:spcPts val="0"/>
              </a:spcAft>
              <a:buSzPts val="2400"/>
              <a:buFont typeface="Candara"/>
              <a:buChar char="•"/>
            </a:pPr>
            <a:r>
              <a:rPr lang="en-US">
                <a:latin typeface="Candara"/>
                <a:ea typeface="Candara"/>
                <a:cs typeface="Candara"/>
                <a:sym typeface="Candara"/>
              </a:rPr>
              <a:t>Have clear roles and responsibilities to ensure all information is entered correctly and on time.</a:t>
            </a:r>
            <a:endParaRPr>
              <a:latin typeface="Candara"/>
              <a:ea typeface="Candara"/>
              <a:cs typeface="Candara"/>
              <a:sym typeface="Candara"/>
            </a:endParaRPr>
          </a:p>
          <a:p>
            <a:pPr marL="228600" lvl="0" indent="-87629" algn="l" rtl="0">
              <a:lnSpc>
                <a:spcPct val="90000"/>
              </a:lnSpc>
              <a:spcBef>
                <a:spcPts val="1000"/>
              </a:spcBef>
              <a:spcAft>
                <a:spcPts val="0"/>
              </a:spcAft>
              <a:buClr>
                <a:schemeClr val="dk1"/>
              </a:buClr>
              <a:buSzPts val="2400"/>
              <a:buNone/>
            </a:pPr>
            <a:endParaRPr sz="2400">
              <a:latin typeface="Candara"/>
              <a:ea typeface="Candara"/>
              <a:cs typeface="Candara"/>
              <a:sym typeface="Candara"/>
            </a:endParaRPr>
          </a:p>
          <a:p>
            <a:pPr marL="0" lvl="0" indent="0" algn="l" rtl="0">
              <a:lnSpc>
                <a:spcPct val="90000"/>
              </a:lnSpc>
              <a:spcBef>
                <a:spcPts val="1000"/>
              </a:spcBef>
              <a:spcAft>
                <a:spcPts val="0"/>
              </a:spcAft>
              <a:buClr>
                <a:schemeClr val="dk1"/>
              </a:buClr>
              <a:buSzPts val="2800"/>
              <a:buNone/>
            </a:pPr>
            <a:endParaRPr>
              <a:latin typeface="Candara"/>
              <a:ea typeface="Candara"/>
              <a:cs typeface="Candara"/>
              <a:sym typeface="Candara"/>
            </a:endParaRPr>
          </a:p>
        </p:txBody>
      </p:sp>
      <p:pic>
        <p:nvPicPr>
          <p:cNvPr id="152" name="Google Shape;152;p9"/>
          <p:cNvPicPr preferRelativeResize="0"/>
          <p:nvPr/>
        </p:nvPicPr>
        <p:blipFill>
          <a:blip r:embed="rId4">
            <a:alphaModFix amt="82000"/>
          </a:blip>
          <a:stretch>
            <a:fillRect/>
          </a:stretch>
        </p:blipFill>
        <p:spPr>
          <a:xfrm rot="198037">
            <a:off x="4694775" y="2833376"/>
            <a:ext cx="7731299" cy="546022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1e4b5fa0dd1_0_9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9" name="Google Shape;159;g1e4b5fa0dd1_0_92"/>
          <p:cNvSpPr txBox="1"/>
          <p:nvPr/>
        </p:nvSpPr>
        <p:spPr>
          <a:xfrm>
            <a:off x="138233" y="0"/>
            <a:ext cx="11595300" cy="93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500">
                <a:solidFill>
                  <a:srgbClr val="9D1E21"/>
                </a:solidFill>
                <a:latin typeface="Cormorant SC Medium"/>
                <a:ea typeface="Cormorant SC Medium"/>
                <a:cs typeface="Cormorant SC Medium"/>
                <a:sym typeface="Cormorant SC Medium"/>
              </a:rPr>
              <a:t>We’re Here to Support You!</a:t>
            </a:r>
            <a:endParaRPr sz="4500">
              <a:solidFill>
                <a:srgbClr val="9D1E21"/>
              </a:solidFill>
              <a:latin typeface="Cormorant SC Medium"/>
              <a:ea typeface="Cormorant SC Medium"/>
              <a:cs typeface="Cormorant SC Medium"/>
              <a:sym typeface="Cormorant SC Medium"/>
            </a:endParaRPr>
          </a:p>
        </p:txBody>
      </p:sp>
      <p:sp>
        <p:nvSpPr>
          <p:cNvPr id="160" name="Google Shape;160;g1e4b5fa0dd1_0_92"/>
          <p:cNvSpPr txBox="1"/>
          <p:nvPr/>
        </p:nvSpPr>
        <p:spPr>
          <a:xfrm>
            <a:off x="607900" y="1063833"/>
            <a:ext cx="11125500" cy="5310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dirty="0">
                <a:latin typeface="Cabin"/>
                <a:ea typeface="Cabin"/>
                <a:cs typeface="Cabin"/>
                <a:sym typeface="Cabin"/>
              </a:rPr>
              <a:t>Please reach out to the offices of Finance, Federal Programs Finance, and Federal Programs with any questions or concerns.</a:t>
            </a:r>
            <a:endParaRPr sz="1900" b="1" dirty="0">
              <a:latin typeface="Cabin"/>
              <a:ea typeface="Cabin"/>
              <a:cs typeface="Cabin"/>
              <a:sym typeface="Cabin"/>
            </a:endParaRPr>
          </a:p>
          <a:p>
            <a:pPr marL="0" lvl="0" indent="0" algn="l" rtl="0">
              <a:spcBef>
                <a:spcPts val="0"/>
              </a:spcBef>
              <a:spcAft>
                <a:spcPts val="0"/>
              </a:spcAft>
              <a:buNone/>
            </a:pPr>
            <a:endParaRPr sz="1900" dirty="0">
              <a:latin typeface="Cabin"/>
              <a:ea typeface="Cabin"/>
              <a:cs typeface="Cabin"/>
              <a:sym typeface="Cabin"/>
            </a:endParaRPr>
          </a:p>
          <a:p>
            <a:pPr marL="0" lvl="0" indent="0" algn="l" rtl="0">
              <a:spcBef>
                <a:spcPts val="0"/>
              </a:spcBef>
              <a:spcAft>
                <a:spcPts val="0"/>
              </a:spcAft>
              <a:buNone/>
            </a:pPr>
            <a:r>
              <a:rPr lang="en-US" sz="1600" dirty="0">
                <a:solidFill>
                  <a:schemeClr val="dk1"/>
                </a:solidFill>
                <a:latin typeface="Cabin"/>
                <a:ea typeface="Cabin"/>
                <a:cs typeface="Cabin"/>
                <a:sym typeface="Cabin"/>
              </a:rPr>
              <a:t>                                                                                                    </a:t>
            </a:r>
            <a:endParaRPr sz="1600" dirty="0">
              <a:solidFill>
                <a:schemeClr val="dk1"/>
              </a:solidFill>
              <a:latin typeface="Cabin"/>
              <a:ea typeface="Cabin"/>
              <a:cs typeface="Cabin"/>
              <a:sym typeface="Cabin"/>
            </a:endParaRPr>
          </a:p>
          <a:p>
            <a:pPr marL="0" lvl="0" indent="0" algn="ctr" rtl="0">
              <a:spcBef>
                <a:spcPts val="0"/>
              </a:spcBef>
              <a:spcAft>
                <a:spcPts val="0"/>
              </a:spcAft>
              <a:buClr>
                <a:schemeClr val="dk1"/>
              </a:buClr>
              <a:buSzPts val="1500"/>
              <a:buFont typeface="Arial"/>
              <a:buNone/>
            </a:pPr>
            <a:r>
              <a:rPr lang="en-US" sz="1600" dirty="0">
                <a:solidFill>
                  <a:schemeClr val="dk1"/>
                </a:solidFill>
                <a:latin typeface="Cabin"/>
                <a:ea typeface="Cabin"/>
                <a:cs typeface="Cabin"/>
                <a:sym typeface="Cabin"/>
              </a:rPr>
              <a:t> Jeanie Glover - Chief of Federal Programs</a:t>
            </a:r>
            <a:endParaRPr sz="1600" dirty="0">
              <a:solidFill>
                <a:schemeClr val="dk1"/>
              </a:solidFill>
              <a:latin typeface="Cabin"/>
              <a:ea typeface="Cabin"/>
              <a:cs typeface="Cabin"/>
              <a:sym typeface="Cabin"/>
            </a:endParaRPr>
          </a:p>
          <a:p>
            <a:pPr marL="0" lvl="0" indent="0" algn="ctr" rtl="0">
              <a:spcBef>
                <a:spcPts val="0"/>
              </a:spcBef>
              <a:spcAft>
                <a:spcPts val="0"/>
              </a:spcAft>
              <a:buClr>
                <a:schemeClr val="dk1"/>
              </a:buClr>
              <a:buSzPts val="1500"/>
              <a:buFont typeface="Arial"/>
              <a:buNone/>
            </a:pPr>
            <a:r>
              <a:rPr lang="en-US" sz="1600" u="sng" dirty="0">
                <a:solidFill>
                  <a:schemeClr val="hlink"/>
                </a:solidFill>
                <a:latin typeface="Cabin"/>
                <a:ea typeface="Cabin"/>
                <a:cs typeface="Cabin"/>
                <a:sym typeface="Cabin"/>
                <a:hlinkClick r:id="rId4"/>
              </a:rPr>
              <a:t>jglover@erskinecharters.org</a:t>
            </a:r>
            <a:endParaRPr sz="1600" dirty="0">
              <a:solidFill>
                <a:schemeClr val="dk1"/>
              </a:solidFill>
              <a:latin typeface="Cabin"/>
              <a:ea typeface="Cabin"/>
              <a:cs typeface="Cabin"/>
              <a:sym typeface="Cabin"/>
            </a:endParaRPr>
          </a:p>
          <a:p>
            <a:pPr marL="0" lvl="0" indent="0" algn="ctr" rtl="0">
              <a:spcBef>
                <a:spcPts val="0"/>
              </a:spcBef>
              <a:spcAft>
                <a:spcPts val="0"/>
              </a:spcAft>
              <a:buClr>
                <a:schemeClr val="dk1"/>
              </a:buClr>
              <a:buSzPts val="1500"/>
              <a:buFont typeface="Arial"/>
              <a:buNone/>
            </a:pPr>
            <a:r>
              <a:rPr lang="en-US" sz="1600" dirty="0">
                <a:solidFill>
                  <a:schemeClr val="dk1"/>
                </a:solidFill>
                <a:latin typeface="Cabin"/>
                <a:ea typeface="Cabin"/>
                <a:cs typeface="Cabin"/>
                <a:sym typeface="Cabin"/>
              </a:rPr>
              <a:t>                 </a:t>
            </a:r>
            <a:endParaRPr sz="1600" dirty="0">
              <a:solidFill>
                <a:schemeClr val="dk1"/>
              </a:solidFill>
              <a:latin typeface="Cabin"/>
              <a:ea typeface="Cabin"/>
              <a:cs typeface="Cabin"/>
              <a:sym typeface="Cabin"/>
            </a:endParaRPr>
          </a:p>
          <a:p>
            <a:pPr marL="0" lvl="0" indent="0" algn="ctr" rtl="0">
              <a:spcBef>
                <a:spcPts val="0"/>
              </a:spcBef>
              <a:spcAft>
                <a:spcPts val="0"/>
              </a:spcAft>
              <a:buNone/>
            </a:pPr>
            <a:r>
              <a:rPr lang="en-US" sz="1600" dirty="0">
                <a:latin typeface="Cabin"/>
                <a:ea typeface="Cabin"/>
                <a:cs typeface="Cabin"/>
                <a:sym typeface="Cabin"/>
              </a:rPr>
              <a:t>Karen Cook - Executive Director of Federal Programs</a:t>
            </a:r>
            <a:endParaRPr sz="1600" dirty="0">
              <a:latin typeface="Cabin"/>
              <a:ea typeface="Cabin"/>
              <a:cs typeface="Cabin"/>
              <a:sym typeface="Cabin"/>
            </a:endParaRPr>
          </a:p>
          <a:p>
            <a:pPr marL="0" lvl="0" indent="0" algn="ctr" rtl="0">
              <a:spcBef>
                <a:spcPts val="0"/>
              </a:spcBef>
              <a:spcAft>
                <a:spcPts val="0"/>
              </a:spcAft>
              <a:buNone/>
            </a:pPr>
            <a:r>
              <a:rPr lang="en-US" sz="1600" u="sng" dirty="0">
                <a:solidFill>
                  <a:schemeClr val="hlink"/>
                </a:solidFill>
                <a:latin typeface="Cabin"/>
                <a:ea typeface="Cabin"/>
                <a:cs typeface="Cabin"/>
                <a:sym typeface="Cabin"/>
                <a:hlinkClick r:id="rId5"/>
              </a:rPr>
              <a:t>kcook@erskinecharters.org</a:t>
            </a:r>
            <a:r>
              <a:rPr lang="en-US" sz="1600" dirty="0">
                <a:latin typeface="Cabin"/>
                <a:ea typeface="Cabin"/>
                <a:cs typeface="Cabin"/>
                <a:sym typeface="Cabin"/>
              </a:rPr>
              <a:t> </a:t>
            </a:r>
            <a:endParaRPr sz="1600" dirty="0">
              <a:latin typeface="Cabin"/>
              <a:ea typeface="Cabin"/>
              <a:cs typeface="Cabin"/>
              <a:sym typeface="Cabin"/>
            </a:endParaRPr>
          </a:p>
          <a:p>
            <a:pPr marL="0" lvl="0" indent="0" algn="ctr" rtl="0">
              <a:spcBef>
                <a:spcPts val="0"/>
              </a:spcBef>
              <a:spcAft>
                <a:spcPts val="0"/>
              </a:spcAft>
              <a:buNone/>
            </a:pPr>
            <a:endParaRPr sz="1600" dirty="0">
              <a:latin typeface="Cabin"/>
              <a:ea typeface="Cabin"/>
              <a:cs typeface="Cabin"/>
              <a:sym typeface="Cabin"/>
            </a:endParaRPr>
          </a:p>
          <a:p>
            <a:pPr marL="0" lvl="0" indent="0" algn="ctr" rtl="0">
              <a:spcBef>
                <a:spcPts val="0"/>
              </a:spcBef>
              <a:spcAft>
                <a:spcPts val="0"/>
              </a:spcAft>
              <a:buNone/>
            </a:pPr>
            <a:r>
              <a:rPr lang="en-US" sz="1600" dirty="0">
                <a:solidFill>
                  <a:schemeClr val="dk1"/>
                </a:solidFill>
                <a:latin typeface="Cabin"/>
                <a:ea typeface="Cabin"/>
                <a:cs typeface="Cabin"/>
                <a:sym typeface="Cabin"/>
              </a:rPr>
              <a:t>Kristy </a:t>
            </a:r>
            <a:r>
              <a:rPr lang="en-US" sz="1600" dirty="0" err="1">
                <a:solidFill>
                  <a:schemeClr val="dk1"/>
                </a:solidFill>
                <a:latin typeface="Cabin"/>
                <a:ea typeface="Cabin"/>
                <a:cs typeface="Cabin"/>
                <a:sym typeface="Cabin"/>
              </a:rPr>
              <a:t>Cansler</a:t>
            </a:r>
            <a:r>
              <a:rPr lang="en-US" sz="1600" dirty="0">
                <a:solidFill>
                  <a:schemeClr val="dk1"/>
                </a:solidFill>
                <a:latin typeface="Cabin"/>
                <a:ea typeface="Cabin"/>
                <a:cs typeface="Cabin"/>
                <a:sym typeface="Cabin"/>
              </a:rPr>
              <a:t> - Executive Director of Federal Programs, Finance</a:t>
            </a:r>
            <a:endParaRPr sz="1600" dirty="0">
              <a:solidFill>
                <a:schemeClr val="dk1"/>
              </a:solidFill>
              <a:latin typeface="Cabin"/>
              <a:ea typeface="Cabin"/>
              <a:cs typeface="Cabin"/>
              <a:sym typeface="Cabin"/>
            </a:endParaRPr>
          </a:p>
          <a:p>
            <a:pPr marL="0" lvl="0" indent="0" algn="ctr" rtl="0">
              <a:spcBef>
                <a:spcPts val="0"/>
              </a:spcBef>
              <a:spcAft>
                <a:spcPts val="0"/>
              </a:spcAft>
              <a:buNone/>
            </a:pPr>
            <a:r>
              <a:rPr lang="en-US" sz="1600" u="sng" dirty="0">
                <a:solidFill>
                  <a:schemeClr val="hlink"/>
                </a:solidFill>
                <a:latin typeface="Cabin"/>
                <a:ea typeface="Cabin"/>
                <a:cs typeface="Cabin"/>
                <a:sym typeface="Cabin"/>
                <a:hlinkClick r:id="rId6"/>
              </a:rPr>
              <a:t>kcansler@erskinecharters.org</a:t>
            </a:r>
            <a:r>
              <a:rPr lang="en-US" sz="1600" dirty="0">
                <a:solidFill>
                  <a:schemeClr val="dk1"/>
                </a:solidFill>
                <a:latin typeface="Cabin"/>
                <a:ea typeface="Cabin"/>
                <a:cs typeface="Cabin"/>
                <a:sym typeface="Cabin"/>
              </a:rPr>
              <a:t> </a:t>
            </a:r>
            <a:endParaRPr sz="1600" dirty="0">
              <a:solidFill>
                <a:schemeClr val="dk1"/>
              </a:solidFill>
              <a:latin typeface="Cabin"/>
              <a:ea typeface="Cabin"/>
              <a:cs typeface="Cabin"/>
              <a:sym typeface="Cabin"/>
            </a:endParaRPr>
          </a:p>
          <a:p>
            <a:pPr marL="0" lvl="0" indent="0" algn="ctr" rtl="0">
              <a:spcBef>
                <a:spcPts val="0"/>
              </a:spcBef>
              <a:spcAft>
                <a:spcPts val="0"/>
              </a:spcAft>
              <a:buNone/>
            </a:pPr>
            <a:endParaRPr sz="1600" dirty="0">
              <a:solidFill>
                <a:schemeClr val="dk1"/>
              </a:solidFill>
              <a:latin typeface="Cabin"/>
              <a:ea typeface="Cabin"/>
              <a:cs typeface="Cabin"/>
              <a:sym typeface="Cabin"/>
            </a:endParaRPr>
          </a:p>
          <a:p>
            <a:pPr marL="0" lvl="0" indent="0" algn="ctr" rtl="0">
              <a:spcBef>
                <a:spcPts val="0"/>
              </a:spcBef>
              <a:spcAft>
                <a:spcPts val="0"/>
              </a:spcAft>
              <a:buClr>
                <a:schemeClr val="dk1"/>
              </a:buClr>
              <a:buSzPts val="1500"/>
              <a:buFont typeface="Arial"/>
              <a:buNone/>
            </a:pPr>
            <a:r>
              <a:rPr lang="en-US" sz="1600" dirty="0">
                <a:solidFill>
                  <a:schemeClr val="dk1"/>
                </a:solidFill>
                <a:latin typeface="Cabin"/>
                <a:ea typeface="Cabin"/>
                <a:cs typeface="Cabin"/>
                <a:sym typeface="Cabin"/>
              </a:rPr>
              <a:t>Sarah Shealy - Director of Federal Programs, Finance</a:t>
            </a:r>
            <a:endParaRPr sz="1600" dirty="0">
              <a:solidFill>
                <a:schemeClr val="dk1"/>
              </a:solidFill>
              <a:latin typeface="Cabin"/>
              <a:ea typeface="Cabin"/>
              <a:cs typeface="Cabin"/>
              <a:sym typeface="Cabin"/>
            </a:endParaRPr>
          </a:p>
          <a:p>
            <a:pPr marL="0" lvl="0" indent="0" algn="ctr" rtl="0">
              <a:spcBef>
                <a:spcPts val="0"/>
              </a:spcBef>
              <a:spcAft>
                <a:spcPts val="0"/>
              </a:spcAft>
              <a:buNone/>
            </a:pPr>
            <a:r>
              <a:rPr lang="en-US" sz="1600" u="sng" dirty="0">
                <a:solidFill>
                  <a:schemeClr val="hlink"/>
                </a:solidFill>
                <a:latin typeface="Cabin"/>
                <a:ea typeface="Cabin"/>
                <a:cs typeface="Cabin"/>
                <a:sym typeface="Cabin"/>
                <a:hlinkClick r:id="rId7"/>
              </a:rPr>
              <a:t>sshealy@erskinecharters.org</a:t>
            </a:r>
            <a:r>
              <a:rPr lang="en-US" sz="1600" dirty="0">
                <a:solidFill>
                  <a:schemeClr val="dk1"/>
                </a:solidFill>
                <a:latin typeface="Cabin"/>
                <a:ea typeface="Cabin"/>
                <a:cs typeface="Cabin"/>
                <a:sym typeface="Cabin"/>
              </a:rPr>
              <a:t> </a:t>
            </a:r>
            <a:endParaRPr sz="1600" dirty="0">
              <a:solidFill>
                <a:schemeClr val="dk1"/>
              </a:solidFill>
              <a:latin typeface="Cabin"/>
              <a:ea typeface="Cabin"/>
              <a:cs typeface="Cabin"/>
              <a:sym typeface="Cabin"/>
            </a:endParaRPr>
          </a:p>
          <a:p>
            <a:pPr marL="0" lvl="0" indent="0" algn="ctr" rtl="0">
              <a:spcBef>
                <a:spcPts val="0"/>
              </a:spcBef>
              <a:spcAft>
                <a:spcPts val="0"/>
              </a:spcAft>
              <a:buNone/>
            </a:pPr>
            <a:endParaRPr sz="1600" dirty="0">
              <a:latin typeface="Cabin"/>
              <a:ea typeface="Cabin"/>
              <a:cs typeface="Cabin"/>
              <a:sym typeface="Cabin"/>
            </a:endParaRPr>
          </a:p>
          <a:p>
            <a:pPr marL="0" lvl="0" indent="0" algn="ctr" rtl="0">
              <a:spcBef>
                <a:spcPts val="0"/>
              </a:spcBef>
              <a:spcAft>
                <a:spcPts val="0"/>
              </a:spcAft>
              <a:buNone/>
            </a:pPr>
            <a:r>
              <a:rPr lang="en-US" sz="1600" dirty="0">
                <a:latin typeface="Cabin"/>
                <a:ea typeface="Cabin"/>
                <a:cs typeface="Cabin"/>
                <a:sym typeface="Cabin"/>
              </a:rPr>
              <a:t>Lacy Lucas - Assistant Director of Federal Programs</a:t>
            </a:r>
            <a:endParaRPr sz="1600" dirty="0">
              <a:latin typeface="Cabin"/>
              <a:ea typeface="Cabin"/>
              <a:cs typeface="Cabin"/>
              <a:sym typeface="Cabin"/>
            </a:endParaRPr>
          </a:p>
          <a:p>
            <a:pPr marL="0" lvl="0" indent="0" algn="ctr" rtl="0">
              <a:spcBef>
                <a:spcPts val="0"/>
              </a:spcBef>
              <a:spcAft>
                <a:spcPts val="0"/>
              </a:spcAft>
              <a:buNone/>
            </a:pPr>
            <a:r>
              <a:rPr lang="en-US" sz="1600" u="sng" dirty="0">
                <a:solidFill>
                  <a:schemeClr val="hlink"/>
                </a:solidFill>
                <a:latin typeface="Cabin"/>
                <a:ea typeface="Cabin"/>
                <a:cs typeface="Cabin"/>
                <a:sym typeface="Cabin"/>
                <a:hlinkClick r:id="rId8"/>
              </a:rPr>
              <a:t>llucas@erskinecharters.org</a:t>
            </a:r>
            <a:endParaRPr sz="1600" dirty="0">
              <a:latin typeface="Cabin"/>
              <a:ea typeface="Cabin"/>
              <a:cs typeface="Cabin"/>
              <a:sym typeface="Cabin"/>
            </a:endParaRPr>
          </a:p>
          <a:p>
            <a:pPr marL="0" lvl="0" indent="0" algn="ctr" rtl="0">
              <a:spcBef>
                <a:spcPts val="0"/>
              </a:spcBef>
              <a:spcAft>
                <a:spcPts val="0"/>
              </a:spcAft>
              <a:buNone/>
            </a:pPr>
            <a:endParaRPr sz="1600" dirty="0">
              <a:latin typeface="Cabin"/>
              <a:ea typeface="Cabin"/>
              <a:cs typeface="Cabin"/>
              <a:sym typeface="Cabin"/>
            </a:endParaRPr>
          </a:p>
          <a:p>
            <a:pPr marL="0" lvl="0" indent="0" algn="ctr" rtl="0">
              <a:spcBef>
                <a:spcPts val="0"/>
              </a:spcBef>
              <a:spcAft>
                <a:spcPts val="0"/>
              </a:spcAft>
              <a:buNone/>
            </a:pPr>
            <a:endParaRPr sz="1600" dirty="0">
              <a:latin typeface="Cabin"/>
              <a:ea typeface="Cabin"/>
              <a:cs typeface="Cabin"/>
              <a:sym typeface="Cabin"/>
            </a:endParaRPr>
          </a:p>
        </p:txBody>
      </p:sp>
      <p:pic>
        <p:nvPicPr>
          <p:cNvPr id="161" name="Google Shape;161;g1e4b5fa0dd1_0_92"/>
          <p:cNvPicPr preferRelativeResize="0"/>
          <p:nvPr/>
        </p:nvPicPr>
        <p:blipFill>
          <a:blip r:embed="rId9">
            <a:alphaModFix/>
          </a:blip>
          <a:stretch>
            <a:fillRect/>
          </a:stretch>
        </p:blipFill>
        <p:spPr>
          <a:xfrm>
            <a:off x="0" y="3750467"/>
            <a:ext cx="3337733" cy="3337767"/>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506" y="295193"/>
            <a:ext cx="10778987" cy="2651760"/>
          </a:xfrm>
        </p:spPr>
        <p:txBody>
          <a:bodyPr>
            <a:normAutofit fontScale="90000"/>
          </a:bodyPr>
          <a:lstStyle/>
          <a:p>
            <a:r>
              <a:rPr lang="en-US"/>
              <a:t>Power School</a:t>
            </a:r>
            <a:br>
              <a:rPr lang="en-US"/>
            </a:br>
            <a:r>
              <a:rPr lang="en-US"/>
              <a:t>and</a:t>
            </a:r>
            <a:br>
              <a:rPr lang="en-US"/>
            </a:br>
            <a:r>
              <a:rPr lang="en-US"/>
              <a:t>Assessment/Accountability</a:t>
            </a:r>
          </a:p>
        </p:txBody>
      </p:sp>
      <p:pic>
        <p:nvPicPr>
          <p:cNvPr id="1026" name="Picture 2" descr="What Holding Hands Says About Your Relationship, According To Experts">
            <a:extLst>
              <a:ext uri="{FF2B5EF4-FFF2-40B4-BE49-F238E27FC236}">
                <a16:creationId xmlns:a16="http://schemas.microsoft.com/office/drawing/2014/main" id="{6146AB23-CE71-AA38-D1BC-A779D04D27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3740" y="2946953"/>
            <a:ext cx="3344518" cy="222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graphicFrame>
        <p:nvGraphicFramePr>
          <p:cNvPr id="7" name="Diagram 6">
            <a:extLst>
              <a:ext uri="{FF2B5EF4-FFF2-40B4-BE49-F238E27FC236}">
                <a16:creationId xmlns:a16="http://schemas.microsoft.com/office/drawing/2014/main" id="{1FD3B6FA-39DA-41AE-FB28-A74AA49BF999}"/>
              </a:ext>
            </a:extLst>
          </p:cNvPr>
          <p:cNvGraphicFramePr/>
          <p:nvPr/>
        </p:nvGraphicFramePr>
        <p:xfrm>
          <a:off x="2032000" y="144117"/>
          <a:ext cx="8128000" cy="6569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157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3011-008E-AC6D-CF22-8316778D95E9}"/>
              </a:ext>
            </a:extLst>
          </p:cNvPr>
          <p:cNvSpPr>
            <a:spLocks noGrp="1"/>
          </p:cNvSpPr>
          <p:nvPr>
            <p:ph type="title"/>
          </p:nvPr>
        </p:nvSpPr>
        <p:spPr>
          <a:xfrm>
            <a:off x="1524000" y="565653"/>
            <a:ext cx="9144000" cy="1143000"/>
          </a:xfrm>
        </p:spPr>
        <p:txBody>
          <a:bodyPr anchor="b">
            <a:normAutofit fontScale="90000"/>
          </a:bodyPr>
          <a:lstStyle/>
          <a:p>
            <a:pPr algn="ctr"/>
            <a:r>
              <a:rPr lang="en-US" sz="4800"/>
              <a:t>How does Power School affect…</a:t>
            </a:r>
          </a:p>
        </p:txBody>
      </p:sp>
      <p:sp>
        <p:nvSpPr>
          <p:cNvPr id="9" name="Text Placeholder 2">
            <a:extLst>
              <a:ext uri="{FF2B5EF4-FFF2-40B4-BE49-F238E27FC236}">
                <a16:creationId xmlns:a16="http://schemas.microsoft.com/office/drawing/2014/main" id="{AE613683-27FF-7A86-BF38-15B286F69033}"/>
              </a:ext>
            </a:extLst>
          </p:cNvPr>
          <p:cNvSpPr>
            <a:spLocks noGrp="1"/>
          </p:cNvSpPr>
          <p:nvPr>
            <p:ph type="body" idx="1"/>
          </p:nvPr>
        </p:nvSpPr>
        <p:spPr>
          <a:xfrm>
            <a:off x="1524000" y="1905000"/>
            <a:ext cx="4389120" cy="683106"/>
          </a:xfrm>
          <a:solidFill>
            <a:schemeClr val="bg1"/>
          </a:solidFill>
          <a:ln w="38100">
            <a:solidFill>
              <a:schemeClr val="accent1"/>
            </a:solidFill>
          </a:ln>
        </p:spPr>
        <p:txBody>
          <a:bodyPr/>
          <a:lstStyle/>
          <a:p>
            <a:r>
              <a:rPr lang="en-US" b="1"/>
              <a:t>Assessment</a:t>
            </a:r>
          </a:p>
        </p:txBody>
      </p:sp>
      <p:sp>
        <p:nvSpPr>
          <p:cNvPr id="11" name="Content Placeholder 3">
            <a:extLst>
              <a:ext uri="{FF2B5EF4-FFF2-40B4-BE49-F238E27FC236}">
                <a16:creationId xmlns:a16="http://schemas.microsoft.com/office/drawing/2014/main" id="{EA78148D-8B10-9212-89AB-174E0CE490E4}"/>
              </a:ext>
            </a:extLst>
          </p:cNvPr>
          <p:cNvSpPr>
            <a:spLocks noGrp="1"/>
          </p:cNvSpPr>
          <p:nvPr>
            <p:ph sz="half" idx="2"/>
          </p:nvPr>
        </p:nvSpPr>
        <p:spPr>
          <a:xfrm>
            <a:off x="1524000" y="2588106"/>
            <a:ext cx="4389120" cy="3431694"/>
          </a:xfrm>
        </p:spPr>
        <p:txBody>
          <a:bodyPr/>
          <a:lstStyle/>
          <a:p>
            <a:r>
              <a:rPr lang="en-US"/>
              <a:t>Student demographics</a:t>
            </a:r>
          </a:p>
          <a:p>
            <a:r>
              <a:rPr lang="en-US"/>
              <a:t>Special Programs</a:t>
            </a:r>
          </a:p>
          <a:p>
            <a:r>
              <a:rPr lang="en-US"/>
              <a:t>Instructional Setting</a:t>
            </a:r>
          </a:p>
          <a:p>
            <a:r>
              <a:rPr lang="en-US" err="1"/>
              <a:t>Precode</a:t>
            </a:r>
            <a:endParaRPr lang="en-US"/>
          </a:p>
          <a:p>
            <a:r>
              <a:rPr lang="en-US"/>
              <a:t>Accommodations</a:t>
            </a:r>
          </a:p>
          <a:p>
            <a:r>
              <a:rPr lang="en-US"/>
              <a:t>Ordering Tests</a:t>
            </a:r>
          </a:p>
        </p:txBody>
      </p:sp>
      <p:sp>
        <p:nvSpPr>
          <p:cNvPr id="13" name="Text Placeholder 4">
            <a:extLst>
              <a:ext uri="{FF2B5EF4-FFF2-40B4-BE49-F238E27FC236}">
                <a16:creationId xmlns:a16="http://schemas.microsoft.com/office/drawing/2014/main" id="{2F98985D-2775-7A1C-E649-3A76148BC338}"/>
              </a:ext>
            </a:extLst>
          </p:cNvPr>
          <p:cNvSpPr>
            <a:spLocks noGrp="1"/>
          </p:cNvSpPr>
          <p:nvPr>
            <p:ph type="body" sz="quarter" idx="3"/>
          </p:nvPr>
        </p:nvSpPr>
        <p:spPr>
          <a:xfrm>
            <a:off x="6278880" y="1905000"/>
            <a:ext cx="4389120" cy="683106"/>
          </a:xfrm>
          <a:solidFill>
            <a:schemeClr val="bg1"/>
          </a:solidFill>
          <a:ln w="38100">
            <a:solidFill>
              <a:schemeClr val="accent1"/>
            </a:solidFill>
          </a:ln>
        </p:spPr>
        <p:txBody>
          <a:bodyPr/>
          <a:lstStyle/>
          <a:p>
            <a:r>
              <a:rPr lang="en-US" b="1"/>
              <a:t>Accountability</a:t>
            </a:r>
          </a:p>
        </p:txBody>
      </p:sp>
      <p:sp>
        <p:nvSpPr>
          <p:cNvPr id="15" name="Content Placeholder 5">
            <a:extLst>
              <a:ext uri="{FF2B5EF4-FFF2-40B4-BE49-F238E27FC236}">
                <a16:creationId xmlns:a16="http://schemas.microsoft.com/office/drawing/2014/main" id="{DE884DB3-AAC1-03A2-393F-9036FFD4322D}"/>
              </a:ext>
            </a:extLst>
          </p:cNvPr>
          <p:cNvSpPr>
            <a:spLocks noGrp="1"/>
          </p:cNvSpPr>
          <p:nvPr>
            <p:ph sz="quarter" idx="4"/>
          </p:nvPr>
        </p:nvSpPr>
        <p:spPr>
          <a:xfrm>
            <a:off x="6278880" y="2588106"/>
            <a:ext cx="4389120" cy="3431694"/>
          </a:xfrm>
        </p:spPr>
        <p:txBody>
          <a:bodyPr/>
          <a:lstStyle/>
          <a:p>
            <a:r>
              <a:rPr lang="en-US"/>
              <a:t>9GR</a:t>
            </a:r>
          </a:p>
          <a:p>
            <a:r>
              <a:rPr lang="en-US"/>
              <a:t>Graduation process</a:t>
            </a:r>
          </a:p>
          <a:p>
            <a:r>
              <a:rPr lang="en-US"/>
              <a:t>G&amp;T vs. High Achieving</a:t>
            </a:r>
          </a:p>
          <a:p>
            <a:r>
              <a:rPr lang="en-US"/>
              <a:t>No Show process</a:t>
            </a:r>
          </a:p>
          <a:p>
            <a:r>
              <a:rPr lang="en-US"/>
              <a:t>Dropouts process</a:t>
            </a:r>
          </a:p>
          <a:p>
            <a:r>
              <a:rPr lang="en-US"/>
              <a:t>Entry and Exit comments and codes</a:t>
            </a:r>
          </a:p>
        </p:txBody>
      </p:sp>
    </p:spTree>
    <p:extLst>
      <p:ext uri="{BB962C8B-B14F-4D97-AF65-F5344CB8AC3E}">
        <p14:creationId xmlns:p14="http://schemas.microsoft.com/office/powerpoint/2010/main" val="185185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C7AF-2C59-9BC0-5C2F-80ED9775D51F}"/>
              </a:ext>
            </a:extLst>
          </p:cNvPr>
          <p:cNvSpPr>
            <a:spLocks noGrp="1"/>
          </p:cNvSpPr>
          <p:nvPr>
            <p:ph type="title"/>
          </p:nvPr>
        </p:nvSpPr>
        <p:spPr/>
        <p:txBody>
          <a:bodyPr>
            <a:normAutofit fontScale="90000"/>
          </a:bodyPr>
          <a:lstStyle/>
          <a:p>
            <a:pPr algn="ctr"/>
            <a:r>
              <a:rPr lang="en-US" sz="4000"/>
              <a:t>What assessments are impacted by PS?</a:t>
            </a:r>
          </a:p>
        </p:txBody>
      </p:sp>
      <p:graphicFrame>
        <p:nvGraphicFramePr>
          <p:cNvPr id="4" name="Content Placeholder 3">
            <a:extLst>
              <a:ext uri="{FF2B5EF4-FFF2-40B4-BE49-F238E27FC236}">
                <a16:creationId xmlns:a16="http://schemas.microsoft.com/office/drawing/2014/main" id="{2719538E-F735-C4D6-2B4C-B05A406E56DB}"/>
              </a:ext>
            </a:extLst>
          </p:cNvPr>
          <p:cNvGraphicFramePr>
            <a:graphicFrameLocks noGrp="1"/>
          </p:cNvGraphicFramePr>
          <p:nvPr>
            <p:ph idx="1"/>
          </p:nvPr>
        </p:nvGraphicFramePr>
        <p:xfrm>
          <a:off x="1524000" y="1900238"/>
          <a:ext cx="9144000" cy="4797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304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C7AF-2C59-9BC0-5C2F-80ED9775D51F}"/>
              </a:ext>
            </a:extLst>
          </p:cNvPr>
          <p:cNvSpPr>
            <a:spLocks noGrp="1"/>
          </p:cNvSpPr>
          <p:nvPr>
            <p:ph type="title"/>
          </p:nvPr>
        </p:nvSpPr>
        <p:spPr>
          <a:xfrm>
            <a:off x="1558787" y="159926"/>
            <a:ext cx="9144000" cy="1143000"/>
          </a:xfrm>
        </p:spPr>
        <p:txBody>
          <a:bodyPr>
            <a:normAutofit/>
          </a:bodyPr>
          <a:lstStyle/>
          <a:p>
            <a:pPr algn="ctr"/>
            <a:r>
              <a:rPr lang="en-US" sz="3600"/>
              <a:t>What parts of State Accountability are affected by PS?</a:t>
            </a:r>
          </a:p>
        </p:txBody>
      </p:sp>
      <p:graphicFrame>
        <p:nvGraphicFramePr>
          <p:cNvPr id="4" name="Content Placeholder 3">
            <a:extLst>
              <a:ext uri="{FF2B5EF4-FFF2-40B4-BE49-F238E27FC236}">
                <a16:creationId xmlns:a16="http://schemas.microsoft.com/office/drawing/2014/main" id="{2719538E-F735-C4D6-2B4C-B05A406E56DB}"/>
              </a:ext>
            </a:extLst>
          </p:cNvPr>
          <p:cNvGraphicFramePr>
            <a:graphicFrameLocks noGrp="1"/>
          </p:cNvGraphicFramePr>
          <p:nvPr>
            <p:ph idx="1"/>
          </p:nvPr>
        </p:nvGraphicFramePr>
        <p:xfrm>
          <a:off x="1524000" y="1356461"/>
          <a:ext cx="9144000" cy="4658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2FE451B-34B6-4B6A-FB6E-465006496293}"/>
              </a:ext>
            </a:extLst>
          </p:cNvPr>
          <p:cNvSpPr txBox="1"/>
          <p:nvPr/>
        </p:nvSpPr>
        <p:spPr>
          <a:xfrm>
            <a:off x="1593574" y="5834270"/>
            <a:ext cx="90744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a:ln>
                  <a:noFill/>
                </a:ln>
                <a:solidFill>
                  <a:srgbClr val="8B4A90">
                    <a:lumMod val="75000"/>
                  </a:srgbClr>
                </a:solidFill>
                <a:effectLst/>
                <a:uLnTx/>
                <a:uFillTx/>
                <a:latin typeface="Century Schoolbook" panose="02040604050505020304"/>
                <a:ea typeface="+mn-ea"/>
                <a:cs typeface="+mn-cs"/>
              </a:rPr>
              <a:t>EVERY part of the SC State Report Card rating is impacted by Power School. Your success is critical to your school’s success!!</a:t>
            </a:r>
          </a:p>
        </p:txBody>
      </p:sp>
    </p:spTree>
    <p:extLst>
      <p:ext uri="{BB962C8B-B14F-4D97-AF65-F5344CB8AC3E}">
        <p14:creationId xmlns:p14="http://schemas.microsoft.com/office/powerpoint/2010/main" val="397937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36000" t="19000" r="-1000" b="2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F9B40-FD8B-418A-A681-766A7DDB9271}"/>
              </a:ext>
            </a:extLst>
          </p:cNvPr>
          <p:cNvPicPr>
            <a:picLocks noChangeAspect="1"/>
          </p:cNvPicPr>
          <p:nvPr/>
        </p:nvPicPr>
        <p:blipFill rotWithShape="1">
          <a:blip r:embed="rId3">
            <a:extLst>
              <a:ext uri="{28A0092B-C50C-407E-A947-70E740481C1C}">
                <a14:useLocalDpi xmlns:a14="http://schemas.microsoft.com/office/drawing/2010/main" val="0"/>
              </a:ext>
            </a:extLst>
          </a:blip>
          <a:srcRect r="2497" b="2"/>
          <a:stretch/>
        </p:blipFill>
        <p:spPr>
          <a:xfrm>
            <a:off x="621675" y="623275"/>
            <a:ext cx="4032621" cy="5607882"/>
          </a:xfrm>
          <a:prstGeom prst="rect">
            <a:avLst/>
          </a:prstGeom>
        </p:spPr>
      </p:pic>
      <p:sp>
        <p:nvSpPr>
          <p:cNvPr id="2" name="Title 1">
            <a:extLst>
              <a:ext uri="{FF2B5EF4-FFF2-40B4-BE49-F238E27FC236}">
                <a16:creationId xmlns:a16="http://schemas.microsoft.com/office/drawing/2014/main" id="{0C78DCFE-3E90-4A5C-86D0-0B7C2463DC08}"/>
              </a:ext>
            </a:extLst>
          </p:cNvPr>
          <p:cNvSpPr>
            <a:spLocks noGrp="1"/>
          </p:cNvSpPr>
          <p:nvPr>
            <p:ph type="title"/>
          </p:nvPr>
        </p:nvSpPr>
        <p:spPr>
          <a:xfrm>
            <a:off x="5465659" y="1188637"/>
            <a:ext cx="5642312" cy="1597228"/>
          </a:xfrm>
        </p:spPr>
        <p:txBody>
          <a:bodyPr>
            <a:normAutofit/>
          </a:bodyPr>
          <a:lstStyle/>
          <a:p>
            <a:r>
              <a:rPr lang="en-US" sz="3800"/>
              <a:t>Cantey Tech Team Member </a:t>
            </a:r>
            <a:br>
              <a:rPr lang="en-US" sz="3800"/>
            </a:br>
            <a:r>
              <a:rPr lang="en-US" sz="3800"/>
              <a:t>Sally Harrill</a:t>
            </a:r>
          </a:p>
        </p:txBody>
      </p:sp>
      <p:sp>
        <p:nvSpPr>
          <p:cNvPr id="3" name="Content Placeholder 2">
            <a:extLst>
              <a:ext uri="{FF2B5EF4-FFF2-40B4-BE49-F238E27FC236}">
                <a16:creationId xmlns:a16="http://schemas.microsoft.com/office/drawing/2014/main" id="{637638E3-C21A-4920-9F46-60F39C481005}"/>
              </a:ext>
            </a:extLst>
          </p:cNvPr>
          <p:cNvSpPr>
            <a:spLocks noGrp="1"/>
          </p:cNvSpPr>
          <p:nvPr>
            <p:ph idx="1"/>
          </p:nvPr>
        </p:nvSpPr>
        <p:spPr>
          <a:xfrm>
            <a:off x="5465659" y="2998278"/>
            <a:ext cx="4784329" cy="1974316"/>
          </a:xfrm>
        </p:spPr>
        <p:txBody>
          <a:bodyPr vert="horz" lIns="91440" tIns="45720" rIns="91440" bIns="45720" rtlCol="0" anchor="t">
            <a:normAutofit/>
          </a:bodyPr>
          <a:lstStyle/>
          <a:p>
            <a:r>
              <a:rPr lang="en-US" sz="2400"/>
              <a:t>SIS Engineer</a:t>
            </a:r>
          </a:p>
          <a:p>
            <a:r>
              <a:rPr lang="en-US" sz="2400"/>
              <a:t>6 Years PowerSchool Experience</a:t>
            </a:r>
          </a:p>
          <a:p>
            <a:r>
              <a:rPr lang="en-US" sz="2400"/>
              <a:t>MS in Information Technology</a:t>
            </a:r>
          </a:p>
          <a:p>
            <a:r>
              <a:rPr lang="en-US" sz="2400"/>
              <a:t>Joined Cantey in December 2020</a:t>
            </a:r>
          </a:p>
          <a:p>
            <a:pPr marL="0" indent="0">
              <a:buNone/>
            </a:pPr>
            <a:endParaRPr lang="en-US" sz="2400"/>
          </a:p>
          <a:p>
            <a:endParaRPr lang="en-US" sz="2400"/>
          </a:p>
        </p:txBody>
      </p:sp>
    </p:spTree>
    <p:extLst>
      <p:ext uri="{BB962C8B-B14F-4D97-AF65-F5344CB8AC3E}">
        <p14:creationId xmlns:p14="http://schemas.microsoft.com/office/powerpoint/2010/main" val="25667407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4"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5" name="Picture 6" descr="An early morning coffee with bread and a newspaper on top of the table">
            <a:extLst>
              <a:ext uri="{FF2B5EF4-FFF2-40B4-BE49-F238E27FC236}">
                <a16:creationId xmlns:a16="http://schemas.microsoft.com/office/drawing/2014/main" id="{161BE96C-336F-7EE2-B6DA-14BDD5E35FCD}"/>
              </a:ext>
            </a:extLst>
          </p:cNvPr>
          <p:cNvPicPr>
            <a:picLocks noChangeAspect="1"/>
          </p:cNvPicPr>
          <p:nvPr/>
        </p:nvPicPr>
        <p:blipFill rotWithShape="1">
          <a:blip r:embed="rId2"/>
          <a:srcRect l="20886" r="2660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F9A2A992-B063-0E4C-331F-1C83B9DF9556}"/>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r>
              <a:rPr lang="en-US" sz="5400"/>
              <a:t>Break</a:t>
            </a:r>
          </a:p>
        </p:txBody>
      </p:sp>
      <p:sp>
        <p:nvSpPr>
          <p:cNvPr id="4" name="Footer Placeholder 3">
            <a:extLst>
              <a:ext uri="{FF2B5EF4-FFF2-40B4-BE49-F238E27FC236}">
                <a16:creationId xmlns:a16="http://schemas.microsoft.com/office/drawing/2014/main" id="{BDCC14BF-28DA-8FAE-EC2C-9282EE1A35A1}"/>
              </a:ext>
            </a:extLst>
          </p:cNvPr>
          <p:cNvSpPr>
            <a:spLocks noGrp="1"/>
          </p:cNvSpPr>
          <p:nvPr>
            <p:ph type="ftr" sz="quarter" idx="11"/>
          </p:nvPr>
        </p:nvSpPr>
        <p:spPr>
          <a:xfrm>
            <a:off x="4711597" y="6041362"/>
            <a:ext cx="3404724"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CANTEY TECHNOLOGY</a:t>
            </a:r>
          </a:p>
        </p:txBody>
      </p:sp>
      <p:sp>
        <p:nvSpPr>
          <p:cNvPr id="5" name="Slide Number Placeholder 4">
            <a:extLst>
              <a:ext uri="{FF2B5EF4-FFF2-40B4-BE49-F238E27FC236}">
                <a16:creationId xmlns:a16="http://schemas.microsoft.com/office/drawing/2014/main" id="{F149DCB0-6E3F-43C2-C8E4-566462C7CD16}"/>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C2AA3C17-7912-46BE-A535-05756F801F3F}" type="slidenum">
              <a:rPr lang="en-US" smtClean="0"/>
              <a:pPr>
                <a:spcAft>
                  <a:spcPts val="600"/>
                </a:spcAft>
              </a:pPr>
              <a:t>160</a:t>
            </a:fld>
            <a:endParaRPr lang="en-US"/>
          </a:p>
        </p:txBody>
      </p:sp>
    </p:spTree>
    <p:extLst>
      <p:ext uri="{BB962C8B-B14F-4D97-AF65-F5344CB8AC3E}">
        <p14:creationId xmlns:p14="http://schemas.microsoft.com/office/powerpoint/2010/main" val="364542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6600" kern="1200">
                <a:solidFill>
                  <a:schemeClr val="tx1"/>
                </a:solidFill>
                <a:latin typeface="+mj-lt"/>
                <a:ea typeface="+mj-ea"/>
                <a:cs typeface="+mj-cs"/>
              </a:rPr>
              <a:t>Enrolling New Students</a:t>
            </a:r>
          </a:p>
        </p:txBody>
      </p:sp>
      <p:pic>
        <p:nvPicPr>
          <p:cNvPr id="6" name="Graphic 5" descr="Group">
            <a:extLst>
              <a:ext uri="{FF2B5EF4-FFF2-40B4-BE49-F238E27FC236}">
                <a16:creationId xmlns:a16="http://schemas.microsoft.com/office/drawing/2014/main" id="{A506B208-ED22-5056-7962-AD853E13C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2700" y="591670"/>
            <a:ext cx="2742004" cy="2742004"/>
          </a:xfrm>
          <a:prstGeom prst="rect">
            <a:avLst/>
          </a:prstGeom>
        </p:spPr>
      </p:pic>
      <p:sp>
        <p:nvSpPr>
          <p:cNvPr id="2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1415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384216" y="370493"/>
            <a:ext cx="10058400" cy="1450757"/>
          </a:xfrm>
        </p:spPr>
        <p:txBody>
          <a:bodyPr>
            <a:normAutofit/>
          </a:bodyPr>
          <a:lstStyle/>
          <a:p>
            <a:r>
              <a:rPr lang="en-US"/>
              <a:t>Before Enrolling Students</a:t>
            </a:r>
          </a:p>
        </p:txBody>
      </p:sp>
      <p:sp>
        <p:nvSpPr>
          <p:cNvPr id="5" name="Content Placeholder 4">
            <a:extLst>
              <a:ext uri="{FF2B5EF4-FFF2-40B4-BE49-F238E27FC236}">
                <a16:creationId xmlns:a16="http://schemas.microsoft.com/office/drawing/2014/main" id="{90351359-5885-4C2D-B7AD-1081CC7A24A3}"/>
              </a:ext>
            </a:extLst>
          </p:cNvPr>
          <p:cNvSpPr>
            <a:spLocks noGrp="1"/>
          </p:cNvSpPr>
          <p:nvPr>
            <p:ph idx="1"/>
          </p:nvPr>
        </p:nvSpPr>
        <p:spPr>
          <a:xfrm>
            <a:off x="384216" y="1633335"/>
            <a:ext cx="9154067" cy="4314459"/>
          </a:xfrm>
        </p:spPr>
        <p:txBody>
          <a:bodyPr/>
          <a:lstStyle/>
          <a:p>
            <a:r>
              <a:rPr lang="en-US" sz="2400"/>
              <a:t>Before enrolling any student, it is necessary to ensure the student was not previously enrolled in your District. </a:t>
            </a:r>
          </a:p>
          <a:p>
            <a:r>
              <a:rPr lang="en-US" sz="2400"/>
              <a:t>Verifying that all students have no previous enrollment at your district eliminates the creation of </a:t>
            </a:r>
            <a:r>
              <a:rPr lang="en-US" sz="2400" b="1">
                <a:solidFill>
                  <a:schemeClr val="accent1"/>
                </a:solidFill>
              </a:rPr>
              <a:t>Duplicate Students</a:t>
            </a:r>
            <a:r>
              <a:rPr lang="en-US" sz="2400"/>
              <a:t>. </a:t>
            </a:r>
          </a:p>
          <a:p>
            <a:r>
              <a:rPr lang="en-US" sz="2400"/>
              <a:t>Duplicate students and ID’s cause issues with attendance, grade reporting, transcript issues, and incorrect program records.</a:t>
            </a:r>
            <a:endParaRPr lang="en-US"/>
          </a:p>
        </p:txBody>
      </p:sp>
    </p:spTree>
    <p:extLst>
      <p:ext uri="{BB962C8B-B14F-4D97-AF65-F5344CB8AC3E}">
        <p14:creationId xmlns:p14="http://schemas.microsoft.com/office/powerpoint/2010/main" val="3192257811"/>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CBB8-4C88-470F-8A9B-0C13D1F9AE74}"/>
              </a:ext>
            </a:extLst>
          </p:cNvPr>
          <p:cNvSpPr>
            <a:spLocks noGrp="1"/>
          </p:cNvSpPr>
          <p:nvPr>
            <p:ph type="title"/>
          </p:nvPr>
        </p:nvSpPr>
        <p:spPr>
          <a:xfrm>
            <a:off x="412459" y="416092"/>
            <a:ext cx="9276825" cy="1371600"/>
          </a:xfrm>
        </p:spPr>
        <p:txBody>
          <a:bodyPr/>
          <a:lstStyle/>
          <a:p>
            <a:r>
              <a:rPr lang="en-US">
                <a:latin typeface="Arial" panose="020B0604020202020204" pitchFamily="34" charset="0"/>
                <a:cs typeface="Arial" panose="020B0604020202020204" pitchFamily="34" charset="0"/>
              </a:rPr>
              <a:t>Using District–Wide Student Search</a:t>
            </a:r>
          </a:p>
        </p:txBody>
      </p:sp>
      <p:sp>
        <p:nvSpPr>
          <p:cNvPr id="3" name="Content Placeholder 2">
            <a:extLst>
              <a:ext uri="{FF2B5EF4-FFF2-40B4-BE49-F238E27FC236}">
                <a16:creationId xmlns:a16="http://schemas.microsoft.com/office/drawing/2014/main" id="{06784120-8ED0-4156-982A-2C2C6B5890C3}"/>
              </a:ext>
            </a:extLst>
          </p:cNvPr>
          <p:cNvSpPr>
            <a:spLocks noGrp="1"/>
          </p:cNvSpPr>
          <p:nvPr>
            <p:ph idx="1"/>
          </p:nvPr>
        </p:nvSpPr>
        <p:spPr>
          <a:xfrm>
            <a:off x="412459" y="1717226"/>
            <a:ext cx="4839049" cy="4724682"/>
          </a:xfrm>
        </p:spPr>
        <p:txBody>
          <a:bodyPr>
            <a:normAutofit/>
          </a:bodyPr>
          <a:lstStyle/>
          <a:p>
            <a:pPr marL="0" marR="0" indent="0">
              <a:lnSpc>
                <a:spcPct val="107000"/>
              </a:lnSpc>
              <a:spcBef>
                <a:spcPts val="0"/>
              </a:spcBef>
              <a:spcAft>
                <a:spcPts val="800"/>
              </a:spcAft>
              <a:buNone/>
            </a:pPr>
            <a:r>
              <a:rPr lang="en-US" sz="2000">
                <a:effectLst/>
                <a:latin typeface="Arial" panose="020B0604020202020204" pitchFamily="34" charset="0"/>
                <a:ea typeface="Calibri" panose="020F0502020204030204" pitchFamily="34" charset="0"/>
                <a:cs typeface="Arial" panose="020B0604020202020204" pitchFamily="34" charset="0"/>
              </a:rPr>
              <a:t>The first step before enrolling a new student is to ensure the student was not previously enrolled in your District. </a:t>
            </a:r>
          </a:p>
          <a:p>
            <a:pPr marL="0" marR="0" indent="0">
              <a:lnSpc>
                <a:spcPct val="107000"/>
              </a:lnSpc>
              <a:spcBef>
                <a:spcPts val="0"/>
              </a:spcBef>
              <a:spcAft>
                <a:spcPts val="800"/>
              </a:spcAft>
              <a:buNone/>
            </a:pPr>
            <a:r>
              <a:rPr lang="en-US" sz="2000">
                <a:effectLst/>
                <a:latin typeface="Arial" panose="020B0604020202020204" pitchFamily="34" charset="0"/>
                <a:ea typeface="Calibri" panose="020F0502020204030204" pitchFamily="34" charset="0"/>
                <a:cs typeface="Arial" panose="020B0604020202020204" pitchFamily="34" charset="0"/>
              </a:rPr>
              <a:t>To perform a district-wide student search follow the following steps:</a:t>
            </a:r>
          </a:p>
          <a:p>
            <a:pPr marL="342900" marR="0" lvl="0" indent="-342900">
              <a:lnSpc>
                <a:spcPct val="107000"/>
              </a:lnSpc>
              <a:spcBef>
                <a:spcPts val="0"/>
              </a:spcBef>
              <a:spcAft>
                <a:spcPts val="0"/>
              </a:spcAft>
              <a:buFont typeface="+mj-lt"/>
              <a:buAutoNum type="arabicPeriod"/>
            </a:pPr>
            <a:r>
              <a:rPr lang="en-US" sz="2000">
                <a:effectLst/>
                <a:latin typeface="Arial" panose="020B0604020202020204" pitchFamily="34" charset="0"/>
                <a:ea typeface="Calibri" panose="020F0502020204030204" pitchFamily="34" charset="0"/>
                <a:cs typeface="Arial" panose="020B0604020202020204" pitchFamily="34" charset="0"/>
              </a:rPr>
              <a:t>Log in to PowerSchool</a:t>
            </a:r>
          </a:p>
          <a:p>
            <a:pPr marL="342900" marR="0" lvl="0" indent="-342900">
              <a:lnSpc>
                <a:spcPct val="107000"/>
              </a:lnSpc>
              <a:spcBef>
                <a:spcPts val="0"/>
              </a:spcBef>
              <a:spcAft>
                <a:spcPts val="0"/>
              </a:spcAft>
              <a:buFont typeface="+mj-lt"/>
              <a:buAutoNum type="arabicPeriod"/>
            </a:pPr>
            <a:r>
              <a:rPr lang="en-US" sz="2000">
                <a:effectLst/>
                <a:latin typeface="Arial" panose="020B0604020202020204" pitchFamily="34" charset="0"/>
                <a:ea typeface="Calibri" panose="020F0502020204030204" pitchFamily="34" charset="0"/>
                <a:cs typeface="Arial" panose="020B0604020202020204" pitchFamily="34" charset="0"/>
              </a:rPr>
              <a:t>From the Start Page Click on the </a:t>
            </a:r>
            <a:r>
              <a:rPr lang="en-US" sz="2000" b="1">
                <a:solidFill>
                  <a:schemeClr val="accent2"/>
                </a:solidFill>
                <a:effectLst/>
                <a:latin typeface="Arial" panose="020B0604020202020204" pitchFamily="34" charset="0"/>
                <a:ea typeface="Calibri" panose="020F0502020204030204" pitchFamily="34" charset="0"/>
                <a:cs typeface="Arial" panose="020B0604020202020204" pitchFamily="34" charset="0"/>
              </a:rPr>
              <a:t>District Search </a:t>
            </a:r>
            <a:r>
              <a:rPr lang="en-US" sz="2000">
                <a:effectLst/>
                <a:latin typeface="Arial" panose="020B0604020202020204" pitchFamily="34" charset="0"/>
                <a:ea typeface="Calibri" panose="020F0502020204030204" pitchFamily="34" charset="0"/>
                <a:cs typeface="Arial" panose="020B0604020202020204" pitchFamily="34" charset="0"/>
              </a:rPr>
              <a:t>button</a:t>
            </a:r>
          </a:p>
          <a:p>
            <a:pPr marL="0" indent="0">
              <a:buNone/>
            </a:pPr>
            <a:endParaRPr lang="en-US" sz="24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A7264E6-3FE5-4786-B6F0-EA1872B9CA27}"/>
              </a:ext>
            </a:extLst>
          </p:cNvPr>
          <p:cNvPicPr>
            <a:picLocks noChangeAspect="1"/>
          </p:cNvPicPr>
          <p:nvPr/>
        </p:nvPicPr>
        <p:blipFill rotWithShape="1">
          <a:blip r:embed="rId2"/>
          <a:srcRect l="15636" t="276" r="-15636" b="-276"/>
          <a:stretch/>
        </p:blipFill>
        <p:spPr>
          <a:xfrm>
            <a:off x="5461592" y="2113200"/>
            <a:ext cx="7540663" cy="2237041"/>
          </a:xfrm>
          <a:prstGeom prst="rect">
            <a:avLst/>
          </a:prstGeom>
        </p:spPr>
      </p:pic>
      <p:sp>
        <p:nvSpPr>
          <p:cNvPr id="6" name="Rectangle 5">
            <a:extLst>
              <a:ext uri="{FF2B5EF4-FFF2-40B4-BE49-F238E27FC236}">
                <a16:creationId xmlns:a16="http://schemas.microsoft.com/office/drawing/2014/main" id="{B4D3B1BD-1172-48AC-B9BE-77BCC5EF5964}"/>
              </a:ext>
            </a:extLst>
          </p:cNvPr>
          <p:cNvSpPr/>
          <p:nvPr/>
        </p:nvSpPr>
        <p:spPr>
          <a:xfrm>
            <a:off x="10676146" y="2965232"/>
            <a:ext cx="1015068" cy="251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404040"/>
      </p:ext>
    </p:extLst>
  </p:cSld>
  <p:clrMapOvr>
    <a:overrideClrMapping bg1="lt1" tx1="dk1" bg2="lt2" tx2="dk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3854-7A9D-44BF-952C-19E9EFFBA8E4}"/>
              </a:ext>
            </a:extLst>
          </p:cNvPr>
          <p:cNvSpPr>
            <a:spLocks noGrp="1"/>
          </p:cNvSpPr>
          <p:nvPr>
            <p:ph type="title"/>
          </p:nvPr>
        </p:nvSpPr>
        <p:spPr>
          <a:xfrm>
            <a:off x="370513" y="0"/>
            <a:ext cx="10058400" cy="1371600"/>
          </a:xfrm>
        </p:spPr>
        <p:txBody>
          <a:bodyPr/>
          <a:lstStyle/>
          <a:p>
            <a:r>
              <a:rPr lang="en-US">
                <a:latin typeface="Arial" panose="020B0604020202020204" pitchFamily="34" charset="0"/>
                <a:cs typeface="Arial" panose="020B0604020202020204" pitchFamily="34" charset="0"/>
              </a:rPr>
              <a:t>District-Wide Student Search </a:t>
            </a:r>
          </a:p>
        </p:txBody>
      </p:sp>
      <p:sp>
        <p:nvSpPr>
          <p:cNvPr id="3" name="Content Placeholder 2">
            <a:extLst>
              <a:ext uri="{FF2B5EF4-FFF2-40B4-BE49-F238E27FC236}">
                <a16:creationId xmlns:a16="http://schemas.microsoft.com/office/drawing/2014/main" id="{1D534414-70DC-4F5F-9E6E-1A37F1EEFCCA}"/>
              </a:ext>
            </a:extLst>
          </p:cNvPr>
          <p:cNvSpPr>
            <a:spLocks noGrp="1"/>
          </p:cNvSpPr>
          <p:nvPr>
            <p:ph idx="1"/>
          </p:nvPr>
        </p:nvSpPr>
        <p:spPr>
          <a:xfrm>
            <a:off x="370513" y="1371600"/>
            <a:ext cx="5522214" cy="5087728"/>
          </a:xfrm>
        </p:spPr>
        <p:txBody>
          <a:bodyPr>
            <a:normAutofit fontScale="77500" lnSpcReduction="20000"/>
          </a:bodyPr>
          <a:lstStyle/>
          <a:p>
            <a:pPr marL="0" marR="0" lvl="0" indent="0">
              <a:lnSpc>
                <a:spcPct val="107000"/>
              </a:lnSpc>
              <a:spcBef>
                <a:spcPts val="0"/>
              </a:spcBef>
              <a:spcAft>
                <a:spcPts val="0"/>
              </a:spcAft>
              <a:buNone/>
            </a:pPr>
            <a:r>
              <a:rPr lang="en-US" sz="2200">
                <a:effectLst/>
                <a:latin typeface="Arial" panose="020B0604020202020204" pitchFamily="34" charset="0"/>
                <a:ea typeface="Calibri" panose="020F0502020204030204" pitchFamily="34" charset="0"/>
                <a:cs typeface="Arial" panose="020B0604020202020204" pitchFamily="34" charset="0"/>
              </a:rPr>
              <a:t>The District-Wide Student Search screen will appear.</a:t>
            </a:r>
          </a:p>
          <a:p>
            <a:pPr marL="0" marR="0" lvl="0" indent="0">
              <a:lnSpc>
                <a:spcPct val="107000"/>
              </a:lnSpc>
              <a:spcBef>
                <a:spcPts val="0"/>
              </a:spcBef>
              <a:spcAft>
                <a:spcPts val="0"/>
              </a:spcAft>
              <a:buNone/>
            </a:pPr>
            <a:r>
              <a:rPr lang="en-US" sz="2200">
                <a:effectLst/>
                <a:latin typeface="Arial" panose="020B0604020202020204" pitchFamily="34" charset="0"/>
                <a:ea typeface="Calibri" panose="020F0502020204030204" pitchFamily="34" charset="0"/>
                <a:cs typeface="Arial" panose="020B0604020202020204" pitchFamily="34" charset="0"/>
              </a:rPr>
              <a:t>Enter the student’s </a:t>
            </a:r>
            <a:r>
              <a:rPr lang="en-US" sz="2200" b="1">
                <a:solidFill>
                  <a:schemeClr val="accent2"/>
                </a:solidFill>
                <a:effectLst/>
                <a:latin typeface="Arial" panose="020B0604020202020204" pitchFamily="34" charset="0"/>
                <a:ea typeface="Calibri" panose="020F0502020204030204" pitchFamily="34" charset="0"/>
                <a:cs typeface="Arial" panose="020B0604020202020204" pitchFamily="34" charset="0"/>
              </a:rPr>
              <a:t>Last Name </a:t>
            </a:r>
            <a:r>
              <a:rPr lang="en-US" sz="2200">
                <a:effectLst/>
                <a:latin typeface="Arial" panose="020B0604020202020204" pitchFamily="34" charset="0"/>
                <a:ea typeface="Calibri" panose="020F0502020204030204" pitchFamily="34" charset="0"/>
                <a:cs typeface="Arial" panose="020B0604020202020204" pitchFamily="34" charset="0"/>
              </a:rPr>
              <a:t>and/or and </a:t>
            </a:r>
            <a:r>
              <a:rPr lang="en-US" sz="2200" b="1">
                <a:solidFill>
                  <a:schemeClr val="accent2"/>
                </a:solidFill>
                <a:effectLst/>
                <a:latin typeface="Arial" panose="020B0604020202020204" pitchFamily="34" charset="0"/>
                <a:ea typeface="Calibri" panose="020F0502020204030204" pitchFamily="34" charset="0"/>
                <a:cs typeface="Arial" panose="020B0604020202020204" pitchFamily="34" charset="0"/>
              </a:rPr>
              <a:t>Date of Birth</a:t>
            </a:r>
            <a:r>
              <a:rPr lang="en-US" sz="2200">
                <a:effectLst/>
                <a:latin typeface="Arial" panose="020B0604020202020204" pitchFamily="34" charset="0"/>
                <a:ea typeface="Calibri" panose="020F0502020204030204" pitchFamily="34" charset="0"/>
                <a:cs typeface="Arial" panose="020B0604020202020204" pitchFamily="34" charset="0"/>
              </a:rPr>
              <a:t>. </a:t>
            </a:r>
            <a:endParaRPr lang="en-US" sz="2200">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endParaRPr lang="en-US" sz="220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2200" b="1">
                <a:effectLst/>
                <a:latin typeface="Arial" panose="020B0604020202020204" pitchFamily="34" charset="0"/>
                <a:ea typeface="Calibri" panose="020F0502020204030204" pitchFamily="34" charset="0"/>
                <a:cs typeface="Arial" panose="020B0604020202020204" pitchFamily="34" charset="0"/>
              </a:rPr>
              <a:t>District Search Tips:</a:t>
            </a:r>
          </a:p>
          <a:p>
            <a:pPr marL="0" marR="0" lvl="0" indent="0">
              <a:lnSpc>
                <a:spcPct val="107000"/>
              </a:lnSpc>
              <a:spcBef>
                <a:spcPts val="0"/>
              </a:spcBef>
              <a:spcAft>
                <a:spcPts val="0"/>
              </a:spcAft>
              <a:buNone/>
            </a:pPr>
            <a:endParaRPr lang="en-US" sz="22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pPr>
            <a:r>
              <a:rPr lang="en-US" sz="2200" u="sng">
                <a:effectLst/>
                <a:latin typeface="Arial" panose="020B0604020202020204" pitchFamily="34" charset="0"/>
                <a:ea typeface="Calibri" panose="020F0502020204030204" pitchFamily="34" charset="0"/>
                <a:cs typeface="Arial" panose="020B0604020202020204" pitchFamily="34" charset="0"/>
              </a:rPr>
              <a:t>Enter only a few letters of the name</a:t>
            </a:r>
            <a:r>
              <a:rPr lang="en-US" sz="2200">
                <a:effectLst/>
                <a:latin typeface="Arial" panose="020B0604020202020204" pitchFamily="34" charset="0"/>
                <a:ea typeface="Calibri" panose="020F0502020204030204" pitchFamily="34" charset="0"/>
                <a:cs typeface="Arial" panose="020B0604020202020204" pitchFamily="34" charset="0"/>
              </a:rPr>
              <a:t> – Try searching by just using a few letters of the last name instead of the full name. </a:t>
            </a:r>
          </a:p>
          <a:p>
            <a:pPr>
              <a:lnSpc>
                <a:spcPct val="107000"/>
              </a:lnSpc>
              <a:spcBef>
                <a:spcPts val="0"/>
              </a:spcBef>
            </a:pPr>
            <a:r>
              <a:rPr lang="en-US" sz="2200" u="sng">
                <a:effectLst/>
                <a:latin typeface="Arial" panose="020B0604020202020204" pitchFamily="34" charset="0"/>
                <a:ea typeface="Calibri" panose="020F0502020204030204" pitchFamily="34" charset="0"/>
                <a:cs typeface="Arial" panose="020B0604020202020204" pitchFamily="34" charset="0"/>
              </a:rPr>
              <a:t>Enter alternate spellings</a:t>
            </a:r>
            <a:r>
              <a:rPr lang="en-US" sz="2200">
                <a:effectLst/>
                <a:latin typeface="Arial" panose="020B0604020202020204" pitchFamily="34" charset="0"/>
                <a:ea typeface="Calibri" panose="020F0502020204030204" pitchFamily="34" charset="0"/>
                <a:cs typeface="Arial" panose="020B0604020202020204" pitchFamily="34" charset="0"/>
              </a:rPr>
              <a:t> – Try searching using alternate spelling of the name. For example, instead of Greene, try Green.</a:t>
            </a:r>
          </a:p>
          <a:p>
            <a:pPr>
              <a:lnSpc>
                <a:spcPct val="107000"/>
              </a:lnSpc>
              <a:spcBef>
                <a:spcPts val="0"/>
              </a:spcBef>
            </a:pPr>
            <a:r>
              <a:rPr lang="en-US" sz="2200" u="sng">
                <a:effectLst/>
                <a:latin typeface="Arial" panose="020B0604020202020204" pitchFamily="34" charset="0"/>
                <a:ea typeface="Calibri" panose="020F0502020204030204" pitchFamily="34" charset="0"/>
                <a:cs typeface="Arial" panose="020B0604020202020204" pitchFamily="34" charset="0"/>
              </a:rPr>
              <a:t>Search by Birthdate-</a:t>
            </a:r>
            <a:r>
              <a:rPr lang="en-US" sz="2200">
                <a:effectLst/>
                <a:latin typeface="Arial" panose="020B0604020202020204" pitchFamily="34" charset="0"/>
                <a:ea typeface="Calibri" panose="020F0502020204030204" pitchFamily="34" charset="0"/>
                <a:cs typeface="Arial" panose="020B0604020202020204" pitchFamily="34" charset="0"/>
              </a:rPr>
              <a:t> Try searching using the birthdate only or use it along with last name to refine your search.</a:t>
            </a:r>
          </a:p>
          <a:p>
            <a:pPr>
              <a:lnSpc>
                <a:spcPct val="107000"/>
              </a:lnSpc>
              <a:spcBef>
                <a:spcPts val="0"/>
              </a:spcBef>
            </a:pPr>
            <a:endParaRPr lang="en-US" sz="220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2200">
                <a:effectLst/>
                <a:latin typeface="Arial" panose="020B0604020202020204" pitchFamily="34" charset="0"/>
                <a:ea typeface="Calibri" panose="020F0502020204030204" pitchFamily="34" charset="0"/>
                <a:cs typeface="Arial" panose="020B0604020202020204" pitchFamily="34" charset="0"/>
              </a:rPr>
              <a:t>The District Search Results page only displays student data that matches the search criteria input under District-Wide student search. </a:t>
            </a:r>
          </a:p>
          <a:p>
            <a:endParaRPr lang="en-US">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00967E9-D1A9-467F-9532-61D70A56A9DD}"/>
              </a:ext>
            </a:extLst>
          </p:cNvPr>
          <p:cNvPicPr>
            <a:picLocks noChangeAspect="1"/>
          </p:cNvPicPr>
          <p:nvPr/>
        </p:nvPicPr>
        <p:blipFill rotWithShape="1">
          <a:blip r:embed="rId3"/>
          <a:srcRect t="1" r="16220" b="25355"/>
          <a:stretch/>
        </p:blipFill>
        <p:spPr>
          <a:xfrm>
            <a:off x="6299274" y="2003449"/>
            <a:ext cx="5522213" cy="2851101"/>
          </a:xfrm>
          <a:prstGeom prst="rect">
            <a:avLst/>
          </a:prstGeom>
          <a:ln w="38100">
            <a:solidFill>
              <a:schemeClr val="accent2"/>
            </a:solidFill>
          </a:ln>
        </p:spPr>
      </p:pic>
    </p:spTree>
    <p:extLst>
      <p:ext uri="{BB962C8B-B14F-4D97-AF65-F5344CB8AC3E}">
        <p14:creationId xmlns:p14="http://schemas.microsoft.com/office/powerpoint/2010/main" val="2570222207"/>
      </p:ext>
    </p:extLst>
  </p:cSld>
  <p:clrMapOvr>
    <a:overrideClrMapping bg1="lt1" tx1="dk1" bg2="lt2" tx2="dk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02F3-5A7B-4D30-B61E-2F875350DE39}"/>
              </a:ext>
            </a:extLst>
          </p:cNvPr>
          <p:cNvSpPr>
            <a:spLocks noGrp="1"/>
          </p:cNvSpPr>
          <p:nvPr>
            <p:ph type="title"/>
          </p:nvPr>
        </p:nvSpPr>
        <p:spPr>
          <a:xfrm>
            <a:off x="367614" y="157636"/>
            <a:ext cx="10058400" cy="1371600"/>
          </a:xfrm>
        </p:spPr>
        <p:txBody>
          <a:bodyPr/>
          <a:lstStyle/>
          <a:p>
            <a:r>
              <a:rPr lang="en-US">
                <a:latin typeface="Arial" panose="020B0604020202020204" pitchFamily="34" charset="0"/>
                <a:cs typeface="Arial" panose="020B0604020202020204" pitchFamily="34" charset="0"/>
              </a:rPr>
              <a:t>District-Wide Student Search Results</a:t>
            </a:r>
          </a:p>
        </p:txBody>
      </p:sp>
      <p:sp>
        <p:nvSpPr>
          <p:cNvPr id="9" name="TextBox 8">
            <a:extLst>
              <a:ext uri="{FF2B5EF4-FFF2-40B4-BE49-F238E27FC236}">
                <a16:creationId xmlns:a16="http://schemas.microsoft.com/office/drawing/2014/main" id="{62042256-F6DF-43F1-8940-4BD3EBCCF75D}"/>
              </a:ext>
            </a:extLst>
          </p:cNvPr>
          <p:cNvSpPr txBox="1"/>
          <p:nvPr/>
        </p:nvSpPr>
        <p:spPr>
          <a:xfrm>
            <a:off x="426337" y="1616199"/>
            <a:ext cx="922782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If the </a:t>
            </a:r>
            <a:r>
              <a:rPr kumimoji="0" lang="en-US" sz="20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not found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the District Search, proceed to enroll the new student into PowerSchool. If the </a:t>
            </a:r>
            <a:r>
              <a:rPr kumimoji="0" lang="en-US" sz="20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found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the District Search, STOP and do not proceed with enrolling the student.  How to enroll existing student records will be covered in a separate training.</a:t>
            </a:r>
          </a:p>
        </p:txBody>
      </p:sp>
      <p:pic>
        <p:nvPicPr>
          <p:cNvPr id="12" name="Picture 11">
            <a:extLst>
              <a:ext uri="{FF2B5EF4-FFF2-40B4-BE49-F238E27FC236}">
                <a16:creationId xmlns:a16="http://schemas.microsoft.com/office/drawing/2014/main" id="{22FAEDC5-2757-49FF-E76F-B410E6BC3DA4}"/>
              </a:ext>
            </a:extLst>
          </p:cNvPr>
          <p:cNvPicPr>
            <a:picLocks noChangeAspect="1"/>
          </p:cNvPicPr>
          <p:nvPr/>
        </p:nvPicPr>
        <p:blipFill>
          <a:blip r:embed="rId2"/>
          <a:stretch>
            <a:fillRect/>
          </a:stretch>
        </p:blipFill>
        <p:spPr>
          <a:xfrm>
            <a:off x="2190205" y="3026601"/>
            <a:ext cx="7811590" cy="3400900"/>
          </a:xfrm>
          <a:prstGeom prst="rect">
            <a:avLst/>
          </a:prstGeom>
        </p:spPr>
      </p:pic>
    </p:spTree>
    <p:extLst>
      <p:ext uri="{BB962C8B-B14F-4D97-AF65-F5344CB8AC3E}">
        <p14:creationId xmlns:p14="http://schemas.microsoft.com/office/powerpoint/2010/main" val="393019787"/>
      </p:ext>
    </p:extLst>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985B-D7E8-47B3-9143-079A43DC4AD4}"/>
              </a:ext>
            </a:extLst>
          </p:cNvPr>
          <p:cNvSpPr>
            <a:spLocks noGrp="1"/>
          </p:cNvSpPr>
          <p:nvPr>
            <p:ph type="title"/>
          </p:nvPr>
        </p:nvSpPr>
        <p:spPr>
          <a:xfrm>
            <a:off x="455487" y="366901"/>
            <a:ext cx="4957553" cy="1645920"/>
          </a:xfrm>
        </p:spPr>
        <p:txBody>
          <a:bodyPr>
            <a:normAutofit/>
          </a:bodyPr>
          <a:lstStyle/>
          <a:p>
            <a:r>
              <a:rPr lang="en-US">
                <a:latin typeface="Arial" panose="020B0604020202020204" pitchFamily="34" charset="0"/>
                <a:cs typeface="Arial" panose="020B0604020202020204" pitchFamily="34" charset="0"/>
              </a:rPr>
              <a:t>Enroll Student</a:t>
            </a:r>
          </a:p>
        </p:txBody>
      </p:sp>
      <p:sp>
        <p:nvSpPr>
          <p:cNvPr id="3" name="Content Placeholder 2">
            <a:extLst>
              <a:ext uri="{FF2B5EF4-FFF2-40B4-BE49-F238E27FC236}">
                <a16:creationId xmlns:a16="http://schemas.microsoft.com/office/drawing/2014/main" id="{A8E92837-9BFE-4FCC-B81F-7A79FA667DE6}"/>
              </a:ext>
            </a:extLst>
          </p:cNvPr>
          <p:cNvSpPr>
            <a:spLocks noGrp="1"/>
          </p:cNvSpPr>
          <p:nvPr>
            <p:ph idx="1"/>
          </p:nvPr>
        </p:nvSpPr>
        <p:spPr>
          <a:xfrm>
            <a:off x="455487" y="2178193"/>
            <a:ext cx="4957554" cy="3496120"/>
          </a:xfrm>
        </p:spPr>
        <p:txBody>
          <a:bodyPr>
            <a:normAutofit/>
          </a:bodyPr>
          <a:lstStyle/>
          <a:p>
            <a:pPr marL="0" indent="0">
              <a:buNone/>
            </a:pPr>
            <a:r>
              <a:rPr lang="en-US" sz="2200">
                <a:latin typeface="Arial" panose="020B0604020202020204" pitchFamily="34" charset="0"/>
                <a:cs typeface="Arial" panose="020B0604020202020204" pitchFamily="34" charset="0"/>
              </a:rPr>
              <a:t>4. On the Start Page in the left menu bar click </a:t>
            </a:r>
            <a:r>
              <a:rPr lang="en-US" sz="2200" b="1">
                <a:solidFill>
                  <a:schemeClr val="accent2"/>
                </a:solidFill>
                <a:latin typeface="Arial" panose="020B0604020202020204" pitchFamily="34" charset="0"/>
                <a:cs typeface="Arial" panose="020B0604020202020204" pitchFamily="34" charset="0"/>
              </a:rPr>
              <a:t>Enroll Student</a:t>
            </a:r>
          </a:p>
        </p:txBody>
      </p:sp>
      <p:pic>
        <p:nvPicPr>
          <p:cNvPr id="5" name="Picture 4">
            <a:extLst>
              <a:ext uri="{FF2B5EF4-FFF2-40B4-BE49-F238E27FC236}">
                <a16:creationId xmlns:a16="http://schemas.microsoft.com/office/drawing/2014/main" id="{04D406EF-148F-461F-BD7C-C7A4F8C74EB6}"/>
              </a:ext>
            </a:extLst>
          </p:cNvPr>
          <p:cNvPicPr>
            <a:picLocks noChangeAspect="1"/>
          </p:cNvPicPr>
          <p:nvPr/>
        </p:nvPicPr>
        <p:blipFill>
          <a:blip r:embed="rId2"/>
          <a:stretch>
            <a:fillRect/>
          </a:stretch>
        </p:blipFill>
        <p:spPr>
          <a:xfrm>
            <a:off x="6871320" y="1189861"/>
            <a:ext cx="3173237" cy="4462365"/>
          </a:xfrm>
          <a:prstGeom prst="rect">
            <a:avLst/>
          </a:prstGeom>
          <a:ln w="38100">
            <a:solidFill>
              <a:schemeClr val="accent2"/>
            </a:solidFill>
          </a:ln>
        </p:spPr>
      </p:pic>
    </p:spTree>
    <p:extLst>
      <p:ext uri="{BB962C8B-B14F-4D97-AF65-F5344CB8AC3E}">
        <p14:creationId xmlns:p14="http://schemas.microsoft.com/office/powerpoint/2010/main" val="249908798"/>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D113-4AEC-489A-B969-982E51120944}"/>
              </a:ext>
            </a:extLst>
          </p:cNvPr>
          <p:cNvSpPr>
            <a:spLocks noGrp="1"/>
          </p:cNvSpPr>
          <p:nvPr>
            <p:ph type="title"/>
          </p:nvPr>
        </p:nvSpPr>
        <p:spPr>
          <a:xfrm>
            <a:off x="355600" y="0"/>
            <a:ext cx="10058400" cy="1371600"/>
          </a:xfrm>
        </p:spPr>
        <p:txBody>
          <a:bodyPr/>
          <a:lstStyle/>
          <a:p>
            <a:r>
              <a:rPr lang="en-US">
                <a:latin typeface="Arial" panose="020B0604020202020204" pitchFamily="34" charset="0"/>
                <a:cs typeface="Arial" panose="020B0604020202020204" pitchFamily="34" charset="0"/>
              </a:rPr>
              <a:t>Enroll New Student Screen</a:t>
            </a:r>
          </a:p>
        </p:txBody>
      </p:sp>
      <p:sp>
        <p:nvSpPr>
          <p:cNvPr id="15" name="TextBox 14">
            <a:extLst>
              <a:ext uri="{FF2B5EF4-FFF2-40B4-BE49-F238E27FC236}">
                <a16:creationId xmlns:a16="http://schemas.microsoft.com/office/drawing/2014/main" id="{0FB4D132-16FE-445C-B6AC-241B68680F7B}"/>
              </a:ext>
            </a:extLst>
          </p:cNvPr>
          <p:cNvSpPr txBox="1"/>
          <p:nvPr/>
        </p:nvSpPr>
        <p:spPr>
          <a:xfrm>
            <a:off x="355600" y="1071334"/>
            <a:ext cx="964331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Proceed to fill out the Enroll New Student’s Page: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Calibri" panose="020F0502020204030204" pitchFamily="34" charset="0"/>
                <a:ea typeface="+mn-ea"/>
                <a:cs typeface="Calibri" panose="020F0502020204030204" pitchFamily="34" charset="0"/>
              </a:rPr>
              <a:t>Preferred Last Name, First Name, Middle Name: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Preferred name for this student.  This can be different from the student’s Legal Name.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Calibri" panose="020F0502020204030204" pitchFamily="34" charset="0"/>
                <a:ea typeface="+mn-ea"/>
                <a:cs typeface="Calibri" panose="020F0502020204030204" pitchFamily="34" charset="0"/>
              </a:rPr>
              <a:t>Legal Last Name, First Name, Middle Name*: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Legal Name printed on their birth certificate. Note: No initials for middle name unless it’s an initial on the student’s birth certificate.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Calibri" panose="020F0502020204030204" pitchFamily="34" charset="0"/>
                <a:ea typeface="+mn-ea"/>
                <a:cs typeface="Calibri" panose="020F0502020204030204" pitchFamily="34" charset="0"/>
              </a:rPr>
              <a:t>DOB*: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 date of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birth</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Format: MM/DD/YYYY.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Calibri" panose="020F0502020204030204" pitchFamily="34" charset="0"/>
                <a:ea typeface="+mn-ea"/>
                <a:cs typeface="Calibri" panose="020F0502020204030204" pitchFamily="34" charset="0"/>
              </a:rPr>
              <a:t>Preferred Gender: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Must select the student’s preferred gender of Male (M) or Female (F).</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Calibri" panose="020F0502020204030204" pitchFamily="34" charset="0"/>
                <a:ea typeface="+mn-ea"/>
                <a:cs typeface="Calibri" panose="020F0502020204030204" pitchFamily="34" charset="0"/>
              </a:rPr>
              <a:t>Legal Gender*:</a:t>
            </a:r>
            <a:r>
              <a:rPr kumimoji="0" lang="en-US" sz="1800" b="0" i="0" u="none" strike="noStrike" kern="1200" cap="none" spc="0" normalizeH="0" baseline="0" noProof="0">
                <a:ln>
                  <a:noFill/>
                </a:ln>
                <a:solidFill>
                  <a:srgbClr val="9F2936"/>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Must select the student’s gender of Male (M) or Female (F).</a:t>
            </a:r>
          </a:p>
        </p:txBody>
      </p:sp>
      <p:sp>
        <p:nvSpPr>
          <p:cNvPr id="16" name="TextBox 15">
            <a:extLst>
              <a:ext uri="{FF2B5EF4-FFF2-40B4-BE49-F238E27FC236}">
                <a16:creationId xmlns:a16="http://schemas.microsoft.com/office/drawing/2014/main" id="{08DE6DFC-A42B-4408-B83C-04B016B3F651}"/>
              </a:ext>
            </a:extLst>
          </p:cNvPr>
          <p:cNvSpPr txBox="1"/>
          <p:nvPr/>
        </p:nvSpPr>
        <p:spPr>
          <a:xfrm>
            <a:off x="355600" y="6195958"/>
            <a:ext cx="68505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Indicates field is collected for SCDE data collections</a:t>
            </a:r>
          </a:p>
        </p:txBody>
      </p:sp>
      <p:pic>
        <p:nvPicPr>
          <p:cNvPr id="6" name="Picture 5">
            <a:extLst>
              <a:ext uri="{FF2B5EF4-FFF2-40B4-BE49-F238E27FC236}">
                <a16:creationId xmlns:a16="http://schemas.microsoft.com/office/drawing/2014/main" id="{CD396AB2-2988-C8D3-DD43-E68D6D258F33}"/>
              </a:ext>
            </a:extLst>
          </p:cNvPr>
          <p:cNvPicPr>
            <a:picLocks noChangeAspect="1"/>
          </p:cNvPicPr>
          <p:nvPr/>
        </p:nvPicPr>
        <p:blipFill rotWithShape="1">
          <a:blip r:embed="rId2"/>
          <a:srcRect r="21237"/>
          <a:stretch/>
        </p:blipFill>
        <p:spPr>
          <a:xfrm>
            <a:off x="1131272" y="3477629"/>
            <a:ext cx="8507055" cy="2483484"/>
          </a:xfrm>
          <a:prstGeom prst="rect">
            <a:avLst/>
          </a:prstGeom>
          <a:ln w="38100">
            <a:solidFill>
              <a:schemeClr val="accent2"/>
            </a:solidFill>
          </a:ln>
        </p:spPr>
      </p:pic>
    </p:spTree>
    <p:extLst>
      <p:ext uri="{BB962C8B-B14F-4D97-AF65-F5344CB8AC3E}">
        <p14:creationId xmlns:p14="http://schemas.microsoft.com/office/powerpoint/2010/main" val="3514242123"/>
      </p:ext>
    </p:extLst>
  </p:cSld>
  <p:clrMapOvr>
    <a:overrideClrMapping bg1="lt1" tx1="dk1" bg2="lt2" tx2="dk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4291-639B-44E5-B774-934773780BD9}"/>
              </a:ext>
            </a:extLst>
          </p:cNvPr>
          <p:cNvSpPr>
            <a:spLocks noGrp="1"/>
          </p:cNvSpPr>
          <p:nvPr>
            <p:ph type="title"/>
          </p:nvPr>
        </p:nvSpPr>
        <p:spPr>
          <a:xfrm>
            <a:off x="348879" y="143830"/>
            <a:ext cx="10058400" cy="812515"/>
          </a:xfrm>
        </p:spPr>
        <p:txBody>
          <a:bodyPr/>
          <a:lstStyle/>
          <a:p>
            <a:r>
              <a:rPr lang="en-US">
                <a:latin typeface="Arial" panose="020B0604020202020204" pitchFamily="34" charset="0"/>
                <a:cs typeface="Arial" panose="020B0604020202020204" pitchFamily="34" charset="0"/>
              </a:rPr>
              <a:t>Enroll New Student Screen</a:t>
            </a:r>
          </a:p>
        </p:txBody>
      </p:sp>
      <p:sp>
        <p:nvSpPr>
          <p:cNvPr id="6" name="TextBox 5">
            <a:extLst>
              <a:ext uri="{FF2B5EF4-FFF2-40B4-BE49-F238E27FC236}">
                <a16:creationId xmlns:a16="http://schemas.microsoft.com/office/drawing/2014/main" id="{923F15C2-D040-4979-BE53-887FD67FA776}"/>
              </a:ext>
            </a:extLst>
          </p:cNvPr>
          <p:cNvSpPr txBox="1"/>
          <p:nvPr/>
        </p:nvSpPr>
        <p:spPr>
          <a:xfrm>
            <a:off x="348879" y="641731"/>
            <a:ext cx="1037199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Student Number*: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Leave Blank. After you click the submit button PowerSchool will assign this automatically to the student account/record in PowerSchool.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SSN (PII Security Risk):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Leave this field blank – </a:t>
            </a:r>
            <a:r>
              <a:rPr kumimoji="0" lang="en-US" sz="18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not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a Social Security Number.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Phone Number*: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 contact number.  Format: 803-123-4567 or (803)123-4567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69CA551-F946-4223-A6AF-057527EA5E9D}"/>
              </a:ext>
            </a:extLst>
          </p:cNvPr>
          <p:cNvSpPr txBox="1"/>
          <p:nvPr/>
        </p:nvSpPr>
        <p:spPr>
          <a:xfrm>
            <a:off x="348879" y="6395388"/>
            <a:ext cx="7731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 Indicates field is collected for SCDE data collections</a:t>
            </a:r>
          </a:p>
        </p:txBody>
      </p:sp>
      <p:pic>
        <p:nvPicPr>
          <p:cNvPr id="9" name="Picture 8">
            <a:extLst>
              <a:ext uri="{FF2B5EF4-FFF2-40B4-BE49-F238E27FC236}">
                <a16:creationId xmlns:a16="http://schemas.microsoft.com/office/drawing/2014/main" id="{91EA7C9B-C8ED-A22A-4715-A47F419C3B0C}"/>
              </a:ext>
            </a:extLst>
          </p:cNvPr>
          <p:cNvPicPr>
            <a:picLocks noChangeAspect="1"/>
          </p:cNvPicPr>
          <p:nvPr/>
        </p:nvPicPr>
        <p:blipFill rotWithShape="1">
          <a:blip r:embed="rId2"/>
          <a:srcRect r="22122"/>
          <a:stretch/>
        </p:blipFill>
        <p:spPr>
          <a:xfrm>
            <a:off x="754802" y="2773644"/>
            <a:ext cx="8698648" cy="3256067"/>
          </a:xfrm>
          <a:prstGeom prst="rect">
            <a:avLst/>
          </a:prstGeom>
          <a:ln w="38100">
            <a:solidFill>
              <a:schemeClr val="accent2"/>
            </a:solidFill>
          </a:ln>
        </p:spPr>
      </p:pic>
    </p:spTree>
    <p:extLst>
      <p:ext uri="{BB962C8B-B14F-4D97-AF65-F5344CB8AC3E}">
        <p14:creationId xmlns:p14="http://schemas.microsoft.com/office/powerpoint/2010/main" val="2174842693"/>
      </p:ext>
    </p:extLst>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CDEF-E77A-4D8F-AA43-A9B31699BFDE}"/>
              </a:ext>
            </a:extLst>
          </p:cNvPr>
          <p:cNvSpPr>
            <a:spLocks noGrp="1"/>
          </p:cNvSpPr>
          <p:nvPr>
            <p:ph type="title"/>
          </p:nvPr>
        </p:nvSpPr>
        <p:spPr>
          <a:xfrm>
            <a:off x="337126" y="0"/>
            <a:ext cx="10058400" cy="1371600"/>
          </a:xfrm>
        </p:spPr>
        <p:txBody>
          <a:bodyPr/>
          <a:lstStyle/>
          <a:p>
            <a:r>
              <a:rPr lang="en-US">
                <a:latin typeface="Arial" panose="020B0604020202020204" pitchFamily="34" charset="0"/>
                <a:cs typeface="Arial" panose="020B0604020202020204" pitchFamily="34" charset="0"/>
              </a:rPr>
              <a:t>Enroll New Student Screen</a:t>
            </a:r>
          </a:p>
        </p:txBody>
      </p:sp>
      <p:sp>
        <p:nvSpPr>
          <p:cNvPr id="6" name="TextBox 5">
            <a:extLst>
              <a:ext uri="{FF2B5EF4-FFF2-40B4-BE49-F238E27FC236}">
                <a16:creationId xmlns:a16="http://schemas.microsoft.com/office/drawing/2014/main" id="{32402AD4-0679-4235-A0A8-E75406D31B67}"/>
              </a:ext>
            </a:extLst>
          </p:cNvPr>
          <p:cNvSpPr txBox="1"/>
          <p:nvPr/>
        </p:nvSpPr>
        <p:spPr>
          <a:xfrm>
            <a:off x="337126" y="1282676"/>
            <a:ext cx="91508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Enrollment Date*: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first day of school. Note: This date automatically defaults to the current date, so be careful.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Full Time Equivalency*: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the default selection. Currently there should only be one choice available to select.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Grade Level*: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the student’s grade level. Grade Level defaults to the lowest grade in your school, so be careful.</a:t>
            </a:r>
          </a:p>
        </p:txBody>
      </p:sp>
      <p:sp>
        <p:nvSpPr>
          <p:cNvPr id="9" name="TextBox 8">
            <a:extLst>
              <a:ext uri="{FF2B5EF4-FFF2-40B4-BE49-F238E27FC236}">
                <a16:creationId xmlns:a16="http://schemas.microsoft.com/office/drawing/2014/main" id="{E4C2E0BA-20DC-4F25-BCA1-CE54E6E34A23}"/>
              </a:ext>
            </a:extLst>
          </p:cNvPr>
          <p:cNvSpPr txBox="1"/>
          <p:nvPr/>
        </p:nvSpPr>
        <p:spPr>
          <a:xfrm>
            <a:off x="304800" y="612838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Indicates field is collected for SCDE data collections</a:t>
            </a:r>
          </a:p>
        </p:txBody>
      </p:sp>
      <p:sp>
        <p:nvSpPr>
          <p:cNvPr id="7" name="Rectangle 6">
            <a:extLst>
              <a:ext uri="{FF2B5EF4-FFF2-40B4-BE49-F238E27FC236}">
                <a16:creationId xmlns:a16="http://schemas.microsoft.com/office/drawing/2014/main" id="{DBF188EB-9D89-49D7-B6F2-77D1E4070FEC}"/>
              </a:ext>
            </a:extLst>
          </p:cNvPr>
          <p:cNvSpPr/>
          <p:nvPr/>
        </p:nvSpPr>
        <p:spPr>
          <a:xfrm>
            <a:off x="3803524" y="4559780"/>
            <a:ext cx="2001483" cy="193815"/>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School Name (Read Only)</a:t>
            </a:r>
          </a:p>
        </p:txBody>
      </p:sp>
      <p:pic>
        <p:nvPicPr>
          <p:cNvPr id="5" name="Picture 4">
            <a:extLst>
              <a:ext uri="{FF2B5EF4-FFF2-40B4-BE49-F238E27FC236}">
                <a16:creationId xmlns:a16="http://schemas.microsoft.com/office/drawing/2014/main" id="{FBD7A144-D65A-4271-7CF0-EB55282028C8}"/>
              </a:ext>
            </a:extLst>
          </p:cNvPr>
          <p:cNvPicPr>
            <a:picLocks noChangeAspect="1"/>
          </p:cNvPicPr>
          <p:nvPr/>
        </p:nvPicPr>
        <p:blipFill>
          <a:blip r:embed="rId2"/>
          <a:stretch>
            <a:fillRect/>
          </a:stretch>
        </p:blipFill>
        <p:spPr>
          <a:xfrm>
            <a:off x="411648" y="3162229"/>
            <a:ext cx="9278645" cy="2314898"/>
          </a:xfrm>
          <a:prstGeom prst="rect">
            <a:avLst/>
          </a:prstGeom>
        </p:spPr>
      </p:pic>
    </p:spTree>
    <p:extLst>
      <p:ext uri="{BB962C8B-B14F-4D97-AF65-F5344CB8AC3E}">
        <p14:creationId xmlns:p14="http://schemas.microsoft.com/office/powerpoint/2010/main" val="403112053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8AC0-D28A-850F-A948-AF67C9B70C0D}"/>
              </a:ext>
            </a:extLst>
          </p:cNvPr>
          <p:cNvSpPr>
            <a:spLocks noGrp="1"/>
          </p:cNvSpPr>
          <p:nvPr>
            <p:ph type="ctrTitle"/>
          </p:nvPr>
        </p:nvSpPr>
        <p:spPr>
          <a:xfrm>
            <a:off x="1524003" y="1999615"/>
            <a:ext cx="9144000" cy="2764028"/>
          </a:xfrm>
        </p:spPr>
        <p:txBody>
          <a:bodyPr anchor="ctr">
            <a:normAutofit/>
          </a:bodyPr>
          <a:lstStyle/>
          <a:p>
            <a:r>
              <a:rPr lang="en-US" sz="7200"/>
              <a:t>PowerSchool Support Model</a:t>
            </a:r>
          </a:p>
        </p:txBody>
      </p:sp>
    </p:spTree>
    <p:extLst>
      <p:ext uri="{BB962C8B-B14F-4D97-AF65-F5344CB8AC3E}">
        <p14:creationId xmlns:p14="http://schemas.microsoft.com/office/powerpoint/2010/main" val="20766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25BE-15E4-41ED-A078-B674C4A267AE}"/>
              </a:ext>
            </a:extLst>
          </p:cNvPr>
          <p:cNvSpPr>
            <a:spLocks noGrp="1"/>
          </p:cNvSpPr>
          <p:nvPr>
            <p:ph type="title"/>
          </p:nvPr>
        </p:nvSpPr>
        <p:spPr>
          <a:xfrm>
            <a:off x="308008" y="180776"/>
            <a:ext cx="10058400" cy="937911"/>
          </a:xfrm>
        </p:spPr>
        <p:txBody>
          <a:bodyPr/>
          <a:lstStyle/>
          <a:p>
            <a:r>
              <a:rPr lang="en-US">
                <a:latin typeface="Arial" panose="020B0604020202020204" pitchFamily="34" charset="0"/>
                <a:cs typeface="Arial" panose="020B0604020202020204" pitchFamily="34" charset="0"/>
              </a:rPr>
              <a:t>Enroll New Student Screen</a:t>
            </a:r>
          </a:p>
        </p:txBody>
      </p:sp>
      <p:sp>
        <p:nvSpPr>
          <p:cNvPr id="6" name="TextBox 5">
            <a:extLst>
              <a:ext uri="{FF2B5EF4-FFF2-40B4-BE49-F238E27FC236}">
                <a16:creationId xmlns:a16="http://schemas.microsoft.com/office/drawing/2014/main" id="{8C53F443-015C-4BC8-98F6-B9670BE239EC}"/>
              </a:ext>
            </a:extLst>
          </p:cNvPr>
          <p:cNvSpPr txBox="1"/>
          <p:nvPr/>
        </p:nvSpPr>
        <p:spPr>
          <a:xfrm>
            <a:off x="348879" y="1120676"/>
            <a:ext cx="9141095"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Entry Code*: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Most student’s you will select E (Eligible for State Funding).   There are some factors when a student may not be eligible for state funding and that would be determined by the district or state.  Out of State students are not eligible for funding.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Track: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select a value Tracks will have to be set up at the School first.   This is used to group students to take attendance.  Use of Tracks is uncommon.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District of Residence*: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the district the student’s home address is located.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 charter school district should never be selected as a student’s District of Residence.  No student resides in a charter school district.</a:t>
            </a:r>
          </a:p>
        </p:txBody>
      </p:sp>
      <p:sp>
        <p:nvSpPr>
          <p:cNvPr id="12" name="TextBox 11">
            <a:extLst>
              <a:ext uri="{FF2B5EF4-FFF2-40B4-BE49-F238E27FC236}">
                <a16:creationId xmlns:a16="http://schemas.microsoft.com/office/drawing/2014/main" id="{E7244EE4-91F0-4A17-8DDE-5048E8B85CA2}"/>
              </a:ext>
            </a:extLst>
          </p:cNvPr>
          <p:cNvSpPr txBox="1"/>
          <p:nvPr/>
        </p:nvSpPr>
        <p:spPr>
          <a:xfrm>
            <a:off x="348879" y="6395388"/>
            <a:ext cx="7731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Indicates field is collected for SCDE data collections</a:t>
            </a:r>
          </a:p>
        </p:txBody>
      </p:sp>
      <p:sp>
        <p:nvSpPr>
          <p:cNvPr id="15" name="Rectangle 14">
            <a:extLst>
              <a:ext uri="{FF2B5EF4-FFF2-40B4-BE49-F238E27FC236}">
                <a16:creationId xmlns:a16="http://schemas.microsoft.com/office/drawing/2014/main" id="{8F25DA14-9B25-4A2A-8110-50E668E67C38}"/>
              </a:ext>
            </a:extLst>
          </p:cNvPr>
          <p:cNvSpPr/>
          <p:nvPr/>
        </p:nvSpPr>
        <p:spPr>
          <a:xfrm>
            <a:off x="3706031" y="5239288"/>
            <a:ext cx="2001483" cy="193815"/>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School Name (Read Only)</a:t>
            </a:r>
          </a:p>
        </p:txBody>
      </p:sp>
      <p:pic>
        <p:nvPicPr>
          <p:cNvPr id="4" name="Picture 3">
            <a:extLst>
              <a:ext uri="{FF2B5EF4-FFF2-40B4-BE49-F238E27FC236}">
                <a16:creationId xmlns:a16="http://schemas.microsoft.com/office/drawing/2014/main" id="{60C7FD5B-4469-9F51-21AA-4FFBAC71F913}"/>
              </a:ext>
            </a:extLst>
          </p:cNvPr>
          <p:cNvPicPr>
            <a:picLocks noChangeAspect="1"/>
          </p:cNvPicPr>
          <p:nvPr/>
        </p:nvPicPr>
        <p:blipFill>
          <a:blip r:embed="rId2"/>
          <a:stretch>
            <a:fillRect/>
          </a:stretch>
        </p:blipFill>
        <p:spPr>
          <a:xfrm>
            <a:off x="308008" y="3589822"/>
            <a:ext cx="9269119" cy="2324424"/>
          </a:xfrm>
          <a:prstGeom prst="rect">
            <a:avLst/>
          </a:prstGeom>
        </p:spPr>
      </p:pic>
    </p:spTree>
    <p:extLst>
      <p:ext uri="{BB962C8B-B14F-4D97-AF65-F5344CB8AC3E}">
        <p14:creationId xmlns:p14="http://schemas.microsoft.com/office/powerpoint/2010/main" val="277860250"/>
      </p:ext>
    </p:extLst>
  </p:cSld>
  <p:clrMapOvr>
    <a:overrideClrMapping bg1="lt1" tx1="dk1" bg2="lt2" tx2="dk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8E1F-A71A-477C-B78C-E45371A8D950}"/>
              </a:ext>
            </a:extLst>
          </p:cNvPr>
          <p:cNvSpPr>
            <a:spLocks noGrp="1"/>
          </p:cNvSpPr>
          <p:nvPr>
            <p:ph type="title"/>
          </p:nvPr>
        </p:nvSpPr>
        <p:spPr>
          <a:xfrm>
            <a:off x="300182" y="106886"/>
            <a:ext cx="10058400" cy="1371600"/>
          </a:xfrm>
        </p:spPr>
        <p:txBody>
          <a:bodyPr/>
          <a:lstStyle/>
          <a:p>
            <a:r>
              <a:rPr lang="en-US">
                <a:latin typeface="Arial" panose="020B0604020202020204" pitchFamily="34" charset="0"/>
                <a:cs typeface="Arial" panose="020B0604020202020204" pitchFamily="34" charset="0"/>
              </a:rPr>
              <a:t>Enroll New Student Screen</a:t>
            </a:r>
          </a:p>
        </p:txBody>
      </p:sp>
      <p:pic>
        <p:nvPicPr>
          <p:cNvPr id="5" name="Content Placeholder 4">
            <a:extLst>
              <a:ext uri="{FF2B5EF4-FFF2-40B4-BE49-F238E27FC236}">
                <a16:creationId xmlns:a16="http://schemas.microsoft.com/office/drawing/2014/main" id="{73DD1002-2E62-48D9-872E-4D81EB870547}"/>
              </a:ext>
            </a:extLst>
          </p:cNvPr>
          <p:cNvPicPr>
            <a:picLocks noGrp="1" noChangeAspect="1"/>
          </p:cNvPicPr>
          <p:nvPr>
            <p:ph idx="1"/>
          </p:nvPr>
        </p:nvPicPr>
        <p:blipFill rotWithShape="1">
          <a:blip r:embed="rId2"/>
          <a:srcRect b="32925"/>
          <a:stretch/>
        </p:blipFill>
        <p:spPr>
          <a:xfrm>
            <a:off x="629528" y="3603117"/>
            <a:ext cx="5859960" cy="2582173"/>
          </a:xfrm>
          <a:ln w="38100">
            <a:solidFill>
              <a:srgbClr val="00B0F0"/>
            </a:solidFill>
          </a:ln>
        </p:spPr>
      </p:pic>
      <p:sp>
        <p:nvSpPr>
          <p:cNvPr id="10" name="TextBox 9">
            <a:extLst>
              <a:ext uri="{FF2B5EF4-FFF2-40B4-BE49-F238E27FC236}">
                <a16:creationId xmlns:a16="http://schemas.microsoft.com/office/drawing/2014/main" id="{DA85EF0B-6EE5-43C2-90B0-85C7B5A007EC}"/>
              </a:ext>
            </a:extLst>
          </p:cNvPr>
          <p:cNvSpPr txBox="1"/>
          <p:nvPr/>
        </p:nvSpPr>
        <p:spPr>
          <a:xfrm>
            <a:off x="300182" y="1316864"/>
            <a:ext cx="926983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Information for Family Match: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Select Enroll without Linking or Copying Information: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select this, proceed to the Home Address section of this page (next slide).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Search For Family Members to Link to and Copy Information from: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know there are other students at your school living at the same household, select this option.  If selected, you can choose one or all search criteria to narrow your search for the family members. You must click </a:t>
            </a: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Submit</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initiate the family search.</a:t>
            </a:r>
          </a:p>
        </p:txBody>
      </p:sp>
    </p:spTree>
    <p:extLst>
      <p:ext uri="{BB962C8B-B14F-4D97-AF65-F5344CB8AC3E}">
        <p14:creationId xmlns:p14="http://schemas.microsoft.com/office/powerpoint/2010/main" val="322199383"/>
      </p:ext>
    </p:extLst>
  </p:cSld>
  <p:clrMapOvr>
    <a:overrideClrMapping bg1="lt1" tx1="dk1" bg2="lt2" tx2="dk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DDB6-8AB8-4F86-929C-7A25DD01CA9F}"/>
              </a:ext>
            </a:extLst>
          </p:cNvPr>
          <p:cNvSpPr>
            <a:spLocks noGrp="1"/>
          </p:cNvSpPr>
          <p:nvPr>
            <p:ph type="title"/>
          </p:nvPr>
        </p:nvSpPr>
        <p:spPr>
          <a:xfrm>
            <a:off x="401782" y="242596"/>
            <a:ext cx="10058400" cy="755504"/>
          </a:xfrm>
        </p:spPr>
        <p:txBody>
          <a:bodyPr/>
          <a:lstStyle/>
          <a:p>
            <a:r>
              <a:rPr lang="en-US">
                <a:latin typeface="Arial" panose="020B0604020202020204" pitchFamily="34" charset="0"/>
                <a:cs typeface="Arial" panose="020B0604020202020204" pitchFamily="34" charset="0"/>
              </a:rPr>
              <a:t>Enroll New Student Screen</a:t>
            </a:r>
          </a:p>
        </p:txBody>
      </p:sp>
      <p:pic>
        <p:nvPicPr>
          <p:cNvPr id="5" name="Content Placeholder 4">
            <a:extLst>
              <a:ext uri="{FF2B5EF4-FFF2-40B4-BE49-F238E27FC236}">
                <a16:creationId xmlns:a16="http://schemas.microsoft.com/office/drawing/2014/main" id="{92CB96F5-0979-481A-A69C-9BE700D4B4D1}"/>
              </a:ext>
            </a:extLst>
          </p:cNvPr>
          <p:cNvPicPr>
            <a:picLocks noGrp="1" noChangeAspect="1"/>
          </p:cNvPicPr>
          <p:nvPr>
            <p:ph idx="1"/>
          </p:nvPr>
        </p:nvPicPr>
        <p:blipFill rotWithShape="1">
          <a:blip r:embed="rId2"/>
          <a:srcRect t="67033" r="6847"/>
          <a:stretch/>
        </p:blipFill>
        <p:spPr>
          <a:xfrm>
            <a:off x="759610" y="4060785"/>
            <a:ext cx="7877369" cy="1799115"/>
          </a:xfrm>
          <a:ln w="38100">
            <a:solidFill>
              <a:srgbClr val="00B0F0"/>
            </a:solidFill>
          </a:ln>
        </p:spPr>
      </p:pic>
      <p:sp>
        <p:nvSpPr>
          <p:cNvPr id="7" name="TextBox 6">
            <a:extLst>
              <a:ext uri="{FF2B5EF4-FFF2-40B4-BE49-F238E27FC236}">
                <a16:creationId xmlns:a16="http://schemas.microsoft.com/office/drawing/2014/main" id="{67051454-6433-4012-8F69-4796EF106315}"/>
              </a:ext>
            </a:extLst>
          </p:cNvPr>
          <p:cNvSpPr txBox="1"/>
          <p:nvPr/>
        </p:nvSpPr>
        <p:spPr>
          <a:xfrm>
            <a:off x="401782" y="998100"/>
            <a:ext cx="9069389"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Street*, Apt/Suite*: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First enter the student’s street number and home address. In the next box enter the Apartment or Suite number if applicable. Do not combine these two fields into the first box.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City*, State*, Zip*: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city, state and zip of their home address.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Geocode (Validate Button):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validate student address. This is the latitude/longitude pair that represents the geographical location of the home address.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Address validation is required for ALL students.  When “No Geocode Found” error appears, verify the address is correct and ignore for now – you may be able to validate this address at a later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F2936"/>
                </a:solidFill>
                <a:effectLst/>
                <a:uLnTx/>
                <a:uFillTx/>
                <a:latin typeface="Arial" panose="020B0604020202020204" pitchFamily="34" charset="0"/>
                <a:ea typeface="+mn-ea"/>
                <a:cs typeface="Arial" panose="020B0604020202020204" pitchFamily="34" charset="0"/>
              </a:rPr>
              <a:t>Click Submit: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save.</a:t>
            </a:r>
          </a:p>
        </p:txBody>
      </p:sp>
      <p:sp>
        <p:nvSpPr>
          <p:cNvPr id="9" name="TextBox 8">
            <a:extLst>
              <a:ext uri="{FF2B5EF4-FFF2-40B4-BE49-F238E27FC236}">
                <a16:creationId xmlns:a16="http://schemas.microsoft.com/office/drawing/2014/main" id="{E0A4B585-7911-4671-A816-B19B611E590D}"/>
              </a:ext>
            </a:extLst>
          </p:cNvPr>
          <p:cNvSpPr txBox="1"/>
          <p:nvPr/>
        </p:nvSpPr>
        <p:spPr>
          <a:xfrm>
            <a:off x="277091" y="6174571"/>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Indicates field is collected for SCDE data collections</a:t>
            </a:r>
          </a:p>
        </p:txBody>
      </p:sp>
    </p:spTree>
    <p:extLst>
      <p:ext uri="{BB962C8B-B14F-4D97-AF65-F5344CB8AC3E}">
        <p14:creationId xmlns:p14="http://schemas.microsoft.com/office/powerpoint/2010/main" val="2878252867"/>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9977-318F-42ED-BACC-01019CC0C827}"/>
              </a:ext>
            </a:extLst>
          </p:cNvPr>
          <p:cNvSpPr>
            <a:spLocks noGrp="1"/>
          </p:cNvSpPr>
          <p:nvPr>
            <p:ph type="title"/>
          </p:nvPr>
        </p:nvSpPr>
        <p:spPr>
          <a:xfrm>
            <a:off x="401782" y="420921"/>
            <a:ext cx="10058400" cy="1371600"/>
          </a:xfrm>
        </p:spPr>
        <p:txBody>
          <a:bodyPr/>
          <a:lstStyle/>
          <a:p>
            <a:r>
              <a:rPr lang="en-US">
                <a:latin typeface="Arial" panose="020B0604020202020204" pitchFamily="34" charset="0"/>
                <a:cs typeface="Arial" panose="020B0604020202020204" pitchFamily="34" charset="0"/>
              </a:rPr>
              <a:t>Additional Information</a:t>
            </a:r>
          </a:p>
        </p:txBody>
      </p:sp>
      <p:sp>
        <p:nvSpPr>
          <p:cNvPr id="3" name="Content Placeholder 2">
            <a:extLst>
              <a:ext uri="{FF2B5EF4-FFF2-40B4-BE49-F238E27FC236}">
                <a16:creationId xmlns:a16="http://schemas.microsoft.com/office/drawing/2014/main" id="{6F9FD950-6C85-4911-842E-FCB3E8F99D75}"/>
              </a:ext>
            </a:extLst>
          </p:cNvPr>
          <p:cNvSpPr>
            <a:spLocks noGrp="1"/>
          </p:cNvSpPr>
          <p:nvPr>
            <p:ph idx="1"/>
          </p:nvPr>
        </p:nvSpPr>
        <p:spPr>
          <a:xfrm>
            <a:off x="401782" y="1812226"/>
            <a:ext cx="9234541" cy="3849624"/>
          </a:xfrm>
        </p:spPr>
        <p:txBody>
          <a:bodyPr>
            <a:normAutofit fontScale="92500" lnSpcReduction="10000"/>
          </a:bodyPr>
          <a:lstStyle/>
          <a:p>
            <a:pPr algn="just"/>
            <a:r>
              <a:rPr lang="en-US" b="1">
                <a:solidFill>
                  <a:schemeClr val="accent2"/>
                </a:solidFill>
                <a:latin typeface="Arial" panose="020B0604020202020204" pitchFamily="34" charset="0"/>
                <a:cs typeface="Arial" panose="020B0604020202020204" pitchFamily="34" charset="0"/>
              </a:rPr>
              <a:t>E (Eligible for State Reporting):</a:t>
            </a:r>
            <a:r>
              <a:rPr lang="en-US">
                <a:solidFill>
                  <a:schemeClr val="accent2"/>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Must be selected for the entry code of a PK3/PK4. </a:t>
            </a:r>
          </a:p>
          <a:p>
            <a:pPr algn="just"/>
            <a:r>
              <a:rPr lang="en-US" b="1">
                <a:solidFill>
                  <a:schemeClr val="accent2"/>
                </a:solidFill>
                <a:latin typeface="Arial" panose="020B0604020202020204" pitchFamily="34" charset="0"/>
                <a:cs typeface="Arial" panose="020B0604020202020204" pitchFamily="34" charset="0"/>
              </a:rPr>
              <a:t>Reasons to select  EEI (Ineligible for State Funding):  </a:t>
            </a:r>
            <a:r>
              <a:rPr lang="en-US">
                <a:latin typeface="Arial" panose="020B0604020202020204" pitchFamily="34" charset="0"/>
                <a:cs typeface="Arial" panose="020B0604020202020204" pitchFamily="34" charset="0"/>
              </a:rPr>
              <a:t>There are some factors when a student may not be eligible for state funding and that would be determined by the district or state.  </a:t>
            </a:r>
          </a:p>
          <a:p>
            <a:pPr lvl="1" algn="just"/>
            <a:r>
              <a:rPr lang="en-US" sz="1800">
                <a:latin typeface="Arial" panose="020B0604020202020204" pitchFamily="34" charset="0"/>
                <a:cs typeface="Arial" panose="020B0604020202020204" pitchFamily="34" charset="0"/>
              </a:rPr>
              <a:t>Out of State students are not eligible for funding.</a:t>
            </a:r>
          </a:p>
          <a:p>
            <a:pPr lvl="1" algn="just"/>
            <a:r>
              <a:rPr lang="en-US" sz="1800">
                <a:latin typeface="Arial" panose="020B0604020202020204" pitchFamily="34" charset="0"/>
                <a:cs typeface="Arial" panose="020B0604020202020204" pitchFamily="34" charset="0"/>
              </a:rPr>
              <a:t>Students (PreK 3/4 or other) only coming into the district once a week for speech, physical therapy, etc.</a:t>
            </a:r>
          </a:p>
          <a:p>
            <a:pPr lvl="1" algn="just"/>
            <a:r>
              <a:rPr lang="en-US" sz="1800">
                <a:latin typeface="Arial" panose="020B0604020202020204" pitchFamily="34" charset="0"/>
                <a:cs typeface="Arial" panose="020B0604020202020204" pitchFamily="34" charset="0"/>
              </a:rPr>
              <a:t>Homeschooled students coming in to take PE</a:t>
            </a:r>
          </a:p>
          <a:p>
            <a:pPr lvl="1" algn="just"/>
            <a:r>
              <a:rPr lang="en-US" sz="1800">
                <a:latin typeface="Arial" panose="020B0604020202020204" pitchFamily="34" charset="0"/>
                <a:cs typeface="Arial" panose="020B0604020202020204" pitchFamily="34" charset="0"/>
              </a:rPr>
              <a:t>High school seniors that are only taking the one class needed to graduate</a:t>
            </a:r>
          </a:p>
          <a:p>
            <a:pPr lvl="1" algn="just"/>
            <a:r>
              <a:rPr lang="en-US" sz="1800">
                <a:latin typeface="Arial" panose="020B0604020202020204" pitchFamily="34" charset="0"/>
                <a:cs typeface="Arial" panose="020B0604020202020204" pitchFamily="34" charset="0"/>
              </a:rPr>
              <a:t>Children attending a special day-care facility housed at a school</a:t>
            </a:r>
          </a:p>
          <a:p>
            <a:pPr lvl="1" algn="just"/>
            <a:endParaRPr lang="en-US" sz="1800">
              <a:latin typeface="Arial" panose="020B0604020202020204" pitchFamily="34" charset="0"/>
              <a:cs typeface="Arial" panose="020B0604020202020204" pitchFamily="34" charset="0"/>
            </a:endParaRPr>
          </a:p>
          <a:p>
            <a:pPr lvl="1"/>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58718"/>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A88F-F866-4714-A595-F2B7EBE021C8}"/>
              </a:ext>
            </a:extLst>
          </p:cNvPr>
          <p:cNvSpPr>
            <a:spLocks noGrp="1"/>
          </p:cNvSpPr>
          <p:nvPr>
            <p:ph type="title"/>
          </p:nvPr>
        </p:nvSpPr>
        <p:spPr>
          <a:xfrm>
            <a:off x="387927" y="208485"/>
            <a:ext cx="10058400" cy="1371600"/>
          </a:xfrm>
        </p:spPr>
        <p:txBody>
          <a:bodyPr/>
          <a:lstStyle/>
          <a:p>
            <a:r>
              <a:rPr lang="en-US">
                <a:latin typeface="Arial" panose="020B0604020202020204" pitchFamily="34" charset="0"/>
                <a:cs typeface="Arial" panose="020B0604020202020204" pitchFamily="34" charset="0"/>
              </a:rPr>
              <a:t>Additional Information</a:t>
            </a:r>
          </a:p>
        </p:txBody>
      </p:sp>
      <p:sp>
        <p:nvSpPr>
          <p:cNvPr id="3" name="Content Placeholder 2">
            <a:extLst>
              <a:ext uri="{FF2B5EF4-FFF2-40B4-BE49-F238E27FC236}">
                <a16:creationId xmlns:a16="http://schemas.microsoft.com/office/drawing/2014/main" id="{25A27000-BB13-495A-B692-ECF6E13C379A}"/>
              </a:ext>
            </a:extLst>
          </p:cNvPr>
          <p:cNvSpPr>
            <a:spLocks noGrp="1"/>
          </p:cNvSpPr>
          <p:nvPr>
            <p:ph idx="1"/>
          </p:nvPr>
        </p:nvSpPr>
        <p:spPr>
          <a:xfrm>
            <a:off x="387927" y="1722698"/>
            <a:ext cx="9801102" cy="4306916"/>
          </a:xfrm>
        </p:spPr>
        <p:txBody>
          <a:bodyPr>
            <a:normAutofit fontScale="77500" lnSpcReduction="20000"/>
          </a:bodyPr>
          <a:lstStyle/>
          <a:p>
            <a:r>
              <a:rPr lang="en-US">
                <a:latin typeface="Arial" panose="020B0604020202020204" pitchFamily="34" charset="0"/>
                <a:cs typeface="Arial" panose="020B0604020202020204" pitchFamily="34" charset="0"/>
              </a:rPr>
              <a:t>Ensure that each student’s date of birth is correct in PowerSchool.  This must be the date of birth on the birth certificate. If a birth certificate is not available, use an official document sanctioned by your district/school policies.</a:t>
            </a:r>
          </a:p>
          <a:p>
            <a:r>
              <a:rPr lang="en-US">
                <a:latin typeface="Arial" panose="020B0604020202020204" pitchFamily="34" charset="0"/>
                <a:cs typeface="Arial" panose="020B0604020202020204" pitchFamily="34" charset="0"/>
              </a:rPr>
              <a:t>DO NOT ENTER a nickname in quotation marks beside the student’s name; instead, navigate to the </a:t>
            </a:r>
            <a:r>
              <a:rPr lang="en-US" b="1">
                <a:solidFill>
                  <a:schemeClr val="accent2"/>
                </a:solidFill>
                <a:latin typeface="Arial" panose="020B0604020202020204" pitchFamily="34" charset="0"/>
                <a:cs typeface="Arial" panose="020B0604020202020204" pitchFamily="34" charset="0"/>
              </a:rPr>
              <a:t>Nickname</a:t>
            </a:r>
            <a:r>
              <a:rPr lang="en-US">
                <a:latin typeface="Arial" panose="020B0604020202020204" pitchFamily="34" charset="0"/>
                <a:cs typeface="Arial" panose="020B0604020202020204" pitchFamily="34" charset="0"/>
              </a:rPr>
              <a:t> field on the Demographics page so that it is a separate value.</a:t>
            </a:r>
          </a:p>
          <a:p>
            <a:r>
              <a:rPr lang="en-US">
                <a:latin typeface="Arial" panose="020B0604020202020204" pitchFamily="34" charset="0"/>
                <a:cs typeface="Arial" panose="020B0604020202020204" pitchFamily="34" charset="0"/>
              </a:rPr>
              <a:t>Values that are entered under the Home Address section will automatically appear on the student’s Address page under Home Address (not Mailing Address).</a:t>
            </a:r>
          </a:p>
          <a:p>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The information provided in this training covers the MINIMUM requirements to enroll at new student in PowerSchool.  Your school is responsible for entering all necessary data in PowerSchool for student records to be complete.</a:t>
            </a:r>
          </a:p>
        </p:txBody>
      </p:sp>
    </p:spTree>
    <p:extLst>
      <p:ext uri="{BB962C8B-B14F-4D97-AF65-F5344CB8AC3E}">
        <p14:creationId xmlns:p14="http://schemas.microsoft.com/office/powerpoint/2010/main" val="3445760460"/>
      </p:ext>
    </p:extLst>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0FEF-2C74-4984-6929-07DD1D4E99CA}"/>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kern="1200">
                <a:solidFill>
                  <a:srgbClr val="A61818"/>
                </a:solidFill>
                <a:latin typeface="Arial" panose="020B0604020202020204" pitchFamily="34" charset="0"/>
                <a:cs typeface="Arial" panose="020B0604020202020204" pitchFamily="34" charset="0"/>
              </a:rPr>
              <a:t>Questions?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771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1524000" y="2819115"/>
            <a:ext cx="9144000" cy="1219769"/>
          </a:xfrm>
        </p:spPr>
        <p:txBody>
          <a:bodyPr>
            <a:normAutofit fontScale="90000"/>
          </a:bodyPr>
          <a:lstStyle/>
          <a:p>
            <a:r>
              <a:rPr lang="en-US" sz="6600">
                <a:solidFill>
                  <a:srgbClr val="96271E"/>
                </a:solidFill>
                <a:latin typeface="Arial" panose="020B0604020202020204" pitchFamily="34" charset="0"/>
                <a:cs typeface="Arial" panose="020B0604020202020204" pitchFamily="34" charset="0"/>
              </a:rPr>
              <a:t>EFA/EIA &amp; High Achieving Coding in PowerSchool</a:t>
            </a:r>
          </a:p>
        </p:txBody>
      </p:sp>
      <p:sp>
        <p:nvSpPr>
          <p:cNvPr id="4" name="Rectangle 3">
            <a:extLst>
              <a:ext uri="{FF2B5EF4-FFF2-40B4-BE49-F238E27FC236}">
                <a16:creationId xmlns:a16="http://schemas.microsoft.com/office/drawing/2014/main" id="{BAAC59F7-D963-2DCE-CA95-A89A2D1E7AAD}"/>
              </a:ext>
            </a:extLst>
          </p:cNvPr>
          <p:cNvSpPr/>
          <p:nvPr/>
        </p:nvSpPr>
        <p:spPr>
          <a:xfrm>
            <a:off x="0" y="0"/>
            <a:ext cx="12192000" cy="6858000"/>
          </a:xfrm>
          <a:prstGeom prst="rect">
            <a:avLst/>
          </a:prstGeom>
          <a:noFill/>
          <a:ln w="212725" cmpd="thickThin">
            <a:solidFill>
              <a:srgbClr val="99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710092"/>
      </p:ext>
    </p:extLst>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576044" y="254211"/>
            <a:ext cx="9144000" cy="939153"/>
          </a:xfrm>
        </p:spPr>
        <p:txBody>
          <a:bodyPr>
            <a:normAutofit/>
          </a:bodyPr>
          <a:lstStyle/>
          <a:p>
            <a:pPr algn="l"/>
            <a:r>
              <a:rPr lang="en-US" sz="4800">
                <a:solidFill>
                  <a:srgbClr val="96271E"/>
                </a:solidFill>
                <a:latin typeface="Arial" panose="020B0604020202020204" pitchFamily="34" charset="0"/>
                <a:cs typeface="Arial" panose="020B0604020202020204" pitchFamily="34" charset="0"/>
              </a:rPr>
              <a:t>Definitions and Purpose</a:t>
            </a:r>
          </a:p>
        </p:txBody>
      </p:sp>
      <p:sp>
        <p:nvSpPr>
          <p:cNvPr id="4" name="TextBox 3">
            <a:extLst>
              <a:ext uri="{FF2B5EF4-FFF2-40B4-BE49-F238E27FC236}">
                <a16:creationId xmlns:a16="http://schemas.microsoft.com/office/drawing/2014/main" id="{D4D9EB83-E7B7-4AE8-ABD7-4A087D6E6665}"/>
              </a:ext>
            </a:extLst>
          </p:cNvPr>
          <p:cNvSpPr txBox="1"/>
          <p:nvPr/>
        </p:nvSpPr>
        <p:spPr>
          <a:xfrm>
            <a:off x="576044" y="1268865"/>
            <a:ext cx="11000763" cy="48970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EFA stands for </a:t>
            </a:r>
            <a:r>
              <a:rPr kumimoji="0" lang="en-US" sz="15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Education Finance Act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South Carolina Education Finance Act (EFA) of 1977 is aimed towards equalization of public-school finance in South Carolina. It was enacted to achieve school finance reform and was designed to ensure that every child in each public school receives an educational opportunity that meets state standards.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Foundation program for district and school operations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Formula distributes state funds based on local property wealth and weighted pupil units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EFA/EIA Classification Page, EFA Code Entry tab - Page in PowerSchool where EFA data is entered for each student.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Office of Finance uses only the primary EFA (Education Finance Act) classification code for EFA funding. Best practice is to enter all student-related EFAs by weight descended. The highest weighted classification </a:t>
            </a:r>
            <a:r>
              <a:rPr kumimoji="0" lang="en-US" sz="15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be </a:t>
            </a: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Primary EFA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EIA stands for </a:t>
            </a:r>
            <a:r>
              <a:rPr kumimoji="0" lang="en-US" sz="15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Education Improvement Act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Education Improvement Act (EIA) of 1984 was South Carolina’s original blueprint for enacting a quality program of public instruction for current and future generations.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EFA/EIA Classification Page, EIA Code Entry tab - Page in PowerSchool where EIA data is entered for each student.</a:t>
            </a:r>
          </a:p>
        </p:txBody>
      </p:sp>
    </p:spTree>
    <p:extLst>
      <p:ext uri="{BB962C8B-B14F-4D97-AF65-F5344CB8AC3E}">
        <p14:creationId xmlns:p14="http://schemas.microsoft.com/office/powerpoint/2010/main" val="2235234357"/>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576044" y="436642"/>
            <a:ext cx="9144000" cy="939153"/>
          </a:xfrm>
        </p:spPr>
        <p:txBody>
          <a:bodyPr>
            <a:normAutofit/>
          </a:bodyPr>
          <a:lstStyle/>
          <a:p>
            <a:pPr algn="l"/>
            <a:r>
              <a:rPr lang="en-US" sz="4800">
                <a:solidFill>
                  <a:srgbClr val="96271E"/>
                </a:solidFill>
                <a:latin typeface="Arial" panose="020B0604020202020204" pitchFamily="34" charset="0"/>
                <a:cs typeface="Arial" panose="020B0604020202020204" pitchFamily="34" charset="0"/>
              </a:rPr>
              <a:t>EFA/EIA Initialization</a:t>
            </a:r>
          </a:p>
        </p:txBody>
      </p:sp>
      <p:sp>
        <p:nvSpPr>
          <p:cNvPr id="4" name="TextBox 3">
            <a:extLst>
              <a:ext uri="{FF2B5EF4-FFF2-40B4-BE49-F238E27FC236}">
                <a16:creationId xmlns:a16="http://schemas.microsoft.com/office/drawing/2014/main" id="{D4D9EB83-E7B7-4AE8-ABD7-4A087D6E6665}"/>
              </a:ext>
            </a:extLst>
          </p:cNvPr>
          <p:cNvSpPr txBox="1"/>
          <p:nvPr/>
        </p:nvSpPr>
        <p:spPr>
          <a:xfrm>
            <a:off x="576044" y="1640217"/>
            <a:ext cx="10993915"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Charter Institute at Erskine runs the EFA/EIA initialization for all schools in the district shortly after End of Year Rollover is processed. All students will default to their grade level code as EFA Primary after initialization and will only get changed if they are special education, VOC, or are placed/removed from Homebound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initialization must be run only ONCE every school year since this process does the following: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assigns a default EFA code to all students except those in prekindergarten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erases any EFA or EIA codes and dates that may have been entered for the currently selected school year prior to the initialization being run </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erases data from the self-contained checkbox for the currently selected school year prior to the initialization being run</a:t>
            </a:r>
          </a:p>
        </p:txBody>
      </p:sp>
    </p:spTree>
    <p:extLst>
      <p:ext uri="{BB962C8B-B14F-4D97-AF65-F5344CB8AC3E}">
        <p14:creationId xmlns:p14="http://schemas.microsoft.com/office/powerpoint/2010/main" val="300638008"/>
      </p:ext>
    </p:extLst>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576044" y="0"/>
            <a:ext cx="11235655" cy="939153"/>
          </a:xfrm>
        </p:spPr>
        <p:txBody>
          <a:bodyPr vert="horz" lIns="91440" tIns="45720" rIns="91440" bIns="45720" rtlCol="0" anchor="b">
            <a:noAutofit/>
          </a:bodyPr>
          <a:lstStyle/>
          <a:p>
            <a:pPr algn="l"/>
            <a:r>
              <a:rPr lang="en-US" sz="3200">
                <a:solidFill>
                  <a:srgbClr val="96271E"/>
                </a:solidFill>
                <a:latin typeface="Arial" panose="020B0604020202020204" pitchFamily="34" charset="0"/>
                <a:cs typeface="Arial" panose="020B0604020202020204" pitchFamily="34" charset="0"/>
              </a:rPr>
              <a:t>SC Student Information Page</a:t>
            </a:r>
          </a:p>
        </p:txBody>
      </p:sp>
      <p:sp>
        <p:nvSpPr>
          <p:cNvPr id="4" name="TextBox 3">
            <a:extLst>
              <a:ext uri="{FF2B5EF4-FFF2-40B4-BE49-F238E27FC236}">
                <a16:creationId xmlns:a16="http://schemas.microsoft.com/office/drawing/2014/main" id="{D4D9EB83-E7B7-4AE8-ABD7-4A087D6E6665}"/>
              </a:ext>
            </a:extLst>
          </p:cNvPr>
          <p:cNvSpPr txBox="1"/>
          <p:nvPr/>
        </p:nvSpPr>
        <p:spPr>
          <a:xfrm>
            <a:off x="576044" y="1162045"/>
            <a:ext cx="10119221" cy="6101670"/>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Instructional Setting for Special Education Pupils</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If a student is new to SPED and has an IEP, change their instructional setting to </a:t>
            </a:r>
            <a:r>
              <a:rPr kumimoji="0" lang="en-US" sz="1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 – Special Ed - Full Year. </a:t>
            </a:r>
          </a:p>
          <a:p>
            <a:pPr marL="1200150" marR="0" lvl="2"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 not change this value unless student is on an IEP.</a:t>
            </a:r>
          </a:p>
          <a:p>
            <a:pPr marL="742950" marR="0" lvl="0"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If a student is not in SPED, their instructional setting should be Regular Ed (Blank) which is the default value.</a:t>
            </a:r>
          </a:p>
          <a:p>
            <a:pPr marL="742950" marR="0" lvl="0"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If happens during the school year, choose which code is appropriate according to the time of year and circumstance</a:t>
            </a:r>
          </a:p>
          <a:p>
            <a:pPr marL="457200" marR="0" lvl="0" indent="0" algn="l" defTabSz="914400" rtl="0" eaLnBrk="1" fontAlgn="base" latinLnBrk="0" hangingPunct="1">
              <a:lnSpc>
                <a:spcPct val="125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504 Students are coded on this page as well.</a:t>
            </a:r>
          </a:p>
          <a:p>
            <a:pPr marL="1200150" marR="0" lvl="1"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Instructional Setting</a:t>
            </a:r>
          </a:p>
          <a:p>
            <a:pPr marL="1200150" marR="0" lvl="1"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504 Plan</a:t>
            </a:r>
          </a:p>
          <a:p>
            <a:pPr marL="1200150" marR="0" lvl="1"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504 Eligible Without a Plan (if applicable)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High Achieving</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 &amp; T Qualified Field (required)</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Advance Placement ID (not required)</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IB Candidate Number (not required)</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1"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1"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1" indent="-285750" algn="l" defTabSz="914400" rtl="0" eaLnBrk="1" fontAlgn="base" latinLnBrk="0" hangingPunct="1">
              <a:lnSpc>
                <a:spcPct val="125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EC4BC76-12D6-FA5B-B179-4AC69FD350D9}"/>
              </a:ext>
            </a:extLst>
          </p:cNvPr>
          <p:cNvSpPr txBox="1"/>
          <p:nvPr/>
        </p:nvSpPr>
        <p:spPr>
          <a:xfrm>
            <a:off x="576044" y="6442745"/>
            <a:ext cx="100947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South Carolina Student Information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06130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p:txBody>
          <a:bodyPr>
            <a:normAutofit/>
          </a:bodyPr>
          <a:lstStyle/>
          <a:p>
            <a:pPr algn="ctr"/>
            <a:r>
              <a:rPr lang="en-US" sz="5400">
                <a:solidFill>
                  <a:srgbClr val="96271E"/>
                </a:solidFill>
                <a:latin typeface="Arial" panose="020B0604020202020204" pitchFamily="34" charset="0"/>
                <a:cs typeface="Arial" panose="020B0604020202020204" pitchFamily="34" charset="0"/>
              </a:rPr>
              <a:t>PowerSchool Support Model</a:t>
            </a:r>
          </a:p>
        </p:txBody>
      </p:sp>
      <p:pic>
        <p:nvPicPr>
          <p:cNvPr id="7" name="Graphic 6" descr="Open folder">
            <a:extLst>
              <a:ext uri="{FF2B5EF4-FFF2-40B4-BE49-F238E27FC236}">
                <a16:creationId xmlns:a16="http://schemas.microsoft.com/office/drawing/2014/main" id="{ADA9C5FF-B632-404A-A458-F8FC0B7A0B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1859" y="1821671"/>
            <a:ext cx="3070194" cy="3070194"/>
          </a:xfrm>
          <a:prstGeom prst="rect">
            <a:avLst/>
          </a:prstGeom>
        </p:spPr>
      </p:pic>
      <p:pic>
        <p:nvPicPr>
          <p:cNvPr id="25" name="Graphic 24" descr="Handshake">
            <a:extLst>
              <a:ext uri="{FF2B5EF4-FFF2-40B4-BE49-F238E27FC236}">
                <a16:creationId xmlns:a16="http://schemas.microsoft.com/office/drawing/2014/main" id="{D04D8688-A542-43E7-975C-46E88C5062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5365" y="2799578"/>
            <a:ext cx="1841267" cy="1841267"/>
          </a:xfrm>
          <a:prstGeom prst="rect">
            <a:avLst/>
          </a:prstGeom>
        </p:spPr>
      </p:pic>
      <p:pic>
        <p:nvPicPr>
          <p:cNvPr id="29" name="Picture 28" descr="A close up of a logo&#10;&#10;Description automatically generated">
            <a:extLst>
              <a:ext uri="{FF2B5EF4-FFF2-40B4-BE49-F238E27FC236}">
                <a16:creationId xmlns:a16="http://schemas.microsoft.com/office/drawing/2014/main" id="{00581077-9FF0-4D99-8AD3-055A6CABEA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0872" y="3009646"/>
            <a:ext cx="1264698" cy="1264698"/>
          </a:xfrm>
          <a:prstGeom prst="rect">
            <a:avLst/>
          </a:prstGeom>
        </p:spPr>
      </p:pic>
      <p:pic>
        <p:nvPicPr>
          <p:cNvPr id="1026" name="Picture 2" descr="Cantey Logo">
            <a:extLst>
              <a:ext uri="{FF2B5EF4-FFF2-40B4-BE49-F238E27FC236}">
                <a16:creationId xmlns:a16="http://schemas.microsoft.com/office/drawing/2014/main" id="{002ACB80-E4B0-4FFD-B6A7-BD4DC298A5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3134" y="3084486"/>
            <a:ext cx="3281405" cy="689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56D608-BA28-4589-99F6-FD119294E0E5}"/>
              </a:ext>
            </a:extLst>
          </p:cNvPr>
          <p:cNvSpPr txBox="1"/>
          <p:nvPr/>
        </p:nvSpPr>
        <p:spPr>
          <a:xfrm>
            <a:off x="1110340" y="4925014"/>
            <a:ext cx="9971315" cy="923330"/>
          </a:xfrm>
          <a:prstGeom prst="rect">
            <a:avLst/>
          </a:prstGeom>
          <a:noFill/>
        </p:spPr>
        <p:txBody>
          <a:bodyPr wrap="square" rtlCol="0">
            <a:spAutoFit/>
          </a:bodyPr>
          <a:lstStyle/>
          <a:p>
            <a:pPr algn="ctr"/>
            <a:r>
              <a:rPr lang="en-US"/>
              <a:t>Charter Institute at Erskine is ultimately responsible for the schools and their data in PowerSchool.</a:t>
            </a:r>
          </a:p>
          <a:p>
            <a:pPr algn="ctr"/>
            <a:r>
              <a:rPr lang="en-US"/>
              <a:t>If it is not in PowerSchool; it didn’t happen. Student enrollment, attendance/chronic absenteeism, etc. must be accounted for in PowerSchool along with Incident details for truancy/discipline issues. </a:t>
            </a:r>
          </a:p>
        </p:txBody>
      </p:sp>
    </p:spTree>
    <p:extLst>
      <p:ext uri="{BB962C8B-B14F-4D97-AF65-F5344CB8AC3E}">
        <p14:creationId xmlns:p14="http://schemas.microsoft.com/office/powerpoint/2010/main" val="11725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610686"/>
            <a:ext cx="1124124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EFA Code Entry Tab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Start Page &gt; Student Selection &gt; South Carolina State Information &gt; EFA Code Entry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Start Page &gt; Student Selection &gt; South Carolina State Information &gt; EFA History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used for coding changes or exit during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EIA Code Entry Tab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Start Page &gt; Student Selection &gt; South Carolina State Information &gt; EIA Code Entry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Start Page &gt; Student Selection &gt; South Carolina State Information &gt; EIA History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used for coding changes or exit during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121862"/>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694813"/>
      </p:ext>
    </p:extLst>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330488"/>
            <a:ext cx="90899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Pupil EFA Classification Chart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121862"/>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53415AC-CC3F-C418-6492-E12FDD4C8DF5}"/>
              </a:ext>
            </a:extLst>
          </p:cNvPr>
          <p:cNvPicPr>
            <a:picLocks noChangeAspect="1"/>
          </p:cNvPicPr>
          <p:nvPr/>
        </p:nvPicPr>
        <p:blipFill rotWithShape="1">
          <a:blip r:embed="rId3"/>
          <a:srcRect r="17202"/>
          <a:stretch/>
        </p:blipFill>
        <p:spPr>
          <a:xfrm>
            <a:off x="3565210" y="1892929"/>
            <a:ext cx="5061579" cy="4005790"/>
          </a:xfrm>
          <a:prstGeom prst="rect">
            <a:avLst/>
          </a:prstGeom>
        </p:spPr>
      </p:pic>
    </p:spTree>
    <p:extLst>
      <p:ext uri="{BB962C8B-B14F-4D97-AF65-F5344CB8AC3E}">
        <p14:creationId xmlns:p14="http://schemas.microsoft.com/office/powerpoint/2010/main" val="2389425052"/>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953797"/>
            <a:ext cx="90899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Pupil EIA Classification Chart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121862"/>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5021F2F-03BD-45F6-BB12-AEBFD39F1219}"/>
              </a:ext>
            </a:extLst>
          </p:cNvPr>
          <p:cNvSpPr txBox="1"/>
          <p:nvPr/>
        </p:nvSpPr>
        <p:spPr>
          <a:xfrm>
            <a:off x="302004" y="422276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This applies to both full- and half-day programs.</a:t>
            </a:r>
          </a:p>
        </p:txBody>
      </p:sp>
      <p:graphicFrame>
        <p:nvGraphicFramePr>
          <p:cNvPr id="8" name="Table 7">
            <a:extLst>
              <a:ext uri="{FF2B5EF4-FFF2-40B4-BE49-F238E27FC236}">
                <a16:creationId xmlns:a16="http://schemas.microsoft.com/office/drawing/2014/main" id="{0FBF1187-4EDA-BCA0-F9C0-BEB5E22253D0}"/>
              </a:ext>
            </a:extLst>
          </p:cNvPr>
          <p:cNvGraphicFramePr>
            <a:graphicFrameLocks noGrp="1"/>
          </p:cNvGraphicFramePr>
          <p:nvPr/>
        </p:nvGraphicFramePr>
        <p:xfrm>
          <a:off x="2686050" y="2734352"/>
          <a:ext cx="6819900" cy="1042035"/>
        </p:xfrm>
        <a:graphic>
          <a:graphicData uri="http://schemas.openxmlformats.org/drawingml/2006/table">
            <a:tbl>
              <a:tblPr>
                <a:tableStyleId>{5C22544A-7EE6-4342-B048-85BDC9FD1C3A}</a:tableStyleId>
              </a:tblPr>
              <a:tblGrid>
                <a:gridCol w="3848100">
                  <a:extLst>
                    <a:ext uri="{9D8B030D-6E8A-4147-A177-3AD203B41FA5}">
                      <a16:colId xmlns:a16="http://schemas.microsoft.com/office/drawing/2014/main" val="2761221805"/>
                    </a:ext>
                  </a:extLst>
                </a:gridCol>
                <a:gridCol w="2971800">
                  <a:extLst>
                    <a:ext uri="{9D8B030D-6E8A-4147-A177-3AD203B41FA5}">
                      <a16:colId xmlns:a16="http://schemas.microsoft.com/office/drawing/2014/main" val="1193109828"/>
                    </a:ext>
                  </a:extLst>
                </a:gridCol>
              </a:tblGrid>
              <a:tr h="352425">
                <a:tc>
                  <a:txBody>
                    <a:bodyPr/>
                    <a:lstStyle/>
                    <a:p>
                      <a:pPr algn="l" fontAlgn="b"/>
                      <a:r>
                        <a:rPr lang="en-US" sz="2200" b="1" u="none" strike="noStrike">
                          <a:effectLst/>
                        </a:rPr>
                        <a:t>Program/Grade Association</a:t>
                      </a:r>
                      <a:endParaRPr lang="en-US" sz="22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b="1" u="none" strike="noStrike">
                          <a:effectLst/>
                        </a:rPr>
                        <a:t>PowerSchool Coding</a:t>
                      </a:r>
                      <a:endParaRPr lang="en-US" sz="2200" b="1"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0958552"/>
                  </a:ext>
                </a:extLst>
              </a:tr>
              <a:tr h="342900">
                <a:tc>
                  <a:txBody>
                    <a:bodyPr/>
                    <a:lstStyle/>
                    <a:p>
                      <a:pPr algn="l" fontAlgn="b"/>
                      <a:r>
                        <a:rPr lang="en-US" sz="2200" u="none" strike="noStrike">
                          <a:effectLst/>
                        </a:rPr>
                        <a:t>PreK3</a:t>
                      </a:r>
                      <a:endParaRPr lang="en-US" sz="22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a:effectLst/>
                        </a:rPr>
                        <a:t>EC3 - 3 Year Olds</a:t>
                      </a:r>
                      <a:endParaRPr lang="en-US" sz="22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534682"/>
                  </a:ext>
                </a:extLst>
              </a:tr>
              <a:tr h="342900">
                <a:tc>
                  <a:txBody>
                    <a:bodyPr/>
                    <a:lstStyle/>
                    <a:p>
                      <a:pPr algn="l" fontAlgn="b"/>
                      <a:r>
                        <a:rPr lang="en-US" sz="2200" u="none" strike="noStrike">
                          <a:effectLst/>
                        </a:rPr>
                        <a:t>PreK4</a:t>
                      </a:r>
                      <a:endParaRPr lang="en-US" sz="22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200" u="none" strike="noStrike">
                          <a:effectLst/>
                        </a:rPr>
                        <a:t>EC4 - 4 Year Olds</a:t>
                      </a:r>
                      <a:endParaRPr lang="en-US" sz="22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815188"/>
                  </a:ext>
                </a:extLst>
              </a:tr>
            </a:tbl>
          </a:graphicData>
        </a:graphic>
      </p:graphicFrame>
    </p:spTree>
    <p:extLst>
      <p:ext uri="{BB962C8B-B14F-4D97-AF65-F5344CB8AC3E}">
        <p14:creationId xmlns:p14="http://schemas.microsoft.com/office/powerpoint/2010/main" val="610820903"/>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1524000" y="2819115"/>
            <a:ext cx="9144000" cy="1219769"/>
          </a:xfrm>
        </p:spPr>
        <p:txBody>
          <a:bodyPr>
            <a:normAutofit fontScale="90000"/>
          </a:bodyPr>
          <a:lstStyle/>
          <a:p>
            <a:r>
              <a:rPr lang="en-US" sz="6600">
                <a:solidFill>
                  <a:srgbClr val="96271E"/>
                </a:solidFill>
                <a:latin typeface="Arial" panose="020B0604020202020204" pitchFamily="34" charset="0"/>
                <a:cs typeface="Arial" panose="020B0604020202020204" pitchFamily="34" charset="0"/>
              </a:rPr>
              <a:t>EFA PowerSchool Coding</a:t>
            </a:r>
          </a:p>
        </p:txBody>
      </p:sp>
      <p:sp>
        <p:nvSpPr>
          <p:cNvPr id="4" name="Rectangle 3">
            <a:extLst>
              <a:ext uri="{FF2B5EF4-FFF2-40B4-BE49-F238E27FC236}">
                <a16:creationId xmlns:a16="http://schemas.microsoft.com/office/drawing/2014/main" id="{BAAC59F7-D963-2DCE-CA95-A89A2D1E7AAD}"/>
              </a:ext>
            </a:extLst>
          </p:cNvPr>
          <p:cNvSpPr/>
          <p:nvPr/>
        </p:nvSpPr>
        <p:spPr>
          <a:xfrm>
            <a:off x="0" y="0"/>
            <a:ext cx="12192000" cy="6858000"/>
          </a:xfrm>
          <a:prstGeom prst="rect">
            <a:avLst/>
          </a:prstGeom>
          <a:noFill/>
          <a:ln w="212725" cmpd="thickThin">
            <a:solidFill>
              <a:srgbClr val="99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1764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PowerSchool Coding: 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1: EFA Initial Entry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New Student PowerSchool Record was created with you </a:t>
            </a: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EFA/EIA Initialization process has been ran.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EFA Code Entry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Primary EFA from the Dropdown and Code Any Other Applicable Secondary EFAs in Descending Order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Start Date.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date should match the student’s entry date, which can be found on the Student Transfer Info page and at the top of each student page.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7C69111-82C8-7D2D-1908-2056E3E81C41}"/>
              </a:ext>
            </a:extLst>
          </p:cNvPr>
          <p:cNvPicPr>
            <a:picLocks noGrp="1" noRot="1" noChangeAspect="1" noMove="1" noResize="1" noEditPoints="1" noAdjustHandles="1" noChangeArrowheads="1" noChangeShapeType="1" noCrop="1"/>
          </p:cNvPicPr>
          <p:nvPr/>
        </p:nvPicPr>
        <p:blipFill>
          <a:blip r:embed="rId3"/>
          <a:stretch>
            <a:fillRect/>
          </a:stretch>
        </p:blipFill>
        <p:spPr>
          <a:xfrm>
            <a:off x="2827249" y="3926337"/>
            <a:ext cx="6537502" cy="815215"/>
          </a:xfrm>
          <a:prstGeom prst="rect">
            <a:avLst/>
          </a:prstGeom>
        </p:spPr>
      </p:pic>
      <p:pic>
        <p:nvPicPr>
          <p:cNvPr id="20" name="Picture 19">
            <a:extLst>
              <a:ext uri="{FF2B5EF4-FFF2-40B4-BE49-F238E27FC236}">
                <a16:creationId xmlns:a16="http://schemas.microsoft.com/office/drawing/2014/main" id="{D583C0CC-7C52-10C9-30A4-D82D9B2BC19A}"/>
              </a:ext>
            </a:extLst>
          </p:cNvPr>
          <p:cNvPicPr>
            <a:picLocks noGrp="1" noRot="1" noChangeAspect="1" noMove="1" noResize="1" noEditPoints="1" noAdjustHandles="1" noChangeArrowheads="1" noChangeShapeType="1" noCrop="1"/>
          </p:cNvPicPr>
          <p:nvPr/>
        </p:nvPicPr>
        <p:blipFill>
          <a:blip r:embed="rId4"/>
          <a:stretch>
            <a:fillRect/>
          </a:stretch>
        </p:blipFill>
        <p:spPr>
          <a:xfrm>
            <a:off x="3589234" y="5501378"/>
            <a:ext cx="6476480" cy="704216"/>
          </a:xfrm>
          <a:prstGeom prst="rect">
            <a:avLst/>
          </a:prstGeom>
        </p:spPr>
      </p:pic>
      <p:sp>
        <p:nvSpPr>
          <p:cNvPr id="21" name="Arrow: Right 20">
            <a:extLst>
              <a:ext uri="{FF2B5EF4-FFF2-40B4-BE49-F238E27FC236}">
                <a16:creationId xmlns:a16="http://schemas.microsoft.com/office/drawing/2014/main" id="{99B558DF-564D-34B5-F8C2-43486B3EDA71}"/>
              </a:ext>
            </a:extLst>
          </p:cNvPr>
          <p:cNvSpPr>
            <a:spLocks noGrp="1" noRot="1" noMove="1" noResize="1" noEditPoints="1" noAdjustHandles="1" noChangeArrowheads="1" noChangeShapeType="1"/>
          </p:cNvSpPr>
          <p:nvPr/>
        </p:nvSpPr>
        <p:spPr>
          <a:xfrm>
            <a:off x="828942" y="5463480"/>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Proper Special Ed Student EFA Coding</a:t>
            </a:r>
          </a:p>
        </p:txBody>
      </p:sp>
    </p:spTree>
    <p:extLst>
      <p:ext uri="{BB962C8B-B14F-4D97-AF65-F5344CB8AC3E}">
        <p14:creationId xmlns:p14="http://schemas.microsoft.com/office/powerpoint/2010/main" val="802570670"/>
      </p:ext>
    </p:extLst>
  </p:cSld>
  <p:clrMapOvr>
    <a:overrideClrMapping bg1="lt1" tx1="dk1" bg2="lt2" tx2="dk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PowerSchool Coding: 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2: EFA Entry for Student Transfer from In-District School During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In-District Transfer Student Re-enrollment was created in PowerSchool </a:t>
            </a: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EFA/EIA Initialization process has been ran. Student has transferred from another school within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EFA Code Entry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Primary EFA and Any Other Applicable Secondary EFAs in Descending Order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Start Date with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School.</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order to populate a new record, at times with same EFA, you will have to select a new drop-down value and reselect the proper value. This will allow the Entry Date box to reopen to submit the new record.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Be sure that the previous school has entered a stop date for their initial EFA that matches the transfer info page Previous Enrollment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99B558DF-564D-34B5-F8C2-43486B3EDA71}"/>
              </a:ext>
            </a:extLst>
          </p:cNvPr>
          <p:cNvSpPr>
            <a:spLocks noGrp="1" noRot="1" noMove="1" noResize="1" noEditPoints="1" noAdjustHandles="1" noChangeArrowheads="1" noChangeShapeType="1"/>
          </p:cNvSpPr>
          <p:nvPr/>
        </p:nvSpPr>
        <p:spPr>
          <a:xfrm>
            <a:off x="828942" y="5561879"/>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Proper Transfer Student EFA Coding When Student Has Transferred and Was in Attendance with Another In-District School</a:t>
            </a:r>
          </a:p>
        </p:txBody>
      </p:sp>
      <p:pic>
        <p:nvPicPr>
          <p:cNvPr id="6" name="Picture 5">
            <a:extLst>
              <a:ext uri="{FF2B5EF4-FFF2-40B4-BE49-F238E27FC236}">
                <a16:creationId xmlns:a16="http://schemas.microsoft.com/office/drawing/2014/main" id="{D0F918E5-E555-81B9-E3B6-E720C3438178}"/>
              </a:ext>
            </a:extLst>
          </p:cNvPr>
          <p:cNvPicPr>
            <a:picLocks noGrp="1" noRot="1" noChangeAspect="1" noMove="1" noResize="1" noEditPoints="1" noAdjustHandles="1" noChangeArrowheads="1" noChangeShapeType="1" noCrop="1"/>
          </p:cNvPicPr>
          <p:nvPr/>
        </p:nvPicPr>
        <p:blipFill>
          <a:blip r:embed="rId3"/>
          <a:stretch>
            <a:fillRect/>
          </a:stretch>
        </p:blipFill>
        <p:spPr>
          <a:xfrm>
            <a:off x="3652779" y="5600570"/>
            <a:ext cx="5296639" cy="724001"/>
          </a:xfrm>
          <a:prstGeom prst="rect">
            <a:avLst/>
          </a:prstGeom>
        </p:spPr>
      </p:pic>
    </p:spTree>
    <p:extLst>
      <p:ext uri="{BB962C8B-B14F-4D97-AF65-F5344CB8AC3E}">
        <p14:creationId xmlns:p14="http://schemas.microsoft.com/office/powerpoint/2010/main" val="3380614244"/>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PowerSchool Coding: 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182848"/>
            <a:ext cx="11375471"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3: EFA Change During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EFA Value requires change.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Changes that may occur to initiate EFA change: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enters Special Ed, Homebased, or VOC program during school year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Students leaves/completes Special Ed, Homebased, or VOC program during school year</a:t>
            </a:r>
            <a:endParaRPr kumimoji="0" lang="en-US"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EFA Entry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Primary EFA and Any Other Applicable Secondary EFAs in Descending Order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Start Date to new program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does not require you to enter a stop date </a:t>
            </a:r>
            <a:r>
              <a:rPr kumimoji="0" lang="en-US"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the previous EFA</a:t>
            </a: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Once you enter the new entry date, the previous EFA will close out and set the stop date to the date before. If the exit date is </a:t>
            </a:r>
            <a:r>
              <a:rPr kumimoji="0" lang="en-US" sz="15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 </a:t>
            </a: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day before, enter the stop date on the EFA History tab by Editing the record in which a stop date needs to be added. </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Although similar in nature, not to be confused with transfer student EFA entry. </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EFA entry/exit is tied to an Enrollment School ID record. That is why it is important to code EFAs properly at your school.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Any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 Education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changes will also need to be coded in the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Instructional Setting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field on the Student Information Page if/when applicable.</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99B558DF-564D-34B5-F8C2-43486B3EDA71}"/>
              </a:ext>
            </a:extLst>
          </p:cNvPr>
          <p:cNvSpPr>
            <a:spLocks noGrp="1" noRot="1" noMove="1" noResize="1" noEditPoints="1" noAdjustHandles="1" noChangeArrowheads="1" noChangeShapeType="1"/>
          </p:cNvSpPr>
          <p:nvPr/>
        </p:nvSpPr>
        <p:spPr>
          <a:xfrm>
            <a:off x="828942" y="5561879"/>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Proper Change in Student EFA Coding</a:t>
            </a:r>
          </a:p>
        </p:txBody>
      </p:sp>
      <p:pic>
        <p:nvPicPr>
          <p:cNvPr id="7" name="Picture 6">
            <a:extLst>
              <a:ext uri="{FF2B5EF4-FFF2-40B4-BE49-F238E27FC236}">
                <a16:creationId xmlns:a16="http://schemas.microsoft.com/office/drawing/2014/main" id="{C1E4F9D7-9059-0EDF-53A2-FD64FD80C0BA}"/>
              </a:ext>
            </a:extLst>
          </p:cNvPr>
          <p:cNvPicPr>
            <a:picLocks noChangeAspect="1"/>
          </p:cNvPicPr>
          <p:nvPr/>
        </p:nvPicPr>
        <p:blipFill>
          <a:blip r:embed="rId3"/>
          <a:stretch>
            <a:fillRect/>
          </a:stretch>
        </p:blipFill>
        <p:spPr>
          <a:xfrm>
            <a:off x="3699350" y="5580358"/>
            <a:ext cx="5296639" cy="743054"/>
          </a:xfrm>
          <a:prstGeom prst="rect">
            <a:avLst/>
          </a:prstGeom>
        </p:spPr>
      </p:pic>
    </p:spTree>
    <p:extLst>
      <p:ext uri="{BB962C8B-B14F-4D97-AF65-F5344CB8AC3E}">
        <p14:creationId xmlns:p14="http://schemas.microsoft.com/office/powerpoint/2010/main" val="4198728790"/>
      </p:ext>
    </p:extLst>
  </p:cSld>
  <p:clrMapOvr>
    <a:overrideClrMapping bg1="lt1" tx1="dk1" bg2="lt2" tx2="dk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PowerSchool Coding: 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4: EFA Edits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in your school and EFA Code or Entry/Exit Date is incorrect, needs to be changed, or stop date needs to be entered.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EFA History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Edit on the Record that needs to be changed.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Primary EFA and Any Other Applicable Secondary EFAs in Descending Order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and/or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Proper Start or Stop Date</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Any changes in EFA History should only be made for your school. If another school has made a mistake, please reach out to the school and send record back to correct. In the event the student has already been entered/enrolled in your school (made active), send in a help ticket with Cantey. Improperly coded EFA records can affect validation and funding reports.</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3489"/>
      </p:ext>
    </p:extLst>
  </p:cSld>
  <p:clrMapOvr>
    <a:overrideClrMapping bg1="lt1" tx1="dk1" bg2="lt2" tx2="dk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1524000" y="2819115"/>
            <a:ext cx="9144000" cy="1219769"/>
          </a:xfrm>
        </p:spPr>
        <p:txBody>
          <a:bodyPr>
            <a:normAutofit fontScale="90000"/>
          </a:bodyPr>
          <a:lstStyle/>
          <a:p>
            <a:r>
              <a:rPr lang="en-US" sz="6600">
                <a:solidFill>
                  <a:srgbClr val="96271E"/>
                </a:solidFill>
                <a:latin typeface="Arial" panose="020B0604020202020204" pitchFamily="34" charset="0"/>
                <a:cs typeface="Arial" panose="020B0604020202020204" pitchFamily="34" charset="0"/>
              </a:rPr>
              <a:t>EIA PowerSchool Coding</a:t>
            </a:r>
          </a:p>
        </p:txBody>
      </p:sp>
      <p:sp>
        <p:nvSpPr>
          <p:cNvPr id="4" name="Rectangle 3">
            <a:extLst>
              <a:ext uri="{FF2B5EF4-FFF2-40B4-BE49-F238E27FC236}">
                <a16:creationId xmlns:a16="http://schemas.microsoft.com/office/drawing/2014/main" id="{BAAC59F7-D963-2DCE-CA95-A89A2D1E7AAD}"/>
              </a:ext>
            </a:extLst>
          </p:cNvPr>
          <p:cNvSpPr/>
          <p:nvPr/>
        </p:nvSpPr>
        <p:spPr>
          <a:xfrm>
            <a:off x="0" y="0"/>
            <a:ext cx="12192000" cy="6858000"/>
          </a:xfrm>
          <a:prstGeom prst="rect">
            <a:avLst/>
          </a:prstGeom>
          <a:noFill/>
          <a:ln w="212725" cmpd="thickThin">
            <a:solidFill>
              <a:srgbClr val="99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795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EIA PowerSchool Coding: 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1: EIA Initial Entry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PowerSchool Record was created in PowerSchool </a:t>
            </a: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EFA/EIA Initialization process has been ran.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EIA Code Entry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Primary EIA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the Student’s Start Date.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date should match the student’s entry date, which can be found on the Student Transfer Info page and at the top of each student page.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7C69111-82C8-7D2D-1908-2056E3E81C41}"/>
              </a:ext>
            </a:extLst>
          </p:cNvPr>
          <p:cNvPicPr>
            <a:picLocks noChangeAspect="1"/>
          </p:cNvPicPr>
          <p:nvPr/>
        </p:nvPicPr>
        <p:blipFill>
          <a:blip r:embed="rId3"/>
          <a:stretch>
            <a:fillRect/>
          </a:stretch>
        </p:blipFill>
        <p:spPr>
          <a:xfrm>
            <a:off x="2827249" y="3926337"/>
            <a:ext cx="6537502" cy="815215"/>
          </a:xfrm>
          <a:prstGeom prst="rect">
            <a:avLst/>
          </a:prstGeom>
        </p:spPr>
      </p:pic>
      <p:sp>
        <p:nvSpPr>
          <p:cNvPr id="21" name="Arrow: Right 20">
            <a:extLst>
              <a:ext uri="{FF2B5EF4-FFF2-40B4-BE49-F238E27FC236}">
                <a16:creationId xmlns:a16="http://schemas.microsoft.com/office/drawing/2014/main" id="{99B558DF-564D-34B5-F8C2-43486B3EDA71}"/>
              </a:ext>
            </a:extLst>
          </p:cNvPr>
          <p:cNvSpPr/>
          <p:nvPr/>
        </p:nvSpPr>
        <p:spPr>
          <a:xfrm>
            <a:off x="828942" y="5463480"/>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Proper EIA Coding</a:t>
            </a:r>
          </a:p>
        </p:txBody>
      </p:sp>
      <p:pic>
        <p:nvPicPr>
          <p:cNvPr id="6" name="Picture 5">
            <a:extLst>
              <a:ext uri="{FF2B5EF4-FFF2-40B4-BE49-F238E27FC236}">
                <a16:creationId xmlns:a16="http://schemas.microsoft.com/office/drawing/2014/main" id="{0DD1F7F5-4FD4-9897-E6F2-BAD2DCE36CF3}"/>
              </a:ext>
            </a:extLst>
          </p:cNvPr>
          <p:cNvPicPr>
            <a:picLocks noChangeAspect="1"/>
          </p:cNvPicPr>
          <p:nvPr/>
        </p:nvPicPr>
        <p:blipFill rotWithShape="1">
          <a:blip r:embed="rId4"/>
          <a:srcRect t="7241"/>
          <a:stretch/>
        </p:blipFill>
        <p:spPr>
          <a:xfrm>
            <a:off x="3589234" y="5533388"/>
            <a:ext cx="2067742" cy="650752"/>
          </a:xfrm>
          <a:prstGeom prst="rect">
            <a:avLst/>
          </a:prstGeom>
        </p:spPr>
      </p:pic>
    </p:spTree>
    <p:extLst>
      <p:ext uri="{BB962C8B-B14F-4D97-AF65-F5344CB8AC3E}">
        <p14:creationId xmlns:p14="http://schemas.microsoft.com/office/powerpoint/2010/main" val="221005832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8A05EB-E853-4F41-AF06-C52D68C6D5DF}"/>
              </a:ext>
            </a:extLst>
          </p:cNvPr>
          <p:cNvSpPr txBox="1"/>
          <p:nvPr/>
        </p:nvSpPr>
        <p:spPr>
          <a:xfrm>
            <a:off x="663676" y="2253598"/>
            <a:ext cx="11169445" cy="3200400"/>
          </a:xfrm>
          <a:prstGeom prst="rect">
            <a:avLst/>
          </a:prstGeom>
          <a:noFill/>
        </p:spPr>
        <p:txBody>
          <a:bodyPr wrap="square" numCol="3" rtlCol="0">
            <a:spAutoFit/>
          </a:bodyPr>
          <a:lstStyle/>
          <a:p>
            <a:r>
              <a:rPr lang="en-US"/>
              <a:t>Attendance Setup</a:t>
            </a:r>
          </a:p>
          <a:p>
            <a:r>
              <a:rPr lang="en-US"/>
              <a:t>Course Enrollment</a:t>
            </a:r>
          </a:p>
          <a:p>
            <a:r>
              <a:rPr lang="en-US"/>
              <a:t>EFA / EIA Coding</a:t>
            </a:r>
          </a:p>
          <a:p>
            <a:r>
              <a:rPr lang="en-US"/>
              <a:t>GPA Calculations</a:t>
            </a:r>
          </a:p>
          <a:p>
            <a:r>
              <a:rPr lang="en-US"/>
              <a:t>Graduation Audits</a:t>
            </a:r>
          </a:p>
          <a:p>
            <a:r>
              <a:rPr lang="en-US"/>
              <a:t>State Reporting</a:t>
            </a:r>
          </a:p>
          <a:p>
            <a:r>
              <a:rPr lang="en-US"/>
              <a:t>SUNS - State Student ID</a:t>
            </a:r>
          </a:p>
          <a:p>
            <a:r>
              <a:rPr lang="en-US"/>
              <a:t>Start of Year Initializations</a:t>
            </a:r>
          </a:p>
          <a:p>
            <a:r>
              <a:rPr lang="en-US"/>
              <a:t>Drop-Out Reporting</a:t>
            </a:r>
          </a:p>
          <a:p>
            <a:r>
              <a:rPr lang="en-US"/>
              <a:t>Class Size Ratio Audit</a:t>
            </a:r>
          </a:p>
          <a:p>
            <a:r>
              <a:rPr lang="en-US"/>
              <a:t>Students Not Tested Audit</a:t>
            </a:r>
          </a:p>
          <a:p>
            <a:r>
              <a:rPr lang="en-US"/>
              <a:t>Transcripts Audit</a:t>
            </a:r>
          </a:p>
          <a:p>
            <a:r>
              <a:rPr lang="en-US"/>
              <a:t>Database Archiving</a:t>
            </a:r>
          </a:p>
          <a:p>
            <a:r>
              <a:rPr lang="en-US"/>
              <a:t>Grad Rate Reporting</a:t>
            </a:r>
          </a:p>
          <a:p>
            <a:r>
              <a:rPr lang="en-US"/>
              <a:t>Grade Scales</a:t>
            </a:r>
          </a:p>
          <a:p>
            <a:r>
              <a:rPr lang="en-US"/>
              <a:t>Maintenance/Updates</a:t>
            </a:r>
          </a:p>
          <a:p>
            <a:r>
              <a:rPr lang="en-US"/>
              <a:t>PowerSchool Security Roles</a:t>
            </a:r>
          </a:p>
          <a:p>
            <a:r>
              <a:rPr lang="en-US"/>
              <a:t>Server Security </a:t>
            </a:r>
          </a:p>
          <a:p>
            <a:r>
              <a:rPr lang="en-US"/>
              <a:t>Summer School Auditing</a:t>
            </a:r>
          </a:p>
          <a:p>
            <a:r>
              <a:rPr lang="en-US"/>
              <a:t>Civil Rights Data Reporting </a:t>
            </a:r>
          </a:p>
          <a:p>
            <a:r>
              <a:rPr lang="en-US"/>
              <a:t>CTE Completer Status Reporting</a:t>
            </a:r>
          </a:p>
          <a:p>
            <a:r>
              <a:rPr lang="en-US"/>
              <a:t>Employability Credential Audit</a:t>
            </a:r>
          </a:p>
          <a:p>
            <a:r>
              <a:rPr lang="en-US"/>
              <a:t>End of Year Processing</a:t>
            </a:r>
          </a:p>
          <a:p>
            <a:r>
              <a:rPr lang="en-US"/>
              <a:t>Teacher Certifications</a:t>
            </a:r>
          </a:p>
          <a:p>
            <a:r>
              <a:rPr lang="en-US"/>
              <a:t>Funding and Add-on Weightings</a:t>
            </a:r>
          </a:p>
          <a:p>
            <a:r>
              <a:rPr lang="en-US"/>
              <a:t>EFA / EIA Coding</a:t>
            </a:r>
          </a:p>
          <a:p>
            <a:r>
              <a:rPr lang="en-US"/>
              <a:t>SPED Audit</a:t>
            </a:r>
          </a:p>
          <a:p>
            <a:r>
              <a:rPr lang="en-US"/>
              <a:t>ESOL / Universal Screener </a:t>
            </a:r>
          </a:p>
          <a:p>
            <a:r>
              <a:rPr lang="en-US"/>
              <a:t>Individualized Graduation Plan Setup</a:t>
            </a:r>
          </a:p>
          <a:p>
            <a:r>
              <a:rPr lang="en-US"/>
              <a:t>Chronic Absentee / Truancy </a:t>
            </a:r>
          </a:p>
          <a:p>
            <a:endParaRPr lang="en-US"/>
          </a:p>
        </p:txBody>
      </p:sp>
      <p:sp>
        <p:nvSpPr>
          <p:cNvPr id="8" name="Rectangle 7">
            <a:extLst>
              <a:ext uri="{FF2B5EF4-FFF2-40B4-BE49-F238E27FC236}">
                <a16:creationId xmlns:a16="http://schemas.microsoft.com/office/drawing/2014/main" id="{A7D52770-1692-45B2-8AEA-AC10E59278A8}"/>
              </a:ext>
            </a:extLst>
          </p:cNvPr>
          <p:cNvSpPr/>
          <p:nvPr/>
        </p:nvSpPr>
        <p:spPr>
          <a:xfrm>
            <a:off x="3846216" y="5567932"/>
            <a:ext cx="4499568" cy="923330"/>
          </a:xfrm>
          <a:prstGeom prst="rect">
            <a:avLst/>
          </a:prstGeom>
          <a:noFill/>
        </p:spPr>
        <p:txBody>
          <a:bodyPr wrap="squar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TRAINING</a:t>
            </a:r>
          </a:p>
        </p:txBody>
      </p:sp>
      <p:sp>
        <p:nvSpPr>
          <p:cNvPr id="10" name="Title 1">
            <a:extLst>
              <a:ext uri="{FF2B5EF4-FFF2-40B4-BE49-F238E27FC236}">
                <a16:creationId xmlns:a16="http://schemas.microsoft.com/office/drawing/2014/main" id="{69DA20E8-CD95-4D2E-9033-4A733B7236E2}"/>
              </a:ext>
            </a:extLst>
          </p:cNvPr>
          <p:cNvSpPr txBox="1">
            <a:spLocks/>
          </p:cNvSpPr>
          <p:nvPr/>
        </p:nvSpPr>
        <p:spPr>
          <a:xfrm>
            <a:off x="990599" y="10103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96271E"/>
                </a:solidFill>
                <a:latin typeface="Arial" panose="020B0604020202020204" pitchFamily="34" charset="0"/>
                <a:cs typeface="Arial" panose="020B0604020202020204" pitchFamily="34" charset="0"/>
              </a:rPr>
              <a:t>Erskine’s Responsibilities:</a:t>
            </a:r>
          </a:p>
        </p:txBody>
      </p:sp>
      <p:sp>
        <p:nvSpPr>
          <p:cNvPr id="9" name="TextBox 8">
            <a:extLst>
              <a:ext uri="{FF2B5EF4-FFF2-40B4-BE49-F238E27FC236}">
                <a16:creationId xmlns:a16="http://schemas.microsoft.com/office/drawing/2014/main" id="{3391B687-2E95-B0C3-72F9-766F1C5DF8C5}"/>
              </a:ext>
            </a:extLst>
          </p:cNvPr>
          <p:cNvSpPr txBox="1"/>
          <p:nvPr/>
        </p:nvSpPr>
        <p:spPr>
          <a:xfrm>
            <a:off x="530604" y="426017"/>
            <a:ext cx="6094602" cy="369332"/>
          </a:xfrm>
          <a:prstGeom prst="rect">
            <a:avLst/>
          </a:prstGeom>
          <a:noFill/>
        </p:spPr>
        <p:txBody>
          <a:bodyPr wrap="square">
            <a:spAutoFit/>
          </a:bodyPr>
          <a:lstStyle/>
          <a:p>
            <a:r>
              <a:rPr lang="en-US" sz="1800">
                <a:solidFill>
                  <a:srgbClr val="96271E"/>
                </a:solidFill>
                <a:latin typeface="Cormorant SC Light" panose="00000400000000000000" pitchFamily="2" charset="0"/>
              </a:rPr>
              <a:t>Roles and Responsibilities</a:t>
            </a:r>
            <a:endParaRPr lang="en-US"/>
          </a:p>
        </p:txBody>
      </p:sp>
    </p:spTree>
    <p:extLst>
      <p:ext uri="{BB962C8B-B14F-4D97-AF65-F5344CB8AC3E}">
        <p14:creationId xmlns:p14="http://schemas.microsoft.com/office/powerpoint/2010/main" val="25566552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EIA PowerSchool Coding: EFA/EIA Classification Information Page</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2: EIA Changes/Edits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PowerSchool Record was created in PowerSchool </a:t>
            </a: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after</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EFA/EIA Initialization process has been ran.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EIA History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Edit on the Record that needs to be changed.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Primary EIA and/or Enter the Student’s Proper Start or Stop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134771"/>
      </p:ext>
    </p:extLst>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PowerSchool Coding</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for </a:t>
            </a:r>
            <a:r>
              <a:rPr kumimoji="0" lang="en-US" sz="1800" b="1" i="0" u="sng"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PreKindergarten</a:t>
            </a: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Prek4 can have a SPED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EFA</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 long as its for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visual or hearing impairment</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no time can PreK3 have an EFA.</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PowerSchool Location: Student Page &gt; State/Province – SC &gt; </a:t>
            </a: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EFA/EIA Classification Information Page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85646"/>
      </p:ext>
    </p:extLst>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1524000" y="2819115"/>
            <a:ext cx="9144000" cy="1219769"/>
          </a:xfrm>
        </p:spPr>
        <p:txBody>
          <a:bodyPr>
            <a:normAutofit fontScale="90000"/>
          </a:bodyPr>
          <a:lstStyle/>
          <a:p>
            <a:r>
              <a:rPr lang="en-US" sz="6600">
                <a:solidFill>
                  <a:srgbClr val="96271E"/>
                </a:solidFill>
                <a:latin typeface="Arial" panose="020B0604020202020204" pitchFamily="34" charset="0"/>
                <a:cs typeface="Arial" panose="020B0604020202020204" pitchFamily="34" charset="0"/>
              </a:rPr>
              <a:t>High Achieving PowerSchool Coding</a:t>
            </a:r>
          </a:p>
        </p:txBody>
      </p:sp>
      <p:sp>
        <p:nvSpPr>
          <p:cNvPr id="4" name="Rectangle 3">
            <a:extLst>
              <a:ext uri="{FF2B5EF4-FFF2-40B4-BE49-F238E27FC236}">
                <a16:creationId xmlns:a16="http://schemas.microsoft.com/office/drawing/2014/main" id="{BAAC59F7-D963-2DCE-CA95-A89A2D1E7AAD}"/>
              </a:ext>
            </a:extLst>
          </p:cNvPr>
          <p:cNvSpPr/>
          <p:nvPr/>
        </p:nvSpPr>
        <p:spPr>
          <a:xfrm>
            <a:off x="0" y="0"/>
            <a:ext cx="12192000" cy="6858000"/>
          </a:xfrm>
          <a:prstGeom prst="rect">
            <a:avLst/>
          </a:prstGeom>
          <a:noFill/>
          <a:ln w="212725" cmpd="thickThin">
            <a:solidFill>
              <a:srgbClr val="99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91190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High Achieving Code Entry PowerSchool Coding: High Achieving Tab</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1: Initial High Achieving Entry for Gifted and Talented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has started school with you and has been identified </a:t>
            </a:r>
            <a:r>
              <a:rPr kumimoji="0" lang="en-US" sz="1600" b="0" i="1"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is served</a:t>
            </a:r>
            <a:r>
              <a:rPr kumimoji="0" lang="en-US" sz="16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Gifted and Talented course/program.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High Achieving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Add button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High Achieving Value(s) applicable to student and the program(s) they are served in.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Academic</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Artistic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Effective Start Date (typically matches student entry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GT Academic Area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sure to code all qualifying Gifted and Talented on the Student Information Page in the G &amp; T Qualified field even if they are not served. </a:t>
            </a:r>
            <a:endPar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Start Page &gt; Student Selection &gt; State/Province-SC &gt; South Carolina State Information &gt; High Achieving</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7B90707-7E4E-4721-6FEC-E91092B72841}"/>
              </a:ext>
            </a:extLst>
          </p:cNvPr>
          <p:cNvPicPr>
            <a:picLocks noChangeAspect="1"/>
          </p:cNvPicPr>
          <p:nvPr/>
        </p:nvPicPr>
        <p:blipFill>
          <a:blip r:embed="rId3"/>
          <a:stretch>
            <a:fillRect/>
          </a:stretch>
        </p:blipFill>
        <p:spPr>
          <a:xfrm>
            <a:off x="3589234" y="5505775"/>
            <a:ext cx="5106113" cy="695422"/>
          </a:xfrm>
          <a:prstGeom prst="rect">
            <a:avLst/>
          </a:prstGeom>
        </p:spPr>
      </p:pic>
      <p:sp>
        <p:nvSpPr>
          <p:cNvPr id="7" name="Arrow: Right 6">
            <a:extLst>
              <a:ext uri="{FF2B5EF4-FFF2-40B4-BE49-F238E27FC236}">
                <a16:creationId xmlns:a16="http://schemas.microsoft.com/office/drawing/2014/main" id="{4CDA94A7-2EE7-9118-EFD9-AF41920BC3F7}"/>
              </a:ext>
            </a:extLst>
          </p:cNvPr>
          <p:cNvSpPr/>
          <p:nvPr/>
        </p:nvSpPr>
        <p:spPr>
          <a:xfrm>
            <a:off x="828942" y="5463480"/>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G &amp; T High Achieving Coding</a:t>
            </a:r>
          </a:p>
        </p:txBody>
      </p:sp>
    </p:spTree>
    <p:extLst>
      <p:ext uri="{BB962C8B-B14F-4D97-AF65-F5344CB8AC3E}">
        <p14:creationId xmlns:p14="http://schemas.microsoft.com/office/powerpoint/2010/main" val="1913206737"/>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High Achieving Code Entry PowerSchool Coding: High Achieving Tab</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2: Initial High Achieving Entry for Advanced Placement (AP)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has started school with you and has been identified and is served in an Advanced Placement course/program.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High Achieving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Add button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AP – Advanced Placement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Effective Start Date (typically matches student entry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sure to code all qualifying Advanced Placement on the Student Information Page in Advanced Placement ID field (if applicable and you have that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Start Page &gt; Student Selection &gt; State/Province-SC &gt; South Carolina State Information &gt; High Achieving</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4CDA94A7-2EE7-9118-EFD9-AF41920BC3F7}"/>
              </a:ext>
            </a:extLst>
          </p:cNvPr>
          <p:cNvSpPr/>
          <p:nvPr/>
        </p:nvSpPr>
        <p:spPr>
          <a:xfrm>
            <a:off x="828942" y="5463480"/>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Advanced Placement High Achieving Coding</a:t>
            </a:r>
          </a:p>
        </p:txBody>
      </p:sp>
      <p:pic>
        <p:nvPicPr>
          <p:cNvPr id="10" name="Picture 9">
            <a:extLst>
              <a:ext uri="{FF2B5EF4-FFF2-40B4-BE49-F238E27FC236}">
                <a16:creationId xmlns:a16="http://schemas.microsoft.com/office/drawing/2014/main" id="{3506C490-B73B-8B45-3BBF-AAB06844D06A}"/>
              </a:ext>
            </a:extLst>
          </p:cNvPr>
          <p:cNvPicPr>
            <a:picLocks noChangeAspect="1"/>
          </p:cNvPicPr>
          <p:nvPr/>
        </p:nvPicPr>
        <p:blipFill>
          <a:blip r:embed="rId3"/>
          <a:stretch>
            <a:fillRect/>
          </a:stretch>
        </p:blipFill>
        <p:spPr>
          <a:xfrm>
            <a:off x="3707097" y="5581985"/>
            <a:ext cx="5096586" cy="543001"/>
          </a:xfrm>
          <a:prstGeom prst="rect">
            <a:avLst/>
          </a:prstGeom>
        </p:spPr>
      </p:pic>
    </p:spTree>
    <p:extLst>
      <p:ext uri="{BB962C8B-B14F-4D97-AF65-F5344CB8AC3E}">
        <p14:creationId xmlns:p14="http://schemas.microsoft.com/office/powerpoint/2010/main" val="3621638002"/>
      </p:ext>
    </p:extLst>
  </p:cSld>
  <p:clrMapOvr>
    <a:overrideClrMapping bg1="lt1" tx1="dk1" bg2="lt2" tx2="dk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High Achieving Code Entry PowerSchool Coding: High Achieving Tab</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3: Initial High Achieving Entry for International Baccalaureate (IB)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has started school with you and has been identified and is served in an International Baccalaureate (IB) course/program.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High Achieving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Add button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 IB - International Baccalaureate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Effective Start Date (typically matches student entry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sure to code all qualifying International Baccalaureate (IB) on the Student Information Page in IB Candidate Number field (if applicable and you have that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Start Page &gt; Student Selection &gt; State/Province-SC &gt; South Carolina State Information &gt; High Achieving</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4CDA94A7-2EE7-9118-EFD9-AF41920BC3F7}"/>
              </a:ext>
            </a:extLst>
          </p:cNvPr>
          <p:cNvSpPr/>
          <p:nvPr/>
        </p:nvSpPr>
        <p:spPr>
          <a:xfrm>
            <a:off x="828942" y="5463480"/>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International Baccalaureate High Achieving Coding</a:t>
            </a:r>
          </a:p>
        </p:txBody>
      </p:sp>
      <p:pic>
        <p:nvPicPr>
          <p:cNvPr id="6" name="Picture 5">
            <a:extLst>
              <a:ext uri="{FF2B5EF4-FFF2-40B4-BE49-F238E27FC236}">
                <a16:creationId xmlns:a16="http://schemas.microsoft.com/office/drawing/2014/main" id="{CC9296E4-AED8-9E56-FF27-961B86FCA20A}"/>
              </a:ext>
            </a:extLst>
          </p:cNvPr>
          <p:cNvPicPr>
            <a:picLocks noChangeAspect="1"/>
          </p:cNvPicPr>
          <p:nvPr/>
        </p:nvPicPr>
        <p:blipFill>
          <a:blip r:embed="rId3"/>
          <a:stretch>
            <a:fillRect/>
          </a:stretch>
        </p:blipFill>
        <p:spPr>
          <a:xfrm>
            <a:off x="3631904" y="5596275"/>
            <a:ext cx="5068007" cy="514422"/>
          </a:xfrm>
          <a:prstGeom prst="rect">
            <a:avLst/>
          </a:prstGeom>
        </p:spPr>
      </p:pic>
    </p:spTree>
    <p:extLst>
      <p:ext uri="{BB962C8B-B14F-4D97-AF65-F5344CB8AC3E}">
        <p14:creationId xmlns:p14="http://schemas.microsoft.com/office/powerpoint/2010/main" val="3578832956"/>
      </p:ext>
    </p:extLst>
  </p:cSld>
  <p:clrMapOvr>
    <a:overrideClrMapping bg1="lt1" tx1="dk1" bg2="lt2" tx2="dk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53857"/>
            <a:ext cx="11727809" cy="675986"/>
          </a:xfrm>
        </p:spPr>
        <p:txBody>
          <a:bodyPr>
            <a:noAutofit/>
          </a:bodyPr>
          <a:lstStyle/>
          <a:p>
            <a:pPr algn="l"/>
            <a:r>
              <a:rPr lang="en-US" sz="2400">
                <a:solidFill>
                  <a:srgbClr val="96271E"/>
                </a:solidFill>
                <a:latin typeface="Arial" panose="020B0604020202020204" pitchFamily="34" charset="0"/>
                <a:cs typeface="Arial" panose="020B0604020202020204" pitchFamily="34" charset="0"/>
              </a:rPr>
              <a:t>High Achieving Code Entry PowerSchool Coding: High Achieving History Tab</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101990"/>
            <a:ext cx="11375471" cy="48782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Scenario 4: Making Changes or Entering a Stop Date for High Achieving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has started school with you and has been identified and is served in a High Achieving area, but one of the following is invalid (initial entry) or has changed since entry with school: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Start or End Date Invalid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Invalid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Ending or Changing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Process</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Proceed to High Achieving History Tab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Edit button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Make Changes in High Achieving 1-4 field (if applicable)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Change Effective Start Date (typically matches student entry date) (if applicable)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Enter Effective End Date (if applicable)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 Scenarios to Add End Date:</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has ended</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has transferred out of your school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Any changes in High Achieving History should only be made for your school. If another school has made a mistake, please reach out to the school and send record back to correct. In the even the student has already enrolled in your school (made active), send in a help ticket with Cantey. Improperly coded High Achieving records can affect validation and funding reports.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Completed Example:</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A3E9595-6139-99CF-1C26-7BB66C6EBEA9}"/>
              </a:ext>
            </a:extLst>
          </p:cNvPr>
          <p:cNvSpPr txBox="1"/>
          <p:nvPr/>
        </p:nvSpPr>
        <p:spPr>
          <a:xfrm>
            <a:off x="302004" y="6443548"/>
            <a:ext cx="100947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Start Page &gt; Student Selection &gt; State/Province-SC &gt; South Carolina State Information &gt; High Achieving History</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4CDA94A7-2EE7-9118-EFD9-AF41920BC3F7}"/>
              </a:ext>
            </a:extLst>
          </p:cNvPr>
          <p:cNvSpPr/>
          <p:nvPr/>
        </p:nvSpPr>
        <p:spPr>
          <a:xfrm>
            <a:off x="625081" y="5377395"/>
            <a:ext cx="2760292" cy="78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Example of a High Achieving Student Who Has Transferred Out of Program or School</a:t>
            </a:r>
          </a:p>
        </p:txBody>
      </p:sp>
      <p:pic>
        <p:nvPicPr>
          <p:cNvPr id="8" name="Picture 7">
            <a:extLst>
              <a:ext uri="{FF2B5EF4-FFF2-40B4-BE49-F238E27FC236}">
                <a16:creationId xmlns:a16="http://schemas.microsoft.com/office/drawing/2014/main" id="{E3C1E2BF-F850-A6A8-D406-1558A5D16D99}"/>
              </a:ext>
            </a:extLst>
          </p:cNvPr>
          <p:cNvPicPr>
            <a:picLocks noChangeAspect="1"/>
          </p:cNvPicPr>
          <p:nvPr/>
        </p:nvPicPr>
        <p:blipFill>
          <a:blip r:embed="rId3"/>
          <a:stretch>
            <a:fillRect/>
          </a:stretch>
        </p:blipFill>
        <p:spPr>
          <a:xfrm>
            <a:off x="3662411" y="5486374"/>
            <a:ext cx="5144218" cy="562053"/>
          </a:xfrm>
          <a:prstGeom prst="rect">
            <a:avLst/>
          </a:prstGeom>
        </p:spPr>
      </p:pic>
    </p:spTree>
    <p:extLst>
      <p:ext uri="{BB962C8B-B14F-4D97-AF65-F5344CB8AC3E}">
        <p14:creationId xmlns:p14="http://schemas.microsoft.com/office/powerpoint/2010/main" val="1410479423"/>
      </p:ext>
    </p:extLst>
  </p:cSld>
  <p:clrMapOvr>
    <a:overrideClrMapping bg1="lt1" tx1="dk1" bg2="lt2" tx2="dk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10140"/>
            <a:ext cx="11727809" cy="544870"/>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Helpful EFA/EIA &amp; High Achieving-Related Reports &amp; Validation Reports</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868733"/>
            <a:ext cx="11375471" cy="56938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SC01 Data Verification Report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report flags EFA errors in student data that must be corrected prior to creating extracts for sending to the SCDE.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SC03 Cumulative Class List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report supports the Cumulative Class Report by listing each student participating in the EIA classification codes during the specific time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SC07 Membership and Attendance Worksheet Report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report supports the Membership and Attendance Report and contains running membership totals along with counts of new and dropped students and attendance counts by EFA classification code for each day in a specified date range.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SC27 Add-On Weightings List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Generates SC Add-On Weightings List Report (must run SC24 prior)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SC31 High Achieving List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Generates SC High Achieving List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EFA/EIA Query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Query student data based on student EFA/EIA codes and other PowerSchool student data.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prstClr val="black"/>
                </a:solidFill>
                <a:effectLst/>
                <a:highlight>
                  <a:srgbClr val="00FF00"/>
                </a:highlight>
                <a:uLnTx/>
                <a:uFillTx/>
                <a:latin typeface="Arial" panose="020B0604020202020204" pitchFamily="34" charset="0"/>
                <a:ea typeface="+mn-ea"/>
                <a:cs typeface="Arial" panose="020B0604020202020204" pitchFamily="34" charset="0"/>
              </a:rPr>
              <a:t>NOTE: </a:t>
            </a:r>
            <a:r>
              <a:rPr kumimoji="0" lang="en-US" sz="1600" b="0" i="1" u="none" strike="noStrike" kern="1200" cap="none" spc="0" normalizeH="0" baseline="0" noProof="0">
                <a:ln>
                  <a:noFill/>
                </a:ln>
                <a:solidFill>
                  <a:prstClr val="black"/>
                </a:solidFill>
                <a:effectLst/>
                <a:highlight>
                  <a:srgbClr val="00FF00"/>
                </a:highlight>
                <a:uLnTx/>
                <a:uFillTx/>
                <a:latin typeface="Arial" panose="020B0604020202020204" pitchFamily="34" charset="0"/>
                <a:ea typeface="+mn-ea"/>
                <a:cs typeface="Arial" panose="020B0604020202020204" pitchFamily="34" charset="0"/>
              </a:rPr>
              <a:t>The reports highlighted above are just a few tools to help you audit what the school has entered in the database for EFA/EIA and High Achieving. No one report can catch errors. It is up to you to validate your own data with your own processes.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of the Above Reports: System Reports &gt; State Tab</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4172315"/>
      </p:ext>
    </p:extLst>
  </p:cSld>
  <p:clrMapOvr>
    <a:overrideClrMapping bg1="lt1" tx1="dk1" bg2="lt2" tx2="dk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302004" y="243695"/>
            <a:ext cx="11727809" cy="939153"/>
          </a:xfrm>
        </p:spPr>
        <p:txBody>
          <a:bodyPr>
            <a:noAutofit/>
          </a:bodyPr>
          <a:lstStyle/>
          <a:p>
            <a:pPr algn="l"/>
            <a:r>
              <a:rPr lang="en-US" sz="2800">
                <a:solidFill>
                  <a:srgbClr val="96271E"/>
                </a:solidFill>
                <a:latin typeface="Arial" panose="020B0604020202020204" pitchFamily="34" charset="0"/>
                <a:cs typeface="Arial" panose="020B0604020202020204" pitchFamily="34" charset="0"/>
              </a:rPr>
              <a:t>EFA/EIA &amp; High Achieving-Related Reports &amp; Validation Reports</a:t>
            </a:r>
          </a:p>
        </p:txBody>
      </p:sp>
      <p:sp>
        <p:nvSpPr>
          <p:cNvPr id="3" name="TextBox 2">
            <a:extLst>
              <a:ext uri="{FF2B5EF4-FFF2-40B4-BE49-F238E27FC236}">
                <a16:creationId xmlns:a16="http://schemas.microsoft.com/office/drawing/2014/main" id="{95492B9F-538D-6FB2-18FA-A4E4E9E15885}"/>
              </a:ext>
            </a:extLst>
          </p:cNvPr>
          <p:cNvSpPr txBox="1"/>
          <p:nvPr/>
        </p:nvSpPr>
        <p:spPr>
          <a:xfrm>
            <a:off x="302004" y="1413603"/>
            <a:ext cx="11375471"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Potential Loss of EFA Funding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Analyze the funding that a district could be losing if they do not assign student EFA codes in the correct order. The report only looks at students for whom EFA codes are assigned.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of Report: Home Page &gt; </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Real Time Reports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&gt; Potential Loss of EFA Funding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9932688"/>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AEC-6804-880E-129A-502BC3734FAE}"/>
              </a:ext>
            </a:extLst>
          </p:cNvPr>
          <p:cNvSpPr>
            <a:spLocks noGrp="1"/>
          </p:cNvSpPr>
          <p:nvPr>
            <p:ph type="ctrTitle"/>
          </p:nvPr>
        </p:nvSpPr>
        <p:spPr>
          <a:xfrm>
            <a:off x="576044" y="436642"/>
            <a:ext cx="9144000" cy="939153"/>
          </a:xfrm>
        </p:spPr>
        <p:txBody>
          <a:bodyPr>
            <a:normAutofit/>
          </a:bodyPr>
          <a:lstStyle/>
          <a:p>
            <a:pPr algn="l"/>
            <a:r>
              <a:rPr lang="en-US" sz="4800">
                <a:solidFill>
                  <a:srgbClr val="96271E"/>
                </a:solidFill>
                <a:latin typeface="Arial" panose="020B0604020202020204" pitchFamily="34" charset="0"/>
                <a:cs typeface="Arial" panose="020B0604020202020204" pitchFamily="34" charset="0"/>
              </a:rPr>
              <a:t>EFA/EIA Resources</a:t>
            </a:r>
          </a:p>
        </p:txBody>
      </p:sp>
      <p:sp>
        <p:nvSpPr>
          <p:cNvPr id="4" name="TextBox 3">
            <a:extLst>
              <a:ext uri="{FF2B5EF4-FFF2-40B4-BE49-F238E27FC236}">
                <a16:creationId xmlns:a16="http://schemas.microsoft.com/office/drawing/2014/main" id="{D4D9EB83-E7B7-4AE8-ABD7-4A087D6E6665}"/>
              </a:ext>
            </a:extLst>
          </p:cNvPr>
          <p:cNvSpPr txBox="1"/>
          <p:nvPr/>
        </p:nvSpPr>
        <p:spPr>
          <a:xfrm>
            <a:off x="576044" y="1528923"/>
            <a:ext cx="10119221"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Education Finance Act of 1977 Page: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https://ed.sc.gov/districts-schools/state-accountability/district-strategic-and-school-renewal-plans/education-finance-act-of-1977/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SCDE Funding Manual Page: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https://ed.sc.gov/finance/financial-services/manual-handbooks-and-guidelines/funding-manuals/</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2021 – 2022 FUNDING MANUAL (Latest As Of 06/29/2023)):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https://ed.sc.gov/finance/financial-services/manual-handbooks-and-guidelines/funding-manuals/fiscal-year-2021-2022-funding-manual/</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SCDE PowerSchool EFA/EIA Step-by-Step Guide for Running 45-Day and 135-Day Funding Reports: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https://ed.sc.gov/finance/financial-services/manual-handbooks-and-guidelines/south-carolina-powerschool-efa-and-eia-guide-for-running-45-day-and-135-day-funding-reports/</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FY 22 State EIA Expenditure Guidelines: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7"/>
              </a:rPr>
              <a:t>https://ed.sc.gov/instruction/career-and-technical-education/cte-administration/cte-local-application/eia-expenditure-guideline/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9720198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89" y="974247"/>
            <a:ext cx="10560017" cy="830997"/>
          </a:xfrm>
          <a:prstGeom prst="rect">
            <a:avLst/>
          </a:prstGeom>
          <a:noFill/>
          <a:effectLst>
            <a:glow rad="228600">
              <a:schemeClr val="accent2">
                <a:satMod val="175000"/>
                <a:alpha val="40000"/>
              </a:schemeClr>
            </a:glow>
          </a:effectLst>
        </p:spPr>
        <p:txBody>
          <a:bodyPr wrap="square" rtlCol="0">
            <a:spAutoFit/>
          </a:bodyPr>
          <a:lstStyle/>
          <a:p>
            <a:pPr algn="ctr"/>
            <a:r>
              <a:rPr lang="en-US" sz="4800">
                <a:solidFill>
                  <a:srgbClr val="96271E"/>
                </a:solidFill>
                <a:effectLst>
                  <a:glow rad="63500">
                    <a:schemeClr val="accent2">
                      <a:lumMod val="60000"/>
                      <a:lumOff val="40000"/>
                    </a:schemeClr>
                  </a:glow>
                </a:effectLst>
                <a:latin typeface="Arial" panose="020B0604020202020204" pitchFamily="34" charset="0"/>
                <a:cs typeface="Arial" panose="020B0604020202020204" pitchFamily="34" charset="0"/>
              </a:rPr>
              <a:t>The Charter Institute at Erskine</a:t>
            </a:r>
          </a:p>
        </p:txBody>
      </p:sp>
      <p:sp>
        <p:nvSpPr>
          <p:cNvPr id="7" name="TextBox 6">
            <a:extLst>
              <a:ext uri="{FF2B5EF4-FFF2-40B4-BE49-F238E27FC236}">
                <a16:creationId xmlns:a16="http://schemas.microsoft.com/office/drawing/2014/main" id="{2CF75400-C05A-4FB3-8EC2-0ADFDD5835C8}"/>
              </a:ext>
            </a:extLst>
          </p:cNvPr>
          <p:cNvSpPr txBox="1"/>
          <p:nvPr/>
        </p:nvSpPr>
        <p:spPr>
          <a:xfrm>
            <a:off x="876117" y="1997839"/>
            <a:ext cx="10416573" cy="3139321"/>
          </a:xfrm>
          <a:prstGeom prst="rect">
            <a:avLst/>
          </a:prstGeom>
          <a:noFill/>
          <a:effectLst>
            <a:glow rad="228600">
              <a:schemeClr val="accent2">
                <a:satMod val="175000"/>
                <a:alpha val="40000"/>
              </a:schemeClr>
            </a:glow>
          </a:effectLst>
        </p:spPr>
        <p:txBody>
          <a:bodyPr wrap="square" rtlCol="0">
            <a:spAutoFit/>
          </a:bodyPr>
          <a:lstStyle>
            <a:defPPr>
              <a:defRPr lang="en-US"/>
            </a:defPPr>
            <a:lvl1pPr algn="ctr">
              <a:defRPr sz="4800">
                <a:solidFill>
                  <a:srgbClr val="96271E"/>
                </a:solidFill>
                <a:effectLst>
                  <a:glow rad="63500">
                    <a:schemeClr val="accent2">
                      <a:lumMod val="60000"/>
                      <a:lumOff val="40000"/>
                    </a:schemeClr>
                  </a:glow>
                </a:effectLst>
                <a:latin typeface="Arial" panose="020B0604020202020204" pitchFamily="34" charset="0"/>
                <a:cs typeface="Arial" panose="020B0604020202020204" pitchFamily="34" charset="0"/>
              </a:defRPr>
            </a:lvl1pPr>
          </a:lstStyle>
          <a:p>
            <a:r>
              <a:rPr lang="en-US" sz="6600"/>
              <a:t>PowerSchool </a:t>
            </a:r>
          </a:p>
          <a:p>
            <a:r>
              <a:rPr lang="en-US" sz="6600"/>
              <a:t>Start of Year Training</a:t>
            </a:r>
          </a:p>
          <a:p>
            <a:r>
              <a:rPr lang="en-US" sz="6600"/>
              <a:t>2023-2024</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330200" cmpd="tri">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720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44EACA-5256-43B1-8A3C-0FF3B8D6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CED765-F3C4-4810-94C2-DFA8BFF9DE2E}"/>
              </a:ext>
            </a:extLst>
          </p:cNvPr>
          <p:cNvSpPr>
            <a:spLocks noGrp="1"/>
          </p:cNvSpPr>
          <p:nvPr>
            <p:ph type="title"/>
          </p:nvPr>
        </p:nvSpPr>
        <p:spPr>
          <a:xfrm>
            <a:off x="947568" y="356557"/>
            <a:ext cx="10515600" cy="1325563"/>
          </a:xfrm>
        </p:spPr>
        <p:txBody>
          <a:bodyPr>
            <a:normAutofit/>
          </a:bodyPr>
          <a:lstStyle/>
          <a:p>
            <a:pPr algn="ctr"/>
            <a:r>
              <a:rPr lang="en-US" sz="6600" err="1">
                <a:solidFill>
                  <a:srgbClr val="96271E"/>
                </a:solidFill>
                <a:latin typeface="Arial" panose="020B0604020202020204" pitchFamily="34" charset="0"/>
                <a:cs typeface="Arial" panose="020B0604020202020204" pitchFamily="34" charset="0"/>
              </a:rPr>
              <a:t>Cantey’s</a:t>
            </a:r>
            <a:r>
              <a:rPr lang="en-US" sz="6600">
                <a:solidFill>
                  <a:srgbClr val="96271E"/>
                </a:solidFill>
                <a:latin typeface="Arial" panose="020B0604020202020204" pitchFamily="34" charset="0"/>
                <a:cs typeface="Arial" panose="020B0604020202020204" pitchFamily="34" charset="0"/>
              </a:rPr>
              <a:t> Responsibilities</a:t>
            </a:r>
          </a:p>
        </p:txBody>
      </p:sp>
      <p:sp>
        <p:nvSpPr>
          <p:cNvPr id="4" name="TextBox 3">
            <a:extLst>
              <a:ext uri="{FF2B5EF4-FFF2-40B4-BE49-F238E27FC236}">
                <a16:creationId xmlns:a16="http://schemas.microsoft.com/office/drawing/2014/main" id="{8429B937-1E5D-4607-8AC3-5C983A76A9FB}"/>
              </a:ext>
            </a:extLst>
          </p:cNvPr>
          <p:cNvSpPr txBox="1"/>
          <p:nvPr/>
        </p:nvSpPr>
        <p:spPr>
          <a:xfrm>
            <a:off x="2880851" y="1478631"/>
            <a:ext cx="6430297" cy="400110"/>
          </a:xfrm>
          <a:prstGeom prst="rect">
            <a:avLst/>
          </a:prstGeom>
          <a:noFill/>
        </p:spPr>
        <p:txBody>
          <a:bodyPr wrap="square" rtlCol="0">
            <a:spAutoFit/>
          </a:bodyPr>
          <a:lstStyle/>
          <a:p>
            <a:r>
              <a:rPr lang="en-US" sz="2000"/>
              <a:t>As contracted by Erskine: (things we have asked them to do)</a:t>
            </a:r>
          </a:p>
        </p:txBody>
      </p:sp>
      <p:sp>
        <p:nvSpPr>
          <p:cNvPr id="3" name="TextBox 2">
            <a:extLst>
              <a:ext uri="{FF2B5EF4-FFF2-40B4-BE49-F238E27FC236}">
                <a16:creationId xmlns:a16="http://schemas.microsoft.com/office/drawing/2014/main" id="{DB55AB09-420C-4CA8-B249-4785AA12833D}"/>
              </a:ext>
            </a:extLst>
          </p:cNvPr>
          <p:cNvSpPr txBox="1"/>
          <p:nvPr/>
        </p:nvSpPr>
        <p:spPr>
          <a:xfrm>
            <a:off x="3846216" y="2619079"/>
            <a:ext cx="4718304" cy="3108960"/>
          </a:xfrm>
          <a:prstGeom prst="rect">
            <a:avLst/>
          </a:prstGeom>
          <a:noFill/>
        </p:spPr>
        <p:txBody>
          <a:bodyPr wrap="square" numCol="2" rtlCol="0">
            <a:spAutoFit/>
          </a:bodyPr>
          <a:lstStyle/>
          <a:p>
            <a:r>
              <a:rPr lang="en-US" sz="1200"/>
              <a:t>Funding</a:t>
            </a:r>
          </a:p>
          <a:p>
            <a:r>
              <a:rPr lang="en-US" sz="1200"/>
              <a:t>FTE Audit</a:t>
            </a:r>
          </a:p>
          <a:p>
            <a:r>
              <a:rPr lang="en-US" sz="1200"/>
              <a:t>Start of Year Initializations</a:t>
            </a:r>
          </a:p>
          <a:p>
            <a:r>
              <a:rPr lang="en-US" sz="1200"/>
              <a:t>Data Collections (QDC)</a:t>
            </a:r>
          </a:p>
          <a:p>
            <a:r>
              <a:rPr lang="en-US" sz="1200"/>
              <a:t>Attendance Setup</a:t>
            </a:r>
          </a:p>
          <a:p>
            <a:r>
              <a:rPr lang="en-US" sz="1200"/>
              <a:t>Course Enrollment</a:t>
            </a:r>
          </a:p>
          <a:p>
            <a:r>
              <a:rPr lang="en-US" sz="1200"/>
              <a:t>EFA / EIA Coding</a:t>
            </a:r>
          </a:p>
          <a:p>
            <a:r>
              <a:rPr lang="en-US" sz="1200"/>
              <a:t>GPA Calculations</a:t>
            </a:r>
          </a:p>
          <a:p>
            <a:r>
              <a:rPr lang="en-US" sz="1200"/>
              <a:t>Historical Grades</a:t>
            </a:r>
          </a:p>
          <a:p>
            <a:r>
              <a:rPr lang="en-US" sz="1200"/>
              <a:t>State Student ID</a:t>
            </a:r>
          </a:p>
          <a:p>
            <a:r>
              <a:rPr lang="en-US" sz="1200"/>
              <a:t>Grade Calculation Formulas</a:t>
            </a:r>
          </a:p>
          <a:p>
            <a:r>
              <a:rPr lang="en-US" sz="1200"/>
              <a:t>Drop-Out Data </a:t>
            </a:r>
          </a:p>
          <a:p>
            <a:r>
              <a:rPr lang="en-US" sz="1200" err="1"/>
              <a:t>Precode</a:t>
            </a:r>
            <a:endParaRPr lang="en-US" sz="1200"/>
          </a:p>
          <a:p>
            <a:r>
              <a:rPr lang="en-US" sz="1200"/>
              <a:t>Add-on Weighting Coding</a:t>
            </a:r>
          </a:p>
          <a:p>
            <a:r>
              <a:rPr lang="en-US" sz="1200"/>
              <a:t>Periods/Days</a:t>
            </a:r>
          </a:p>
          <a:p>
            <a:r>
              <a:rPr lang="en-US" sz="1200"/>
              <a:t>Start of Year Prep</a:t>
            </a:r>
          </a:p>
          <a:p>
            <a:r>
              <a:rPr lang="en-US" sz="1200"/>
              <a:t>PowerSchool Security Roles</a:t>
            </a:r>
          </a:p>
          <a:p>
            <a:r>
              <a:rPr lang="en-US" sz="1200"/>
              <a:t>Bell Schedules</a:t>
            </a:r>
          </a:p>
          <a:p>
            <a:r>
              <a:rPr lang="en-US" sz="1200"/>
              <a:t>Reporting - June 15th Transcripts</a:t>
            </a:r>
          </a:p>
          <a:p>
            <a:r>
              <a:rPr lang="en-US" sz="1200"/>
              <a:t>Add-on Weighting Coding</a:t>
            </a:r>
          </a:p>
          <a:p>
            <a:r>
              <a:rPr lang="en-US" sz="1200"/>
              <a:t>EFA / EIA Coding</a:t>
            </a:r>
          </a:p>
          <a:p>
            <a:r>
              <a:rPr lang="en-US" sz="1200"/>
              <a:t>IEP/EFA Audit</a:t>
            </a:r>
          </a:p>
          <a:p>
            <a:r>
              <a:rPr lang="en-US" sz="1200"/>
              <a:t>End of Year Prep</a:t>
            </a:r>
          </a:p>
          <a:p>
            <a:r>
              <a:rPr lang="en-US" sz="1200"/>
              <a:t>IGP Setup (Majors and Clusters)</a:t>
            </a:r>
          </a:p>
          <a:p>
            <a:r>
              <a:rPr lang="en-US" sz="1200"/>
              <a:t>Chronic Absentee Update Process</a:t>
            </a:r>
          </a:p>
          <a:p>
            <a:r>
              <a:rPr lang="en-US" sz="1200"/>
              <a:t>Staff Entry/Security Roles</a:t>
            </a:r>
          </a:p>
          <a:p>
            <a:r>
              <a:rPr lang="en-US" sz="1200"/>
              <a:t>Truancy Update Process</a:t>
            </a:r>
          </a:p>
          <a:p>
            <a:r>
              <a:rPr lang="en-US" sz="1200"/>
              <a:t>Uniform Grading Policy</a:t>
            </a:r>
          </a:p>
          <a:p>
            <a:r>
              <a:rPr lang="en-US" sz="1200"/>
              <a:t>PIP &amp; SEI Status</a:t>
            </a:r>
          </a:p>
          <a:p>
            <a:r>
              <a:rPr lang="en-US" sz="1200"/>
              <a:t>Locked Accounts</a:t>
            </a:r>
          </a:p>
          <a:p>
            <a:r>
              <a:rPr lang="en-US" sz="1200"/>
              <a:t>Migrant/Foster Home/Homeless Audit</a:t>
            </a:r>
          </a:p>
        </p:txBody>
      </p:sp>
      <p:sp>
        <p:nvSpPr>
          <p:cNvPr id="6" name="Rectangle 5">
            <a:extLst>
              <a:ext uri="{FF2B5EF4-FFF2-40B4-BE49-F238E27FC236}">
                <a16:creationId xmlns:a16="http://schemas.microsoft.com/office/drawing/2014/main" id="{E534A9AE-DC82-4D90-96F7-A4D5DEB9DA4B}"/>
              </a:ext>
            </a:extLst>
          </p:cNvPr>
          <p:cNvSpPr/>
          <p:nvPr/>
        </p:nvSpPr>
        <p:spPr>
          <a:xfrm>
            <a:off x="4648488" y="5860377"/>
            <a:ext cx="2895024"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SUPPORT</a:t>
            </a:r>
          </a:p>
        </p:txBody>
      </p:sp>
      <p:sp>
        <p:nvSpPr>
          <p:cNvPr id="8" name="Rectangle 7">
            <a:extLst>
              <a:ext uri="{FF2B5EF4-FFF2-40B4-BE49-F238E27FC236}">
                <a16:creationId xmlns:a16="http://schemas.microsoft.com/office/drawing/2014/main" id="{E6932287-D01D-48C2-A615-CC0D5CA696EC}"/>
              </a:ext>
            </a:extLst>
          </p:cNvPr>
          <p:cNvSpPr/>
          <p:nvPr/>
        </p:nvSpPr>
        <p:spPr>
          <a:xfrm>
            <a:off x="3846216" y="1669318"/>
            <a:ext cx="4499568" cy="923330"/>
          </a:xfrm>
          <a:prstGeom prst="rect">
            <a:avLst/>
          </a:prstGeom>
          <a:noFill/>
        </p:spPr>
        <p:txBody>
          <a:bodyPr wrap="squar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TRAINING</a:t>
            </a:r>
          </a:p>
        </p:txBody>
      </p:sp>
      <p:sp>
        <p:nvSpPr>
          <p:cNvPr id="9" name="Rectangle 8">
            <a:extLst>
              <a:ext uri="{FF2B5EF4-FFF2-40B4-BE49-F238E27FC236}">
                <a16:creationId xmlns:a16="http://schemas.microsoft.com/office/drawing/2014/main" id="{20A9A440-1E46-42A7-978F-55C13F6CB5AA}"/>
              </a:ext>
            </a:extLst>
          </p:cNvPr>
          <p:cNvSpPr/>
          <p:nvPr/>
        </p:nvSpPr>
        <p:spPr>
          <a:xfrm>
            <a:off x="8345784" y="3171365"/>
            <a:ext cx="3846216" cy="923330"/>
          </a:xfrm>
          <a:prstGeom prst="rect">
            <a:avLst/>
          </a:prstGeom>
          <a:noFill/>
        </p:spPr>
        <p:txBody>
          <a:bodyPr wrap="squar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Preventive</a:t>
            </a:r>
          </a:p>
        </p:txBody>
      </p:sp>
      <p:sp>
        <p:nvSpPr>
          <p:cNvPr id="10" name="Rectangle 9">
            <a:extLst>
              <a:ext uri="{FF2B5EF4-FFF2-40B4-BE49-F238E27FC236}">
                <a16:creationId xmlns:a16="http://schemas.microsoft.com/office/drawing/2014/main" id="{31BAD0C3-F618-4274-951B-BD36D5D4EB97}"/>
              </a:ext>
            </a:extLst>
          </p:cNvPr>
          <p:cNvSpPr/>
          <p:nvPr/>
        </p:nvSpPr>
        <p:spPr>
          <a:xfrm>
            <a:off x="-119232" y="3158851"/>
            <a:ext cx="4499568" cy="923330"/>
          </a:xfrm>
          <a:prstGeom prst="rect">
            <a:avLst/>
          </a:prstGeom>
          <a:noFill/>
        </p:spPr>
        <p:txBody>
          <a:bodyPr wrap="square" lIns="91440" tIns="45720" rIns="91440" bIns="45720">
            <a:spAutoFit/>
          </a:bodyPr>
          <a:lstStyle/>
          <a:p>
            <a:pPr algn="ctr"/>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Reporting</a:t>
            </a:r>
          </a:p>
        </p:txBody>
      </p:sp>
      <p:sp>
        <p:nvSpPr>
          <p:cNvPr id="5" name="TextBox 4">
            <a:extLst>
              <a:ext uri="{FF2B5EF4-FFF2-40B4-BE49-F238E27FC236}">
                <a16:creationId xmlns:a16="http://schemas.microsoft.com/office/drawing/2014/main" id="{91FCD64C-3297-C598-B39D-8A001AE97F6D}"/>
              </a:ext>
            </a:extLst>
          </p:cNvPr>
          <p:cNvSpPr txBox="1"/>
          <p:nvPr/>
        </p:nvSpPr>
        <p:spPr>
          <a:xfrm>
            <a:off x="471881" y="198366"/>
            <a:ext cx="6094602" cy="369332"/>
          </a:xfrm>
          <a:prstGeom prst="rect">
            <a:avLst/>
          </a:prstGeom>
          <a:noFill/>
        </p:spPr>
        <p:txBody>
          <a:bodyPr wrap="square">
            <a:spAutoFit/>
          </a:bodyPr>
          <a:lstStyle/>
          <a:p>
            <a:r>
              <a:rPr lang="en-US" sz="1800">
                <a:solidFill>
                  <a:srgbClr val="96271E"/>
                </a:solidFill>
                <a:latin typeface="Cormorant SC Light" panose="00000400000000000000" pitchFamily="2" charset="0"/>
              </a:rPr>
              <a:t>Roles and Responsibilities</a:t>
            </a:r>
            <a:endParaRPr lang="en-US"/>
          </a:p>
        </p:txBody>
      </p:sp>
    </p:spTree>
    <p:extLst>
      <p:ext uri="{BB962C8B-B14F-4D97-AF65-F5344CB8AC3E}">
        <p14:creationId xmlns:p14="http://schemas.microsoft.com/office/powerpoint/2010/main" val="36742550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B72B-99AA-4461-9193-DE45A91110BC}"/>
              </a:ext>
            </a:extLst>
          </p:cNvPr>
          <p:cNvSpPr>
            <a:spLocks noGrp="1"/>
          </p:cNvSpPr>
          <p:nvPr>
            <p:ph type="ctrTitle"/>
          </p:nvPr>
        </p:nvSpPr>
        <p:spPr>
          <a:xfrm>
            <a:off x="1524003" y="1999615"/>
            <a:ext cx="9144000" cy="2764028"/>
          </a:xfrm>
        </p:spPr>
        <p:txBody>
          <a:bodyPr anchor="ctr">
            <a:normAutofit/>
          </a:bodyPr>
          <a:lstStyle/>
          <a:p>
            <a:r>
              <a:rPr lang="en-US" sz="7200">
                <a:latin typeface="Arial" panose="020B0604020202020204" pitchFamily="34" charset="0"/>
                <a:cs typeface="Arial" panose="020B0604020202020204" pitchFamily="34" charset="0"/>
              </a:rPr>
              <a:t>PowerSchool Transfers</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19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Freeform: Shape 58">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B72B-99AA-4461-9193-DE45A91110BC}"/>
              </a:ext>
            </a:extLst>
          </p:cNvPr>
          <p:cNvSpPr>
            <a:spLocks noGrp="1"/>
          </p:cNvSpPr>
          <p:nvPr>
            <p:ph type="ctrTitle"/>
          </p:nvPr>
        </p:nvSpPr>
        <p:spPr>
          <a:xfrm>
            <a:off x="621792" y="1161288"/>
            <a:ext cx="3602736" cy="4526280"/>
          </a:xfrm>
        </p:spPr>
        <p:txBody>
          <a:bodyPr vert="horz" lIns="91440" tIns="45720" rIns="91440" bIns="45720" rtlCol="0" anchor="ctr">
            <a:normAutofit/>
          </a:bodyPr>
          <a:lstStyle/>
          <a:p>
            <a:pPr algn="l"/>
            <a:r>
              <a:rPr lang="en-US" sz="4000" kern="1200">
                <a:solidFill>
                  <a:schemeClr val="tx1"/>
                </a:solidFill>
                <a:latin typeface="+mj-lt"/>
                <a:ea typeface="+mj-ea"/>
                <a:cs typeface="+mj-cs"/>
              </a:rPr>
              <a:t>Agenda</a:t>
            </a:r>
          </a:p>
        </p:txBody>
      </p:sp>
      <p:sp>
        <p:nvSpPr>
          <p:cNvPr id="63" name="Rectangle 62">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2" name="Title 1">
            <a:extLst>
              <a:ext uri="{FF2B5EF4-FFF2-40B4-BE49-F238E27FC236}">
                <a16:creationId xmlns:a16="http://schemas.microsoft.com/office/drawing/2014/main" id="{00EA0A06-121B-B3B6-A61E-B07E4A82E13A}"/>
              </a:ext>
            </a:extLst>
          </p:cNvPr>
          <p:cNvGraphicFramePr/>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35603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B72B-99AA-4461-9193-DE45A91110BC}"/>
              </a:ext>
            </a:extLst>
          </p:cNvPr>
          <p:cNvSpPr>
            <a:spLocks noGrp="1"/>
          </p:cNvSpPr>
          <p:nvPr>
            <p:ph type="ctrTitle"/>
          </p:nvPr>
        </p:nvSpPr>
        <p:spPr>
          <a:xfrm>
            <a:off x="1285240" y="1008994"/>
            <a:ext cx="9821783" cy="3026112"/>
          </a:xfrm>
        </p:spPr>
        <p:txBody>
          <a:bodyPr anchor="b">
            <a:normAutofit/>
          </a:bodyPr>
          <a:lstStyle/>
          <a:p>
            <a:pPr algn="l"/>
            <a:r>
              <a:rPr lang="en-US" sz="7200">
                <a:latin typeface="Arial" panose="020B0604020202020204" pitchFamily="34" charset="0"/>
                <a:cs typeface="Arial" panose="020B0604020202020204" pitchFamily="34" charset="0"/>
              </a:rPr>
              <a:t>State Board Regulation</a:t>
            </a:r>
          </a:p>
        </p:txBody>
      </p:sp>
    </p:spTree>
    <p:extLst>
      <p:ext uri="{BB962C8B-B14F-4D97-AF65-F5344CB8AC3E}">
        <p14:creationId xmlns:p14="http://schemas.microsoft.com/office/powerpoint/2010/main" val="117694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243618"/>
            <a:ext cx="9775213" cy="750664"/>
          </a:xfrm>
        </p:spPr>
        <p:txBody>
          <a:bodyPr>
            <a:normAutofit/>
          </a:bodyPr>
          <a:lstStyle/>
          <a:p>
            <a:r>
              <a:rPr lang="en-US" b="1">
                <a:latin typeface="Arial" panose="020B0604020202020204" pitchFamily="34" charset="0"/>
                <a:cs typeface="Arial" panose="020B0604020202020204" pitchFamily="34" charset="0"/>
              </a:rPr>
              <a:t>State Board Regulation</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433717" y="1436162"/>
            <a:ext cx="11324565" cy="4838801"/>
          </a:xfrm>
        </p:spPr>
        <p:txBody>
          <a:bodyPr>
            <a:noAutofit/>
          </a:bodyPr>
          <a:lstStyle/>
          <a:p>
            <a:pPr marL="0" indent="0">
              <a:buNone/>
            </a:pPr>
            <a:r>
              <a:rPr lang="en-US" sz="1600" b="1">
                <a:solidFill>
                  <a:schemeClr val="tx1"/>
                </a:solidFill>
                <a:latin typeface="Arial" panose="020B0604020202020204" pitchFamily="34" charset="0"/>
                <a:cs typeface="Arial" panose="020B0604020202020204" pitchFamily="34" charset="0"/>
              </a:rPr>
              <a:t>R43-273 Transfers and Withdrawals</a:t>
            </a:r>
            <a:r>
              <a:rPr lang="en-US" sz="1600">
                <a:solidFill>
                  <a:schemeClr val="tx1"/>
                </a:solidFill>
                <a:latin typeface="Arial" panose="020B0604020202020204" pitchFamily="34" charset="0"/>
                <a:cs typeface="Arial" panose="020B0604020202020204" pitchFamily="34" charset="0"/>
              </a:rPr>
              <a:t>:  Each student transferring or withdrawing shall be given a form showing name, date of birth, grade placement, and attendance record to present to the appropriate school official where he or she is enrolling. Appropriate additional data shall be furnished by the sending school when requested in writing by the receiving school, </a:t>
            </a:r>
            <a:r>
              <a:rPr lang="en-US" sz="1600" b="1">
                <a:solidFill>
                  <a:schemeClr val="tx1"/>
                </a:solidFill>
                <a:latin typeface="Arial" panose="020B0604020202020204" pitchFamily="34" charset="0"/>
                <a:cs typeface="Arial" panose="020B0604020202020204" pitchFamily="34" charset="0"/>
              </a:rPr>
              <a:t>as soon as possible</a:t>
            </a:r>
            <a:r>
              <a:rPr lang="en-US" sz="1600">
                <a:solidFill>
                  <a:schemeClr val="tx1"/>
                </a:solidFill>
                <a:latin typeface="Arial" panose="020B0604020202020204" pitchFamily="34" charset="0"/>
                <a:cs typeface="Arial" panose="020B0604020202020204" pitchFamily="34" charset="0"/>
              </a:rPr>
              <a:t>, but no later than ten business days upon receiving the written request, excluding weekends and recognized state holidays. </a:t>
            </a:r>
          </a:p>
          <a:p>
            <a:pPr>
              <a:buFont typeface="Wingdings" panose="05000000000000000000" pitchFamily="2" charset="2"/>
              <a:buChar char="§"/>
            </a:pPr>
            <a:r>
              <a:rPr lang="en-US" sz="1600">
                <a:solidFill>
                  <a:schemeClr val="tx1"/>
                </a:solidFill>
                <a:latin typeface="Arial" panose="020B0604020202020204" pitchFamily="34" charset="0"/>
                <a:cs typeface="Arial" panose="020B0604020202020204" pitchFamily="34" charset="0"/>
              </a:rPr>
              <a:t>Maintain professional communication practices when requesting records from another school and when processing incoming requests for records from another school.  Timestamp records request documents and be courteous when processing requests.  Ten business days is the maximum allowed to process requests and more timely responses are appreciated by the school, parent/guardian, and student.  When ten business days have elapsed with no response, a district superintendent or designee may become involved. </a:t>
            </a:r>
          </a:p>
          <a:p>
            <a:pPr>
              <a:buFont typeface="Wingdings" panose="05000000000000000000" pitchFamily="2" charset="2"/>
              <a:buChar char="§"/>
            </a:pPr>
            <a:r>
              <a:rPr lang="en-US" sz="1600">
                <a:solidFill>
                  <a:schemeClr val="tx1"/>
                </a:solidFill>
                <a:latin typeface="Arial" panose="020B0604020202020204" pitchFamily="34" charset="0"/>
                <a:cs typeface="Arial" panose="020B0604020202020204" pitchFamily="34" charset="0"/>
              </a:rPr>
              <a:t>Remember to request a PowerSchool Transfer when requesting records for a student from an in-district school.  Remember to process a PowerSchool Transfer when receiving records requests from an in-district school.  Three days processing time for In-District PowerSchool Transfers is the expectation.</a:t>
            </a:r>
          </a:p>
          <a:p>
            <a:pPr marL="0" indent="0">
              <a:buNone/>
            </a:pPr>
            <a:endParaRPr lang="en-US" sz="1600">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06608"/>
      </p:ext>
    </p:extLst>
  </p:cSld>
  <p:clrMapOvr>
    <a:overrideClrMapping bg1="lt1" tx1="dk1" bg2="lt2" tx2="dk2" accent1="accent1" accent2="accent2" accent3="accent3" accent4="accent4" accent5="accent5" accent6="accent6" hlink="hlink" folHlink="folHlink"/>
  </p:clrMapOvr>
</p:sld>
</file>

<file path=ppt/slides/slide2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7" y="151339"/>
            <a:ext cx="9775213" cy="750664"/>
          </a:xfrm>
        </p:spPr>
        <p:txBody>
          <a:bodyPr>
            <a:normAutofit/>
          </a:bodyPr>
          <a:lstStyle/>
          <a:p>
            <a:r>
              <a:rPr lang="en-US" b="1">
                <a:latin typeface="Arial" panose="020B0604020202020204" pitchFamily="34" charset="0"/>
                <a:cs typeface="Arial" panose="020B0604020202020204" pitchFamily="34" charset="0"/>
              </a:rPr>
              <a:t>State Board Regulation</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201907" y="1150937"/>
            <a:ext cx="11433623" cy="5707063"/>
          </a:xfrm>
        </p:spPr>
        <p:txBody>
          <a:bodyPr>
            <a:noAutofit/>
          </a:bodyPr>
          <a:lstStyle/>
          <a:p>
            <a:pPr marL="57150" indent="0" algn="just">
              <a:spcBef>
                <a:spcPts val="0"/>
              </a:spcBef>
              <a:buNone/>
            </a:pPr>
            <a:r>
              <a:rPr lang="en-US" sz="1600" b="1">
                <a:solidFill>
                  <a:schemeClr val="tx1"/>
                </a:solidFill>
                <a:latin typeface="Arial" panose="020B0604020202020204" pitchFamily="34" charset="0"/>
                <a:cs typeface="Arial" panose="020B0604020202020204" pitchFamily="34" charset="0"/>
              </a:rPr>
              <a:t>R43-273 Transfers and Withdrawals (Continued)</a:t>
            </a:r>
          </a:p>
          <a:p>
            <a:pPr marL="57150" indent="0" algn="just">
              <a:spcBef>
                <a:spcPts val="0"/>
              </a:spcBef>
              <a:buNone/>
            </a:pPr>
            <a:endParaRPr lang="en-US" sz="1600" b="1">
              <a:latin typeface="Arial" panose="020B0604020202020204" pitchFamily="34" charset="0"/>
              <a:cs typeface="Arial" panose="020B0604020202020204" pitchFamily="34" charset="0"/>
            </a:endParaRPr>
          </a:p>
          <a:p>
            <a:pPr marL="57150" indent="0" algn="just">
              <a:spcBef>
                <a:spcPts val="0"/>
              </a:spcBef>
              <a:buNone/>
            </a:pPr>
            <a:r>
              <a:rPr lang="en-US" sz="1600" b="1">
                <a:solidFill>
                  <a:schemeClr val="tx1"/>
                </a:solidFill>
                <a:latin typeface="Arial" panose="020B0604020202020204" pitchFamily="34" charset="0"/>
                <a:cs typeface="Arial" panose="020B0604020202020204" pitchFamily="34" charset="0"/>
              </a:rPr>
              <a:t>Kindergarten, Grades 1–6, and 7–8</a:t>
            </a:r>
            <a:r>
              <a:rPr lang="en-US" sz="1600">
                <a:solidFill>
                  <a:schemeClr val="tx1"/>
                </a:solidFill>
                <a:latin typeface="Arial" panose="020B0604020202020204" pitchFamily="34" charset="0"/>
                <a:cs typeface="Arial" panose="020B0604020202020204" pitchFamily="34" charset="0"/>
              </a:rPr>
              <a:t> </a:t>
            </a:r>
          </a:p>
          <a:p>
            <a:pPr algn="just">
              <a:spcBef>
                <a:spcPts val="0"/>
              </a:spcBef>
            </a:pPr>
            <a:r>
              <a:rPr lang="en-US" sz="1600">
                <a:solidFill>
                  <a:schemeClr val="tx1"/>
                </a:solidFill>
                <a:latin typeface="Arial" panose="020B0604020202020204" pitchFamily="34" charset="0"/>
                <a:cs typeface="Arial" panose="020B0604020202020204" pitchFamily="34" charset="0"/>
              </a:rPr>
              <a:t>A school must transfer a student’s disciplinary record of suspensions and expulsions to the public or private school to which the student is transferring when requested in writing by the receiving school, as soon as possible, but no later than ten business days upon receiving the written request, excluding weekends and recognized state holidays.</a:t>
            </a:r>
          </a:p>
          <a:p>
            <a:pPr algn="just">
              <a:spcBef>
                <a:spcPts val="0"/>
              </a:spcBef>
            </a:pPr>
            <a:r>
              <a:rPr lang="en-US" sz="1600">
                <a:solidFill>
                  <a:schemeClr val="tx1"/>
                </a:solidFill>
                <a:latin typeface="Arial" panose="020B0604020202020204" pitchFamily="34" charset="0"/>
                <a:cs typeface="Arial" panose="020B0604020202020204" pitchFamily="34" charset="0"/>
              </a:rPr>
              <a:t>Schools </a:t>
            </a:r>
            <a:r>
              <a:rPr lang="en-US" sz="1600" i="1" u="sng">
                <a:solidFill>
                  <a:schemeClr val="tx1"/>
                </a:solidFill>
                <a:latin typeface="Arial" panose="020B0604020202020204" pitchFamily="34" charset="0"/>
                <a:cs typeface="Arial" panose="020B0604020202020204" pitchFamily="34" charset="0"/>
              </a:rPr>
              <a:t>may not </a:t>
            </a:r>
            <a:r>
              <a:rPr lang="en-US" sz="1600">
                <a:solidFill>
                  <a:schemeClr val="tx1"/>
                </a:solidFill>
                <a:latin typeface="Arial" panose="020B0604020202020204" pitchFamily="34" charset="0"/>
                <a:cs typeface="Arial" panose="020B0604020202020204" pitchFamily="34" charset="0"/>
              </a:rPr>
              <a:t>withhold the transfer of records to a public or private school for fees owed by the student</a:t>
            </a:r>
            <a:r>
              <a:rPr lang="en-US" sz="1800">
                <a:solidFill>
                  <a:schemeClr val="tx1"/>
                </a:solidFill>
                <a:latin typeface="Arial" panose="020B0604020202020204" pitchFamily="34" charset="0"/>
                <a:cs typeface="Arial" panose="020B0604020202020204" pitchFamily="34" charset="0"/>
              </a:rPr>
              <a:t>.</a:t>
            </a:r>
          </a:p>
          <a:p>
            <a:pPr marL="57150" indent="0" algn="just">
              <a:spcBef>
                <a:spcPts val="0"/>
              </a:spcBef>
              <a:buNone/>
            </a:pPr>
            <a:endParaRPr lang="en-US">
              <a:latin typeface="Arial" panose="020B0604020202020204" pitchFamily="34" charset="0"/>
              <a:cs typeface="Arial" panose="020B0604020202020204" pitchFamily="34" charset="0"/>
            </a:endParaRPr>
          </a:p>
          <a:p>
            <a:pPr marL="57150" indent="0" algn="just">
              <a:spcBef>
                <a:spcPts val="0"/>
              </a:spcBef>
              <a:buNone/>
            </a:pPr>
            <a:r>
              <a:rPr lang="en-US" sz="1600" b="1">
                <a:solidFill>
                  <a:schemeClr val="tx1"/>
                </a:solidFill>
                <a:latin typeface="Arial" panose="020B0604020202020204" pitchFamily="34" charset="0"/>
                <a:cs typeface="Arial" panose="020B0604020202020204" pitchFamily="34" charset="0"/>
              </a:rPr>
              <a:t>Grades 9-12</a:t>
            </a:r>
          </a:p>
          <a:p>
            <a:pPr algn="just">
              <a:spcBef>
                <a:spcPts val="0"/>
              </a:spcBef>
            </a:pPr>
            <a:r>
              <a:rPr lang="en-US" sz="1600">
                <a:solidFill>
                  <a:schemeClr val="tx1"/>
                </a:solidFill>
                <a:latin typeface="Arial" panose="020B0604020202020204" pitchFamily="34" charset="0"/>
                <a:cs typeface="Arial" panose="020B0604020202020204" pitchFamily="34" charset="0"/>
              </a:rPr>
              <a:t>Accurate accounting records shall be developed and maintained for student transfers and withdrawals. Comprehensive transcripts shall be submitted directly to the receiving school when requested in writing, as soon as possible, but no later than ten business days upon receiving the written request, excluding weekends and recognized state holidays. </a:t>
            </a:r>
          </a:p>
          <a:p>
            <a:pPr algn="just">
              <a:spcBef>
                <a:spcPts val="0"/>
              </a:spcBef>
            </a:pPr>
            <a:r>
              <a:rPr lang="en-US" sz="1600">
                <a:solidFill>
                  <a:schemeClr val="tx1"/>
                </a:solidFill>
                <a:latin typeface="Arial" panose="020B0604020202020204" pitchFamily="34" charset="0"/>
                <a:cs typeface="Arial" panose="020B0604020202020204" pitchFamily="34" charset="0"/>
              </a:rPr>
              <a:t>A permanent record of the transferred student shall be retained in the school from which the student is transferred. </a:t>
            </a:r>
          </a:p>
          <a:p>
            <a:pPr algn="just">
              <a:spcBef>
                <a:spcPts val="0"/>
              </a:spcBef>
            </a:pPr>
            <a:r>
              <a:rPr lang="en-US" sz="1600">
                <a:solidFill>
                  <a:schemeClr val="tx1"/>
                </a:solidFill>
                <a:latin typeface="Arial" panose="020B0604020202020204" pitchFamily="34" charset="0"/>
                <a:cs typeface="Arial" panose="020B0604020202020204" pitchFamily="34" charset="0"/>
              </a:rPr>
              <a:t>The school of record must transfer a student’s disciplinary record of suspensions and expulsions to the public or private school to which the student is transferring as soon as possible, but no later than ten business days upon receiving the written request, excluding weekends and recognized state holidays. </a:t>
            </a:r>
          </a:p>
          <a:p>
            <a:pPr algn="just">
              <a:spcBef>
                <a:spcPts val="0"/>
              </a:spcBef>
            </a:pPr>
            <a:r>
              <a:rPr lang="en-US" sz="1600">
                <a:solidFill>
                  <a:schemeClr val="tx1"/>
                </a:solidFill>
                <a:latin typeface="Arial" panose="020B0604020202020204" pitchFamily="34" charset="0"/>
                <a:cs typeface="Arial" panose="020B0604020202020204" pitchFamily="34" charset="0"/>
              </a:rPr>
              <a:t>Schools </a:t>
            </a:r>
            <a:r>
              <a:rPr lang="en-US" sz="1600" i="1" u="sng">
                <a:solidFill>
                  <a:schemeClr val="tx1"/>
                </a:solidFill>
                <a:latin typeface="Arial" panose="020B0604020202020204" pitchFamily="34" charset="0"/>
                <a:cs typeface="Arial" panose="020B0604020202020204" pitchFamily="34" charset="0"/>
              </a:rPr>
              <a:t>may not </a:t>
            </a:r>
            <a:r>
              <a:rPr lang="en-US" sz="1600">
                <a:solidFill>
                  <a:schemeClr val="tx1"/>
                </a:solidFill>
                <a:latin typeface="Arial" panose="020B0604020202020204" pitchFamily="34" charset="0"/>
                <a:cs typeface="Arial" panose="020B0604020202020204" pitchFamily="34" charset="0"/>
              </a:rPr>
              <a:t>withhold the transfer of records to a public or private school for fees owed by the student.</a:t>
            </a:r>
          </a:p>
          <a:p>
            <a:pPr marL="57150" indent="0">
              <a:buNone/>
            </a:pPr>
            <a:endParaRPr lang="en-US" sz="1600">
              <a:latin typeface="Arial" panose="020B0604020202020204" pitchFamily="34" charset="0"/>
              <a:cs typeface="Arial" panose="020B0604020202020204" pitchFamily="34" charset="0"/>
            </a:endParaRPr>
          </a:p>
          <a:p>
            <a:pPr marL="0" indent="0" algn="just">
              <a:buNone/>
            </a:pPr>
            <a:endParaRPr lang="en-US" sz="1600" i="1">
              <a:latin typeface="Arial" panose="020B0604020202020204" pitchFamily="34" charset="0"/>
              <a:cs typeface="Arial" panose="020B0604020202020204" pitchFamily="34" charset="0"/>
            </a:endParaRPr>
          </a:p>
          <a:p>
            <a:pPr marL="0" indent="0" algn="just">
              <a:buNone/>
            </a:pPr>
            <a:endParaRPr lang="en-US" sz="1600">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82748"/>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User">
            <a:extLst>
              <a:ext uri="{FF2B5EF4-FFF2-40B4-BE49-F238E27FC236}">
                <a16:creationId xmlns:a16="http://schemas.microsoft.com/office/drawing/2014/main" id="{563ABCE6-4511-6D2B-EF14-FF2609AECE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9303" y="1119116"/>
            <a:ext cx="2213635" cy="2213635"/>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B72B-99AA-4461-9193-DE45A91110BC}"/>
              </a:ext>
            </a:extLst>
          </p:cNvPr>
          <p:cNvSpPr>
            <a:spLocks noGrp="1"/>
          </p:cNvSpPr>
          <p:nvPr>
            <p:ph type="ctrTitle"/>
          </p:nvPr>
        </p:nvSpPr>
        <p:spPr>
          <a:xfrm>
            <a:off x="1633464" y="3229100"/>
            <a:ext cx="8921672" cy="1198983"/>
          </a:xfrm>
        </p:spPr>
        <p:txBody>
          <a:bodyPr anchor="b">
            <a:normAutofit fontScale="90000"/>
          </a:bodyPr>
          <a:lstStyle/>
          <a:p>
            <a:pPr algn="l"/>
            <a:r>
              <a:rPr lang="en-US" sz="8000">
                <a:latin typeface="Arial" panose="020B0604020202020204" pitchFamily="34" charset="0"/>
                <a:cs typeface="Arial" panose="020B0604020202020204" pitchFamily="34" charset="0"/>
              </a:rPr>
              <a:t>Student Withdrawals</a:t>
            </a:r>
          </a:p>
        </p:txBody>
      </p:sp>
    </p:spTree>
    <p:extLst>
      <p:ext uri="{BB962C8B-B14F-4D97-AF65-F5344CB8AC3E}">
        <p14:creationId xmlns:p14="http://schemas.microsoft.com/office/powerpoint/2010/main" val="21545798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192576" y="242087"/>
            <a:ext cx="10007495" cy="750664"/>
          </a:xfrm>
        </p:spPr>
        <p:txBody>
          <a:bodyPr>
            <a:noAutofit/>
          </a:bodyPr>
          <a:lstStyle/>
          <a:p>
            <a:r>
              <a:rPr lang="en-US" b="1">
                <a:latin typeface="Arial" panose="020B0604020202020204" pitchFamily="34" charset="0"/>
                <a:cs typeface="Arial" panose="020B0604020202020204" pitchFamily="34" charset="0"/>
              </a:rPr>
              <a:t>Student Withdrawals</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413886" y="1114455"/>
            <a:ext cx="6593746" cy="5851134"/>
          </a:xfrm>
        </p:spPr>
        <p:txBody>
          <a:bodyPr>
            <a:noAutofit/>
          </a:bodyPr>
          <a:lstStyle/>
          <a:p>
            <a:pPr marL="0" indent="0" algn="just">
              <a:spcBef>
                <a:spcPts val="0"/>
              </a:spcBef>
              <a:buNone/>
            </a:pPr>
            <a:r>
              <a:rPr lang="en-US" sz="1600" b="1">
                <a:solidFill>
                  <a:schemeClr val="tx1"/>
                </a:solidFill>
                <a:latin typeface="Arial" panose="020B0604020202020204" pitchFamily="34" charset="0"/>
                <a:ea typeface="Calibri" panose="020F0502020204030204" pitchFamily="34" charset="0"/>
                <a:cs typeface="Arial" panose="020B0604020202020204" pitchFamily="34" charset="0"/>
              </a:rPr>
              <a:t>Notice of Student Withdrawal can include:</a:t>
            </a:r>
          </a:p>
          <a:p>
            <a:pPr marL="0" indent="0" algn="just">
              <a:spcBef>
                <a:spcPts val="0"/>
              </a:spcBef>
              <a:buNone/>
            </a:pPr>
            <a:endParaRPr lang="en-US" sz="160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Receiving notification from a parent/guardian, adult student, or responsible adult (Social Worker) that the student will no longer attend your school.  Recommended: When received verbally, request the information be provided in writing and/or that a School Withdrawal form be completed.  </a:t>
            </a: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Ask for the date of withdrawal and next school be included.</a:t>
            </a:r>
          </a:p>
          <a:p>
            <a:pPr marL="0" indent="0" algn="just">
              <a:spcBef>
                <a:spcPts val="0"/>
              </a:spcBef>
              <a:buNone/>
            </a:pP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Receiving an Official Request for Records from another school (in state, out of state, public school, private school, or home school).  Official Requests for Records normally include a specific enrollment or start date at the next school.</a:t>
            </a:r>
          </a:p>
          <a:p>
            <a:pPr marL="0" indent="0" algn="just">
              <a:spcBef>
                <a:spcPts val="0"/>
              </a:spcBef>
              <a:buNone/>
            </a:pPr>
            <a:endParaRPr lang="en-US" sz="160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Receiving a Letter of Enrollment from another scho</a:t>
            </a: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ol (common for home schools).  Letters of Enrollment normally include a specific enrollment or start date with the home school.</a:t>
            </a:r>
          </a:p>
          <a:p>
            <a:pPr algn="just">
              <a:spcBef>
                <a:spcPts val="0"/>
              </a:spcBef>
              <a:buFont typeface="Wingdings" panose="05000000000000000000" pitchFamily="2" charset="2"/>
              <a:buChar char="§"/>
            </a:pPr>
            <a:endParaRPr lang="en-US" sz="16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None/>
            </a:pPr>
            <a:r>
              <a:rPr lang="en-US" sz="1600" b="1">
                <a:solidFill>
                  <a:schemeClr val="tx1"/>
                </a:solidFill>
                <a:latin typeface="Arial" panose="020B0604020202020204" pitchFamily="34" charset="0"/>
                <a:ea typeface="Calibri" panose="020F0502020204030204" pitchFamily="34" charset="0"/>
                <a:cs typeface="Arial" panose="020B0604020202020204" pitchFamily="34" charset="0"/>
              </a:rPr>
              <a:t>Mandated Student Withdrawal takes place when:</a:t>
            </a:r>
          </a:p>
          <a:p>
            <a:pPr marL="0" indent="0" algn="just">
              <a:spcBef>
                <a:spcPts val="0"/>
              </a:spcBef>
              <a:buNone/>
            </a:pPr>
            <a:endParaRPr lang="en-US" sz="160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An enrolled student accrues 10 consecutive unlawful absences and is not present on the 11</a:t>
            </a:r>
            <a:r>
              <a:rPr lang="en-US" sz="1600" baseline="30000">
                <a:solidFill>
                  <a:schemeClr val="tx1"/>
                </a:solidFill>
                <a:latin typeface="Arial" panose="020B0604020202020204" pitchFamily="34" charset="0"/>
                <a:ea typeface="Calibri" panose="020F0502020204030204" pitchFamily="34" charset="0"/>
                <a:cs typeface="Arial" panose="020B0604020202020204" pitchFamily="34" charset="0"/>
              </a:rPr>
              <a:t>th</a:t>
            </a: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 day.</a:t>
            </a:r>
          </a:p>
          <a:p>
            <a:pPr marL="0" indent="0" algn="just">
              <a:buNone/>
            </a:pPr>
            <a:endParaRPr lang="en-US" sz="16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672411-0744-4330-A17C-9DC788B0AB86}"/>
              </a:ext>
            </a:extLst>
          </p:cNvPr>
          <p:cNvSpPr txBox="1"/>
          <p:nvPr/>
        </p:nvSpPr>
        <p:spPr>
          <a:xfrm>
            <a:off x="8066086" y="4040022"/>
            <a:ext cx="2776756" cy="1634490"/>
          </a:xfrm>
          <a:prstGeom prst="roundRect">
            <a:avLst/>
          </a:prstGeom>
          <a:solidFill>
            <a:schemeClr val="accent2">
              <a:lumMod val="75000"/>
            </a:schemeClr>
          </a:solidFill>
          <a:ln w="38100">
            <a:solidFill>
              <a:srgbClr val="C00000"/>
            </a:solidFill>
          </a:ln>
        </p:spPr>
        <p:txBody>
          <a:bodyPr wrap="square" rtlCol="0">
            <a:spAutoFit/>
          </a:bodyPr>
          <a:lstStyle>
            <a:defPPr>
              <a:defRPr lang="en-US"/>
            </a:defPPr>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All Student Withdrawals require a PowerSchool Transfer be completed as soon as possible.</a:t>
            </a:r>
          </a:p>
        </p:txBody>
      </p:sp>
      <p:sp>
        <p:nvSpPr>
          <p:cNvPr id="5" name="TextBox 4">
            <a:extLst>
              <a:ext uri="{FF2B5EF4-FFF2-40B4-BE49-F238E27FC236}">
                <a16:creationId xmlns:a16="http://schemas.microsoft.com/office/drawing/2014/main" id="{DA4D30B3-156C-474B-86A5-71AB297723DA}"/>
              </a:ext>
            </a:extLst>
          </p:cNvPr>
          <p:cNvSpPr txBox="1"/>
          <p:nvPr/>
        </p:nvSpPr>
        <p:spPr>
          <a:xfrm>
            <a:off x="8066086" y="1183488"/>
            <a:ext cx="2776756" cy="1021556"/>
          </a:xfrm>
          <a:prstGeom prst="roundRect">
            <a:avLst/>
          </a:prstGeom>
          <a:solidFill>
            <a:schemeClr val="accent2">
              <a:lumMod val="75000"/>
            </a:schemeClr>
          </a:solidFill>
          <a:ln w="381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Make every effort to obtain the name of next school.</a:t>
            </a:r>
          </a:p>
        </p:txBody>
      </p:sp>
      <p:sp>
        <p:nvSpPr>
          <p:cNvPr id="6" name="TextBox 5">
            <a:extLst>
              <a:ext uri="{FF2B5EF4-FFF2-40B4-BE49-F238E27FC236}">
                <a16:creationId xmlns:a16="http://schemas.microsoft.com/office/drawing/2014/main" id="{B314C6DE-AE02-4845-9D94-B2518B3DD8E1}"/>
              </a:ext>
            </a:extLst>
          </p:cNvPr>
          <p:cNvSpPr txBox="1"/>
          <p:nvPr/>
        </p:nvSpPr>
        <p:spPr>
          <a:xfrm>
            <a:off x="8066086" y="2448453"/>
            <a:ext cx="2776756" cy="1328023"/>
          </a:xfrm>
          <a:prstGeom prst="roundRect">
            <a:avLst/>
          </a:prstGeom>
          <a:solidFill>
            <a:schemeClr val="accent2">
              <a:lumMod val="75000"/>
            </a:schemeClr>
          </a:solidFill>
          <a:ln w="38100">
            <a:solidFill>
              <a:srgbClr val="C00000"/>
            </a:solidFill>
          </a:ln>
        </p:spPr>
        <p:txBody>
          <a:bodyPr wrap="square" rtlCol="0">
            <a:spAutoFit/>
          </a:bodyPr>
          <a:lstStyle>
            <a:defPPr>
              <a:defRPr lang="en-US"/>
            </a:defPPr>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Be prepared to send a complete set of records to the next school when requested.</a:t>
            </a:r>
          </a:p>
        </p:txBody>
      </p:sp>
    </p:spTree>
    <p:extLst>
      <p:ext uri="{BB962C8B-B14F-4D97-AF65-F5344CB8AC3E}">
        <p14:creationId xmlns:p14="http://schemas.microsoft.com/office/powerpoint/2010/main" val="10811178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54306" y="1713090"/>
            <a:ext cx="6203512" cy="4899894"/>
          </a:xfrm>
        </p:spPr>
        <p:txBody>
          <a:bodyPr>
            <a:noAutofit/>
          </a:bodyPr>
          <a:lstStyle/>
          <a:p>
            <a:pPr marL="0" indent="0" algn="just">
              <a:buNone/>
            </a:pPr>
            <a:r>
              <a:rPr lang="en-US" sz="1600" b="1">
                <a:solidFill>
                  <a:srgbClr val="0070C0"/>
                </a:solidFill>
                <a:latin typeface="Arial" panose="020B0604020202020204" pitchFamily="34" charset="0"/>
                <a:cs typeface="Arial" panose="020B0604020202020204" pitchFamily="34" charset="0"/>
              </a:rPr>
              <a:t>No-Show Student</a:t>
            </a:r>
            <a:r>
              <a:rPr lang="en-US" sz="1600">
                <a:solidFill>
                  <a:schemeClr val="tx1"/>
                </a:solidFill>
                <a:latin typeface="Arial" panose="020B0604020202020204" pitchFamily="34" charset="0"/>
                <a:cs typeface="Arial" panose="020B0604020202020204" pitchFamily="34" charset="0"/>
              </a:rPr>
              <a:t>:  A </a:t>
            </a:r>
            <a:r>
              <a:rPr lang="en-US" sz="1600" b="1">
                <a:solidFill>
                  <a:srgbClr val="0070C0"/>
                </a:solidFill>
                <a:latin typeface="Arial" panose="020B0604020202020204" pitchFamily="34" charset="0"/>
                <a:cs typeface="Arial" panose="020B0604020202020204" pitchFamily="34" charset="0"/>
              </a:rPr>
              <a:t>No-Show Student </a:t>
            </a:r>
            <a:r>
              <a:rPr lang="en-US" sz="1600">
                <a:solidFill>
                  <a:schemeClr val="tx1"/>
                </a:solidFill>
                <a:latin typeface="Arial" panose="020B0604020202020204" pitchFamily="34" charset="0"/>
                <a:cs typeface="Arial" panose="020B0604020202020204" pitchFamily="34" charset="0"/>
              </a:rPr>
              <a:t>is one who does not show up for the new school year. </a:t>
            </a:r>
          </a:p>
          <a:p>
            <a:pPr algn="just">
              <a:buFont typeface="Wingdings" panose="05000000000000000000" pitchFamily="2" charset="2"/>
              <a:buChar char="§"/>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Returning Student No-Show</a:t>
            </a: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 This student attended your school in the previous year, was enrolled on the last day of school before summer and was expected to return after summer but </a:t>
            </a:r>
            <a:r>
              <a:rPr lang="en-US" sz="1600" u="sng">
                <a:solidFill>
                  <a:schemeClr val="tx1"/>
                </a:solidFill>
                <a:effectLst/>
                <a:latin typeface="Arial" panose="020B0604020202020204" pitchFamily="34" charset="0"/>
                <a:ea typeface="Calibri" panose="020F0502020204030204" pitchFamily="34" charset="0"/>
                <a:cs typeface="Arial" panose="020B0604020202020204" pitchFamily="34" charset="0"/>
              </a:rPr>
              <a:t>never shows up </a:t>
            </a: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for the current school year.</a:t>
            </a:r>
          </a:p>
          <a:p>
            <a:pPr>
              <a:buFont typeface="Wingdings" panose="05000000000000000000" pitchFamily="2" charset="2"/>
              <a:buChar char="§"/>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New Student No-Show</a:t>
            </a: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 This student went through the school’s enrollment process as a new student, but </a:t>
            </a:r>
            <a:r>
              <a:rPr lang="en-US" sz="1600" u="sng">
                <a:solidFill>
                  <a:schemeClr val="tx1"/>
                </a:solidFill>
                <a:effectLst/>
                <a:latin typeface="Arial" panose="020B0604020202020204" pitchFamily="34" charset="0"/>
                <a:ea typeface="Calibri" panose="020F0502020204030204" pitchFamily="34" charset="0"/>
                <a:cs typeface="Arial" panose="020B0604020202020204" pitchFamily="34" charset="0"/>
              </a:rPr>
              <a:t>never shows up</a:t>
            </a: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 This student has no prior enrollment history at the school. </a:t>
            </a:r>
          </a:p>
          <a:p>
            <a:pPr>
              <a:buFont typeface="Wingdings" panose="05000000000000000000" pitchFamily="2" charset="2"/>
              <a:buChar char="§"/>
            </a:pPr>
            <a:r>
              <a:rPr lang="en-US" sz="1600" b="1">
                <a:solidFill>
                  <a:schemeClr val="tx1"/>
                </a:solidFill>
                <a:effectLst/>
                <a:latin typeface="Arial" panose="020B0604020202020204" pitchFamily="34" charset="0"/>
                <a:ea typeface="Calibri" panose="020F0502020204030204" pitchFamily="34" charset="0"/>
                <a:cs typeface="Arial" panose="020B0604020202020204" pitchFamily="34" charset="0"/>
              </a:rPr>
              <a:t>Not Returning Stu</a:t>
            </a:r>
            <a:r>
              <a:rPr lang="en-US" sz="1600" b="1">
                <a:solidFill>
                  <a:schemeClr val="tx1"/>
                </a:solidFill>
                <a:latin typeface="Arial" panose="020B0604020202020204" pitchFamily="34" charset="0"/>
                <a:ea typeface="Calibri" panose="020F0502020204030204" pitchFamily="34" charset="0"/>
                <a:cs typeface="Arial" panose="020B0604020202020204" pitchFamily="34" charset="0"/>
              </a:rPr>
              <a:t>dent No-Show:  </a:t>
            </a: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This student attended your school in the previous year, was enrolled on the last day of school before summer but is not expected to return because the school already received withdrawal notification.  This type of No-Show can be processed without coding 10 consecutive days of unexcused absences by using an </a:t>
            </a:r>
            <a:r>
              <a:rPr lang="en-US" sz="1600" i="1">
                <a:solidFill>
                  <a:schemeClr val="tx1"/>
                </a:solidFill>
                <a:latin typeface="Arial" panose="020B0604020202020204" pitchFamily="34" charset="0"/>
                <a:ea typeface="Calibri" panose="020F0502020204030204" pitchFamily="34" charset="0"/>
                <a:cs typeface="Arial" panose="020B0604020202020204" pitchFamily="34" charset="0"/>
              </a:rPr>
              <a:t>optional additional step </a:t>
            </a: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when completing the PowerSchool Transfer.</a:t>
            </a:r>
          </a:p>
        </p:txBody>
      </p:sp>
      <p:sp>
        <p:nvSpPr>
          <p:cNvPr id="6" name="Title 1">
            <a:extLst>
              <a:ext uri="{FF2B5EF4-FFF2-40B4-BE49-F238E27FC236}">
                <a16:creationId xmlns:a16="http://schemas.microsoft.com/office/drawing/2014/main" id="{328A1C3C-BF9E-4668-A6F6-192FA3D64063}"/>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Student Withdrawals</a:t>
            </a:r>
          </a:p>
        </p:txBody>
      </p:sp>
      <p:sp>
        <p:nvSpPr>
          <p:cNvPr id="7" name="Title 1">
            <a:extLst>
              <a:ext uri="{FF2B5EF4-FFF2-40B4-BE49-F238E27FC236}">
                <a16:creationId xmlns:a16="http://schemas.microsoft.com/office/drawing/2014/main" id="{72FF0A4C-C5DA-475D-8CFC-5B9E4C6C91A2}"/>
              </a:ext>
            </a:extLst>
          </p:cNvPr>
          <p:cNvSpPr txBox="1">
            <a:spLocks/>
          </p:cNvSpPr>
          <p:nvPr/>
        </p:nvSpPr>
        <p:spPr>
          <a:xfrm>
            <a:off x="354306" y="995680"/>
            <a:ext cx="10941766" cy="375332"/>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When a student is withdrawn, a </a:t>
            </a:r>
            <a:r>
              <a:rPr kumimoji="0" lang="en-US" sz="1600" b="1" i="0" u="none" strike="noStrike" kern="1200" cap="none" spc="0" normalizeH="0" baseline="0" noProof="0">
                <a:ln>
                  <a:noFill/>
                </a:ln>
                <a:solidFill>
                  <a:srgbClr val="0070C0"/>
                </a:solidFill>
                <a:effectLst/>
                <a:uLnTx/>
                <a:uFillTx/>
                <a:latin typeface="Calibri Light" panose="020F0302020204030204"/>
                <a:ea typeface="Calibri" panose="020F0502020204030204" pitchFamily="34" charset="0"/>
                <a:cs typeface="Times New Roman" panose="02020603050405020304" pitchFamily="18" charset="0"/>
              </a:rPr>
              <a:t>PowerSchool</a:t>
            </a:r>
            <a:r>
              <a:rPr kumimoji="0" lang="en-US" sz="1600" b="0" i="0" u="none" strike="noStrike" kern="1200" cap="none" spc="0" normalizeH="0" baseline="0" noProof="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a:t>
            </a:r>
            <a:r>
              <a:rPr kumimoji="0" lang="en-US" sz="1600" b="1" i="0" u="none" strike="noStrike" kern="1200" cap="none" spc="0" normalizeH="0" baseline="0" noProof="0">
                <a:ln>
                  <a:noFill/>
                </a:ln>
                <a:solidFill>
                  <a:srgbClr val="0070C0"/>
                </a:solidFill>
                <a:effectLst/>
                <a:uLnTx/>
                <a:uFillTx/>
                <a:latin typeface="Calibri Light" panose="020F0302020204030204"/>
                <a:ea typeface="Calibri" panose="020F0502020204030204" pitchFamily="34" charset="0"/>
                <a:cs typeface="Times New Roman" panose="02020603050405020304" pitchFamily="18" charset="0"/>
              </a:rPr>
              <a:t>Transfer</a:t>
            </a:r>
            <a:r>
              <a:rPr kumimoji="0" lang="en-US" sz="1600" b="0" i="0" u="none" strike="noStrike" kern="1200" cap="none" spc="0" normalizeH="0" baseline="0" noProof="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is completed. </a:t>
            </a:r>
            <a:endParaRPr kumimoji="0" lang="en-US" sz="1600" b="1" i="0" u="none" strike="noStrike" kern="1200" cap="none" spc="0" normalizeH="0" baseline="0" noProof="0">
              <a:ln>
                <a:noFill/>
              </a:ln>
              <a:solidFill>
                <a:srgbClr val="E84C22"/>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E0BFF8EF-BC0D-4245-A3D5-884A7E6DF869}"/>
              </a:ext>
            </a:extLst>
          </p:cNvPr>
          <p:cNvSpPr txBox="1"/>
          <p:nvPr/>
        </p:nvSpPr>
        <p:spPr>
          <a:xfrm>
            <a:off x="6973455" y="1468074"/>
            <a:ext cx="4322617" cy="4884658"/>
          </a:xfrm>
          <a:prstGeom prst="roundRect">
            <a:avLst/>
          </a:prstGeom>
          <a:solidFill>
            <a:schemeClr val="accent1">
              <a:lumMod val="20000"/>
              <a:lumOff val="80000"/>
            </a:schemeClr>
          </a:solidFill>
          <a:ln w="38100">
            <a:solidFill>
              <a:schemeClr val="accent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Returning and New Student No-Show’s: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SCDE requires attendance be recorded for the first ten days of school before processing the PowerSchool No-Show Transfer.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When the student accrues 3 consecutive unexcused absences, prepare to process Truancy.  Truancy will only be processed if the student shows up for school within the first ten days.  If that happens, the student is not a No-Show.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 the 11</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day of absence, replace the absent attendance codes with blank (present) and complete the PowerSchool Transfer as a No-Show.</a:t>
            </a:r>
          </a:p>
        </p:txBody>
      </p:sp>
    </p:spTree>
    <p:extLst>
      <p:ext uri="{BB962C8B-B14F-4D97-AF65-F5344CB8AC3E}">
        <p14:creationId xmlns:p14="http://schemas.microsoft.com/office/powerpoint/2010/main" val="140483331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54305" y="1354822"/>
            <a:ext cx="10007494" cy="612523"/>
          </a:xfrm>
        </p:spPr>
        <p:txBody>
          <a:bodyPr>
            <a:noAutofit/>
          </a:bodyPr>
          <a:lstStyle/>
          <a:p>
            <a:pPr marL="0" indent="0" algn="just">
              <a:spcBef>
                <a:spcPts val="0"/>
              </a:spcBef>
              <a:spcAft>
                <a:spcPts val="600"/>
              </a:spcAft>
              <a:buNone/>
            </a:pP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Several PowerSchool fields are coded when performing a PowerSchool Transfer.  A PowerSchool Transfer cannot be completed without knowing the information required to populate the below fields.</a:t>
            </a:r>
          </a:p>
          <a:p>
            <a:pPr marL="0" indent="0" algn="just">
              <a:spcBef>
                <a:spcPts val="0"/>
              </a:spcBef>
              <a:buNone/>
            </a:pPr>
            <a:endParaRPr lang="en-US" sz="16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A9F47F8D-ADA8-4671-8F80-833E8FAA5777}"/>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Student Withdrawals</a:t>
            </a:r>
          </a:p>
        </p:txBody>
      </p:sp>
      <p:sp>
        <p:nvSpPr>
          <p:cNvPr id="30" name="Title 1">
            <a:extLst>
              <a:ext uri="{FF2B5EF4-FFF2-40B4-BE49-F238E27FC236}">
                <a16:creationId xmlns:a16="http://schemas.microsoft.com/office/drawing/2014/main" id="{85E109C8-F4DE-444D-A813-6C656A9A561D}"/>
              </a:ext>
            </a:extLst>
          </p:cNvPr>
          <p:cNvSpPr txBox="1">
            <a:spLocks/>
          </p:cNvSpPr>
          <p:nvPr/>
        </p:nvSpPr>
        <p:spPr>
          <a:xfrm>
            <a:off x="354306" y="874628"/>
            <a:ext cx="10007495" cy="375332"/>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When a student is withdrawn, a </a:t>
            </a: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PowerSchool</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Transfer</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is completed. </a:t>
            </a:r>
            <a:endParaRPr kumimoji="0" lang="en-US" sz="1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endParaRPr>
          </a:p>
        </p:txBody>
      </p:sp>
      <p:sp>
        <p:nvSpPr>
          <p:cNvPr id="5" name="Content Placeholder 2">
            <a:extLst>
              <a:ext uri="{FF2B5EF4-FFF2-40B4-BE49-F238E27FC236}">
                <a16:creationId xmlns:a16="http://schemas.microsoft.com/office/drawing/2014/main" id="{E36D8529-D30F-4768-B5DA-37B5FEBE5521}"/>
              </a:ext>
            </a:extLst>
          </p:cNvPr>
          <p:cNvSpPr txBox="1">
            <a:spLocks/>
          </p:cNvSpPr>
          <p:nvPr/>
        </p:nvSpPr>
        <p:spPr>
          <a:xfrm>
            <a:off x="354305" y="1967345"/>
            <a:ext cx="8106204" cy="46456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Exit Date &amp; Date of Transfer: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the day after the students last day in attendance at your school or.  For No-Show Students, this is the first day of school.  The Exit Date and Date of Transfer must be an in-session date.</a:t>
            </a:r>
          </a:p>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Exit Code: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school selects the most appropriate Exit Code based on the reason for the transfer.  For No Show Students, the Exit Code is always NS (No-Show).</a:t>
            </a:r>
          </a:p>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Exit Comment &amp; Transfer Comment: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These comments should include the name and district to which the student is transferring and the initials of the person who completed the PowerSchool Transfer.  Make every effort to populate this comment for students in 7</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-12</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grade. </a:t>
            </a:r>
          </a:p>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Moved To District: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the SC public school district to which the student is transferring and includes unique values to use for non-SC public school transfers. </a:t>
            </a:r>
          </a:p>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Moved To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the name of the SC public school to which the student is transferring and includes unique values to use for non-SC public school transfers. </a:t>
            </a:r>
          </a:p>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Transfer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is only applicable to In-District Transfers and is the in-district school to which the student is transferring.</a:t>
            </a:r>
          </a:p>
          <a:p>
            <a:pPr marL="342900" marR="0" lvl="0" indent="-342900" algn="just" defTabSz="457200" rtl="0" eaLnBrk="1" fontAlgn="auto" latinLnBrk="0" hangingPunct="1">
              <a:lnSpc>
                <a:spcPct val="100000"/>
              </a:lnSpc>
              <a:spcBef>
                <a:spcPts val="0"/>
              </a:spcBef>
              <a:spcAft>
                <a:spcPts val="600"/>
              </a:spcAft>
              <a:buClr>
                <a:srgbClr val="E84C22"/>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No-Show Reason: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field is required and applicable to No-Show Students only.</a:t>
            </a:r>
          </a:p>
          <a:p>
            <a:pPr marL="0" marR="0" lvl="0" indent="0" algn="just" defTabSz="457200" rtl="0" eaLnBrk="1" fontAlgn="auto" latinLnBrk="0" hangingPunct="1">
              <a:lnSpc>
                <a:spcPct val="100000"/>
              </a:lnSpc>
              <a:spcBef>
                <a:spcPts val="0"/>
              </a:spcBef>
              <a:spcAft>
                <a:spcPts val="0"/>
              </a:spcAft>
              <a:buClr>
                <a:srgbClr val="E84C22"/>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1000"/>
              </a:spcBef>
              <a:spcAft>
                <a:spcPts val="0"/>
              </a:spcAft>
              <a:buClr>
                <a:srgbClr val="E84C22"/>
              </a:buClr>
              <a:buSzPct val="80000"/>
              <a:buFont typeface="Wingdings 3" charset="2"/>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457200" rtl="0" eaLnBrk="1" fontAlgn="auto" latinLnBrk="0" hangingPunct="1">
              <a:lnSpc>
                <a:spcPct val="100000"/>
              </a:lnSpc>
              <a:spcBef>
                <a:spcPts val="1000"/>
              </a:spcBef>
              <a:spcAft>
                <a:spcPts val="0"/>
              </a:spcAft>
              <a:buClr>
                <a:srgbClr val="E84C22"/>
              </a:buClr>
              <a:buSzPct val="80000"/>
              <a:buFont typeface="Wingdings 3" charset="2"/>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1000"/>
              </a:spcBef>
              <a:spcAft>
                <a:spcPts val="0"/>
              </a:spcAft>
              <a:buClr>
                <a:srgbClr val="E84C22"/>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C99B08D-5D84-45DA-898D-00FBD52B445E}"/>
              </a:ext>
            </a:extLst>
          </p:cNvPr>
          <p:cNvSpPr txBox="1"/>
          <p:nvPr/>
        </p:nvSpPr>
        <p:spPr>
          <a:xfrm>
            <a:off x="8931562" y="2567202"/>
            <a:ext cx="2807855" cy="2553891"/>
          </a:xfrm>
          <a:prstGeom prst="roundRect">
            <a:avLst/>
          </a:prstGeom>
          <a:solidFill>
            <a:schemeClr val="accent1">
              <a:lumMod val="20000"/>
              <a:lumOff val="80000"/>
            </a:schemeClr>
          </a:solidFill>
          <a:ln w="381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Moved To District &amp; Moved To School: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Make every effort to obtain this information.  Populate these fields for 7</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12</a:t>
            </a:r>
            <a:r>
              <a:rPr kumimoji="0" lang="en-US" sz="1600" b="0"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grade withdrawals to prevent dropout status.</a:t>
            </a:r>
          </a:p>
        </p:txBody>
      </p:sp>
    </p:spTree>
    <p:extLst>
      <p:ext uri="{BB962C8B-B14F-4D97-AF65-F5344CB8AC3E}">
        <p14:creationId xmlns:p14="http://schemas.microsoft.com/office/powerpoint/2010/main" val="18295743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Schoolhouse">
            <a:extLst>
              <a:ext uri="{FF2B5EF4-FFF2-40B4-BE49-F238E27FC236}">
                <a16:creationId xmlns:a16="http://schemas.microsoft.com/office/drawing/2014/main" id="{9E2DBADF-5FCA-1DDE-6F92-CD5B5E0F22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9303" y="1119116"/>
            <a:ext cx="2213635" cy="2213635"/>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B72B-99AA-4461-9193-DE45A91110BC}"/>
              </a:ext>
            </a:extLst>
          </p:cNvPr>
          <p:cNvSpPr>
            <a:spLocks noGrp="1"/>
          </p:cNvSpPr>
          <p:nvPr>
            <p:ph type="ctrTitle"/>
          </p:nvPr>
        </p:nvSpPr>
        <p:spPr>
          <a:xfrm>
            <a:off x="1289303" y="3061052"/>
            <a:ext cx="9412908" cy="928395"/>
          </a:xfrm>
        </p:spPr>
        <p:txBody>
          <a:bodyPr anchor="b">
            <a:noAutofit/>
          </a:bodyPr>
          <a:lstStyle/>
          <a:p>
            <a:r>
              <a:rPr lang="en-US" sz="4400">
                <a:latin typeface="Arial" panose="020B0604020202020204" pitchFamily="34" charset="0"/>
                <a:cs typeface="Arial" panose="020B0604020202020204" pitchFamily="34" charset="0"/>
              </a:rPr>
              <a:t>PowerSchool Transfer Out of School </a:t>
            </a:r>
          </a:p>
        </p:txBody>
      </p:sp>
    </p:spTree>
    <p:extLst>
      <p:ext uri="{BB962C8B-B14F-4D97-AF65-F5344CB8AC3E}">
        <p14:creationId xmlns:p14="http://schemas.microsoft.com/office/powerpoint/2010/main" val="287676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91" y="2604412"/>
            <a:ext cx="105600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Education Regulations and Laws Impacting PowerSchool</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70683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54306" y="1461110"/>
            <a:ext cx="10702470" cy="5079649"/>
          </a:xfrm>
        </p:spPr>
        <p:txBody>
          <a:bodyPr>
            <a:noAutofit/>
          </a:bodyPr>
          <a:lstStyle/>
          <a:p>
            <a:pPr marL="0" indent="0" algn="just">
              <a:spcBef>
                <a:spcPts val="0"/>
              </a:spcBef>
              <a:buNone/>
            </a:pPr>
            <a:r>
              <a:rPr lang="en-US" sz="1400" b="1">
                <a:solidFill>
                  <a:schemeClr val="tx1"/>
                </a:solidFill>
                <a:latin typeface="Arial" panose="020B0604020202020204" pitchFamily="34" charset="0"/>
                <a:ea typeface="Calibri" panose="020F0502020204030204" pitchFamily="34" charset="0"/>
                <a:cs typeface="Arial" panose="020B0604020202020204" pitchFamily="34" charset="0"/>
              </a:rPr>
              <a:t>PowerSchool Transfers:</a:t>
            </a:r>
          </a:p>
          <a:p>
            <a:pPr marL="0" indent="0" algn="just">
              <a:spcBef>
                <a:spcPts val="0"/>
              </a:spcBef>
              <a:buNone/>
            </a:pPr>
            <a:endParaRPr lang="en-US" sz="140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US" sz="1400" b="1">
                <a:solidFill>
                  <a:srgbClr val="0070C0"/>
                </a:solidFill>
                <a:latin typeface="Arial" panose="020B0604020202020204" pitchFamily="34" charset="0"/>
                <a:ea typeface="Calibri" panose="020F0502020204030204" pitchFamily="34" charset="0"/>
                <a:cs typeface="Arial" panose="020B0604020202020204" pitchFamily="34" charset="0"/>
              </a:rPr>
              <a:t>Out of District Transfer</a:t>
            </a:r>
            <a:r>
              <a:rPr lang="en-US" sz="1400">
                <a:solidFill>
                  <a:schemeClr val="tx1"/>
                </a:solidFill>
                <a:latin typeface="Arial" panose="020B0604020202020204" pitchFamily="34" charset="0"/>
                <a:ea typeface="Calibri" panose="020F0502020204030204" pitchFamily="34" charset="0"/>
                <a:cs typeface="Arial" panose="020B0604020202020204" pitchFamily="34" charset="0"/>
              </a:rPr>
              <a:t>:   PowerSchool Student Records cannot be transferred to an out-of-district PowerSchool system. </a:t>
            </a:r>
          </a:p>
          <a:p>
            <a:pPr lvl="1" algn="just">
              <a:spcBef>
                <a:spcPts val="0"/>
              </a:spcBef>
              <a:buFont typeface="Wingdings" panose="05000000000000000000" pitchFamily="2" charset="2"/>
              <a:buChar char="§"/>
            </a:pP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When a student withdraws from your school and transfers to an out-of-district school, complete the PowerSchool steps to </a:t>
            </a:r>
            <a:r>
              <a:rPr lang="en-US" sz="2000" b="1">
                <a:solidFill>
                  <a:srgbClr val="0070C0"/>
                </a:solidFill>
                <a:latin typeface="Arial" panose="020B0604020202020204" pitchFamily="34" charset="0"/>
                <a:ea typeface="Calibri" panose="020F0502020204030204" pitchFamily="34" charset="0"/>
                <a:cs typeface="Arial" panose="020B0604020202020204" pitchFamily="34" charset="0"/>
              </a:rPr>
              <a:t>Transfer Out of School</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a:t>
            </a:r>
          </a:p>
          <a:p>
            <a:pPr lvl="1" algn="just">
              <a:spcBef>
                <a:spcPts val="0"/>
              </a:spcBef>
              <a:buFont typeface="Wingdings" panose="05000000000000000000" pitchFamily="2" charset="2"/>
              <a:buChar char="§"/>
            </a:pP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The student record becomes </a:t>
            </a:r>
            <a:r>
              <a:rPr lang="en-US" sz="2000" i="1">
                <a:solidFill>
                  <a:srgbClr val="0070C0"/>
                </a:solidFill>
                <a:latin typeface="Arial" panose="020B0604020202020204" pitchFamily="34" charset="0"/>
                <a:ea typeface="Calibri" panose="020F0502020204030204" pitchFamily="34" charset="0"/>
                <a:cs typeface="Arial" panose="020B0604020202020204" pitchFamily="34" charset="0"/>
              </a:rPr>
              <a:t>inactive</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but remains in your PowerSchool and your school </a:t>
            </a:r>
            <a:r>
              <a:rPr lang="en-US" sz="2000" u="sng">
                <a:solidFill>
                  <a:schemeClr val="tx1"/>
                </a:solidFill>
                <a:latin typeface="Arial" panose="020B0604020202020204" pitchFamily="34" charset="0"/>
                <a:ea typeface="Calibri" panose="020F0502020204030204" pitchFamily="34" charset="0"/>
                <a:cs typeface="Arial" panose="020B0604020202020204" pitchFamily="34" charset="0"/>
              </a:rPr>
              <a:t>remains the owner </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of the inactive PowerSchool student record.</a:t>
            </a:r>
          </a:p>
          <a:p>
            <a:pPr algn="just">
              <a:spcBef>
                <a:spcPts val="0"/>
              </a:spcBef>
              <a:buFont typeface="Wingdings" panose="05000000000000000000" pitchFamily="2" charset="2"/>
              <a:buChar char="§"/>
            </a:pPr>
            <a:endParaRPr lang="en-US" sz="140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US" sz="1400" b="1">
                <a:solidFill>
                  <a:srgbClr val="0070C0"/>
                </a:solidFill>
                <a:latin typeface="Arial" panose="020B0604020202020204" pitchFamily="34" charset="0"/>
                <a:ea typeface="Calibri" panose="020F0502020204030204" pitchFamily="34" charset="0"/>
                <a:cs typeface="Arial" panose="020B0604020202020204" pitchFamily="34" charset="0"/>
              </a:rPr>
              <a:t>In-District Transfer:  </a:t>
            </a:r>
            <a:r>
              <a:rPr lang="en-US" sz="1400">
                <a:solidFill>
                  <a:schemeClr val="tx1"/>
                </a:solidFill>
                <a:latin typeface="Arial" panose="020B0604020202020204" pitchFamily="34" charset="0"/>
                <a:ea typeface="Calibri" panose="020F0502020204030204" pitchFamily="34" charset="0"/>
                <a:cs typeface="Arial" panose="020B0604020202020204" pitchFamily="34" charset="0"/>
              </a:rPr>
              <a:t>PowerSchool Student Records can be transferred to an in-district school. </a:t>
            </a:r>
          </a:p>
          <a:p>
            <a:pPr lvl="1" algn="just">
              <a:spcBef>
                <a:spcPts val="0"/>
              </a:spcBef>
              <a:buFont typeface="Wingdings" panose="05000000000000000000" pitchFamily="2" charset="2"/>
              <a:buChar char="§"/>
            </a:pP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When a student withdraws from your school and transfers to an in-district school, complete the PowerSchool steps to </a:t>
            </a:r>
            <a:r>
              <a:rPr lang="en-US" sz="2000" b="1">
                <a:solidFill>
                  <a:srgbClr val="0070C0"/>
                </a:solidFill>
                <a:latin typeface="Arial" panose="020B0604020202020204" pitchFamily="34" charset="0"/>
                <a:ea typeface="Calibri" panose="020F0502020204030204" pitchFamily="34" charset="0"/>
                <a:cs typeface="Arial" panose="020B0604020202020204" pitchFamily="34" charset="0"/>
              </a:rPr>
              <a:t>Transfer Out of School</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000" b="1" u="sng">
                <a:solidFill>
                  <a:schemeClr val="tx1"/>
                </a:solidFill>
                <a:latin typeface="Arial" panose="020B0604020202020204" pitchFamily="34" charset="0"/>
                <a:ea typeface="Calibri" panose="020F0502020204030204" pitchFamily="34" charset="0"/>
                <a:cs typeface="Arial" panose="020B0604020202020204" pitchFamily="34" charset="0"/>
              </a:rPr>
              <a:t>AND</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to </a:t>
            </a:r>
            <a:r>
              <a:rPr lang="en-US" sz="2000" b="1">
                <a:solidFill>
                  <a:srgbClr val="0070C0"/>
                </a:solidFill>
                <a:latin typeface="Arial" panose="020B0604020202020204" pitchFamily="34" charset="0"/>
                <a:ea typeface="Calibri" panose="020F0502020204030204" pitchFamily="34" charset="0"/>
                <a:cs typeface="Arial" panose="020B0604020202020204" pitchFamily="34" charset="0"/>
              </a:rPr>
              <a:t>Transfer to Another School</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a:t>
            </a:r>
          </a:p>
          <a:p>
            <a:pPr lvl="1" algn="just">
              <a:spcBef>
                <a:spcPts val="0"/>
              </a:spcBef>
              <a:buFont typeface="Wingdings" panose="05000000000000000000" pitchFamily="2" charset="2"/>
              <a:buChar char="§"/>
            </a:pP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The student record becomes </a:t>
            </a:r>
            <a:r>
              <a:rPr lang="en-US" sz="2000" i="1">
                <a:solidFill>
                  <a:srgbClr val="0070C0"/>
                </a:solidFill>
                <a:latin typeface="Arial" panose="020B0604020202020204" pitchFamily="34" charset="0"/>
                <a:ea typeface="Calibri" panose="020F0502020204030204" pitchFamily="34" charset="0"/>
                <a:cs typeface="Arial" panose="020B0604020202020204" pitchFamily="34" charset="0"/>
              </a:rPr>
              <a:t>inactive</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and is no longer accessible in your </a:t>
            </a:r>
            <a:r>
              <a:rPr lang="en-US" sz="2000" err="1">
                <a:solidFill>
                  <a:schemeClr val="tx1"/>
                </a:solidFill>
                <a:latin typeface="Arial" panose="020B0604020202020204" pitchFamily="34" charset="0"/>
                <a:ea typeface="Calibri" panose="020F0502020204030204" pitchFamily="34" charset="0"/>
                <a:cs typeface="Arial" panose="020B0604020202020204" pitchFamily="34" charset="0"/>
              </a:rPr>
              <a:t>Powerschool</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 as </a:t>
            </a:r>
            <a:r>
              <a:rPr lang="en-US" sz="2000" u="sng">
                <a:solidFill>
                  <a:schemeClr val="tx1"/>
                </a:solidFill>
                <a:latin typeface="Arial" panose="020B0604020202020204" pitchFamily="34" charset="0"/>
                <a:ea typeface="Calibri" panose="020F0502020204030204" pitchFamily="34" charset="0"/>
                <a:cs typeface="Arial" panose="020B0604020202020204" pitchFamily="34" charset="0"/>
              </a:rPr>
              <a:t>the transfer school is now the owner </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of the inactive record.</a:t>
            </a:r>
          </a:p>
          <a:p>
            <a:pPr marL="0" indent="0" algn="just">
              <a:buNone/>
            </a:pP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9B2CE607-7164-49FE-B8B1-0F5F4C1074C4}"/>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20" name="Title 1">
            <a:extLst>
              <a:ext uri="{FF2B5EF4-FFF2-40B4-BE49-F238E27FC236}">
                <a16:creationId xmlns:a16="http://schemas.microsoft.com/office/drawing/2014/main" id="{2DEFD1DA-557C-4EAE-9191-B0A893E5AADB}"/>
              </a:ext>
            </a:extLst>
          </p:cNvPr>
          <p:cNvSpPr txBox="1">
            <a:spLocks/>
          </p:cNvSpPr>
          <p:nvPr/>
        </p:nvSpPr>
        <p:spPr>
          <a:xfrm>
            <a:off x="354306" y="874628"/>
            <a:ext cx="10007495" cy="375332"/>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When a student is withdrawn, a </a:t>
            </a: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PowerSchool</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Transfer</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is completed. </a:t>
            </a:r>
            <a:endParaRPr kumimoji="0" lang="en-US" sz="1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383004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460A17-B541-4B56-8361-435C80A65B5C}"/>
              </a:ext>
            </a:extLst>
          </p:cNvPr>
          <p:cNvPicPr>
            <a:picLocks noChangeAspect="1"/>
          </p:cNvPicPr>
          <p:nvPr/>
        </p:nvPicPr>
        <p:blipFill rotWithShape="1">
          <a:blip r:embed="rId2"/>
          <a:srcRect l="2419"/>
          <a:stretch/>
        </p:blipFill>
        <p:spPr>
          <a:xfrm>
            <a:off x="8088535" y="1813024"/>
            <a:ext cx="2874019" cy="1087708"/>
          </a:xfrm>
          <a:prstGeom prst="rect">
            <a:avLst/>
          </a:prstGeom>
          <a:ln w="38100">
            <a:solidFill>
              <a:schemeClr val="accent1"/>
            </a:solidFill>
          </a:ln>
        </p:spPr>
      </p:pic>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54306" y="2007090"/>
            <a:ext cx="4721352" cy="4867688"/>
          </a:xfrm>
        </p:spPr>
        <p:txBody>
          <a:bodyPr>
            <a:noAutofit/>
          </a:bodyPr>
          <a:lstStyle/>
          <a:p>
            <a:pPr marL="0" indent="0" algn="just">
              <a:buNone/>
            </a:pPr>
            <a:r>
              <a:rPr lang="en-US" sz="1600" b="1">
                <a:solidFill>
                  <a:schemeClr val="tx1"/>
                </a:solidFill>
              </a:rPr>
              <a:t>Clear Non-Blank Attendance Codes</a:t>
            </a:r>
            <a:r>
              <a:rPr lang="en-US" sz="1600">
                <a:solidFill>
                  <a:schemeClr val="tx1"/>
                </a:solidFill>
              </a:rPr>
              <a:t>:</a:t>
            </a:r>
          </a:p>
          <a:p>
            <a:pPr marL="514350" indent="-514350" algn="just">
              <a:buFont typeface="+mj-lt"/>
              <a:buAutoNum type="arabicPeriod"/>
            </a:pPr>
            <a:r>
              <a:rPr lang="en-US" sz="1600">
                <a:solidFill>
                  <a:schemeClr val="tx1"/>
                </a:solidFill>
              </a:rPr>
              <a:t>From the PowerSchool Homepage </a:t>
            </a:r>
            <a:r>
              <a:rPr lang="en-US" sz="1600" i="1">
                <a:solidFill>
                  <a:srgbClr val="0070C0"/>
                </a:solidFill>
              </a:rPr>
              <a:t>Search and Select the Student</a:t>
            </a:r>
            <a:r>
              <a:rPr lang="en-US" sz="1600">
                <a:solidFill>
                  <a:schemeClr val="tx1"/>
                </a:solidFill>
              </a:rPr>
              <a:t>.</a:t>
            </a:r>
          </a:p>
          <a:p>
            <a:pPr marL="514350" indent="-514350" algn="just">
              <a:buFont typeface="+mj-lt"/>
              <a:buAutoNum type="arabicPeriod"/>
            </a:pPr>
            <a:r>
              <a:rPr lang="en-US" sz="1600">
                <a:solidFill>
                  <a:schemeClr val="tx1"/>
                </a:solidFill>
              </a:rPr>
              <a:t>From the vertical navigation, click on </a:t>
            </a:r>
            <a:r>
              <a:rPr lang="en-US" sz="1600" b="1">
                <a:solidFill>
                  <a:srgbClr val="0070C0"/>
                </a:solidFill>
              </a:rPr>
              <a:t>Attendance</a:t>
            </a:r>
            <a:r>
              <a:rPr lang="en-US" sz="1600">
                <a:solidFill>
                  <a:schemeClr val="tx1"/>
                </a:solidFill>
              </a:rPr>
              <a:t>.</a:t>
            </a:r>
          </a:p>
          <a:p>
            <a:pPr marL="514350" indent="-514350" algn="just">
              <a:buFont typeface="+mj-lt"/>
              <a:buAutoNum type="arabicPeriod"/>
            </a:pPr>
            <a:r>
              <a:rPr lang="en-US" sz="1600">
                <a:solidFill>
                  <a:schemeClr val="tx1"/>
                </a:solidFill>
              </a:rPr>
              <a:t>Click on the blue  </a:t>
            </a:r>
            <a:r>
              <a:rPr lang="en-US" sz="1600" b="1">
                <a:solidFill>
                  <a:srgbClr val="0070C0"/>
                </a:solidFill>
              </a:rPr>
              <a:t>Change Meeting Attendance </a:t>
            </a:r>
            <a:r>
              <a:rPr lang="en-US" sz="1600">
                <a:solidFill>
                  <a:schemeClr val="tx1"/>
                </a:solidFill>
              </a:rPr>
              <a:t>(Meeting) or</a:t>
            </a:r>
            <a:r>
              <a:rPr lang="en-US" sz="1600" b="1">
                <a:solidFill>
                  <a:srgbClr val="0070C0"/>
                </a:solidFill>
              </a:rPr>
              <a:t> Change Multiple Days </a:t>
            </a:r>
            <a:r>
              <a:rPr lang="en-US" sz="1600">
                <a:solidFill>
                  <a:schemeClr val="tx1"/>
                </a:solidFill>
              </a:rPr>
              <a:t>(Daily) button.</a:t>
            </a:r>
          </a:p>
          <a:p>
            <a:pPr marL="514350" indent="-514350" algn="just">
              <a:buFont typeface="+mj-lt"/>
              <a:buAutoNum type="arabicPeriod"/>
            </a:pPr>
            <a:r>
              <a:rPr lang="en-US" sz="1600">
                <a:solidFill>
                  <a:schemeClr val="tx1"/>
                </a:solidFill>
              </a:rPr>
              <a:t>Fill in the fields for </a:t>
            </a:r>
            <a:r>
              <a:rPr lang="en-US" sz="1600" b="1">
                <a:solidFill>
                  <a:srgbClr val="0070C0"/>
                </a:solidFill>
              </a:rPr>
              <a:t>From this Date</a:t>
            </a:r>
            <a:r>
              <a:rPr lang="en-US" sz="1600">
                <a:solidFill>
                  <a:schemeClr val="tx1"/>
                </a:solidFill>
              </a:rPr>
              <a:t>, </a:t>
            </a:r>
            <a:r>
              <a:rPr lang="en-US" sz="1600" b="1">
                <a:solidFill>
                  <a:srgbClr val="0070C0"/>
                </a:solidFill>
              </a:rPr>
              <a:t>To this Date</a:t>
            </a:r>
            <a:r>
              <a:rPr lang="en-US" sz="1600">
                <a:solidFill>
                  <a:schemeClr val="tx1"/>
                </a:solidFill>
              </a:rPr>
              <a:t>, and </a:t>
            </a:r>
            <a:r>
              <a:rPr lang="en-US" sz="1600" b="1">
                <a:solidFill>
                  <a:srgbClr val="0070C0"/>
                </a:solidFill>
              </a:rPr>
              <a:t>Meetings to Scan </a:t>
            </a:r>
            <a:r>
              <a:rPr lang="en-US" sz="1600">
                <a:solidFill>
                  <a:schemeClr val="tx1"/>
                </a:solidFill>
              </a:rPr>
              <a:t>(meeting).</a:t>
            </a:r>
          </a:p>
          <a:p>
            <a:pPr marL="514350" indent="-514350" algn="just">
              <a:buFont typeface="+mj-lt"/>
              <a:buAutoNum type="arabicPeriod"/>
            </a:pPr>
            <a:r>
              <a:rPr lang="en-US" sz="1600">
                <a:solidFill>
                  <a:schemeClr val="tx1"/>
                </a:solidFill>
              </a:rPr>
              <a:t>Leave the </a:t>
            </a:r>
            <a:r>
              <a:rPr lang="en-US" sz="1600" b="1">
                <a:solidFill>
                  <a:srgbClr val="0070C0"/>
                </a:solidFill>
              </a:rPr>
              <a:t>All</a:t>
            </a:r>
            <a:r>
              <a:rPr lang="en-US" sz="1600">
                <a:solidFill>
                  <a:schemeClr val="tx1"/>
                </a:solidFill>
              </a:rPr>
              <a:t> radio button selected for </a:t>
            </a:r>
            <a:r>
              <a:rPr lang="en-US" sz="1600" b="1">
                <a:solidFill>
                  <a:srgbClr val="0070C0"/>
                </a:solidFill>
              </a:rPr>
              <a:t>Codes(s) to Scan</a:t>
            </a:r>
            <a:r>
              <a:rPr lang="en-US" sz="1600">
                <a:solidFill>
                  <a:schemeClr val="tx1"/>
                </a:solidFill>
              </a:rPr>
              <a:t> and leave </a:t>
            </a:r>
            <a:r>
              <a:rPr lang="en-US" sz="1600" b="1">
                <a:solidFill>
                  <a:srgbClr val="0070C0"/>
                </a:solidFill>
              </a:rPr>
              <a:t>Present</a:t>
            </a:r>
            <a:r>
              <a:rPr lang="en-US" sz="1600">
                <a:solidFill>
                  <a:schemeClr val="tx1"/>
                </a:solidFill>
              </a:rPr>
              <a:t> for </a:t>
            </a:r>
            <a:r>
              <a:rPr lang="en-US" sz="1600" b="1">
                <a:solidFill>
                  <a:srgbClr val="0070C0"/>
                </a:solidFill>
              </a:rPr>
              <a:t>Attendance Code to Set</a:t>
            </a:r>
            <a:r>
              <a:rPr lang="en-US" sz="1600">
                <a:solidFill>
                  <a:schemeClr val="tx1"/>
                </a:solidFill>
              </a:rPr>
              <a:t>.</a:t>
            </a:r>
          </a:p>
          <a:p>
            <a:pPr marL="514350" indent="-514350" algn="just">
              <a:buFont typeface="+mj-lt"/>
              <a:buAutoNum type="arabicPeriod"/>
            </a:pPr>
            <a:r>
              <a:rPr lang="en-US" sz="1600">
                <a:solidFill>
                  <a:schemeClr val="tx1"/>
                </a:solidFill>
              </a:rPr>
              <a:t>Leave the </a:t>
            </a:r>
            <a:r>
              <a:rPr lang="en-US" sz="1600" b="1">
                <a:solidFill>
                  <a:srgbClr val="0070C0"/>
                </a:solidFill>
              </a:rPr>
              <a:t>Overwrite</a:t>
            </a:r>
            <a:r>
              <a:rPr lang="en-US" sz="1600">
                <a:solidFill>
                  <a:schemeClr val="tx1"/>
                </a:solidFill>
              </a:rPr>
              <a:t> radio button selected.</a:t>
            </a:r>
          </a:p>
          <a:p>
            <a:pPr marL="514350" indent="-514350" algn="just">
              <a:buFont typeface="+mj-lt"/>
              <a:buAutoNum type="arabicPeriod"/>
            </a:pPr>
            <a:r>
              <a:rPr lang="en-US" sz="1600">
                <a:solidFill>
                  <a:schemeClr val="tx1"/>
                </a:solidFill>
              </a:rPr>
              <a:t>Review and then </a:t>
            </a:r>
            <a:r>
              <a:rPr lang="en-US" sz="1600" b="1">
                <a:solidFill>
                  <a:srgbClr val="0070C0"/>
                </a:solidFill>
              </a:rPr>
              <a:t>Submit</a:t>
            </a:r>
            <a:r>
              <a:rPr lang="en-US" sz="1600">
                <a:solidFill>
                  <a:schemeClr val="tx1"/>
                </a:solidFill>
              </a:rPr>
              <a:t>.</a:t>
            </a:r>
          </a:p>
        </p:txBody>
      </p:sp>
      <p:sp>
        <p:nvSpPr>
          <p:cNvPr id="10" name="Title 1">
            <a:extLst>
              <a:ext uri="{FF2B5EF4-FFF2-40B4-BE49-F238E27FC236}">
                <a16:creationId xmlns:a16="http://schemas.microsoft.com/office/drawing/2014/main" id="{42D65966-8F11-4EF2-BF44-20F820998EA2}"/>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C64CFBD1-3D33-4828-9336-BAA35A2B061F}"/>
              </a:ext>
            </a:extLst>
          </p:cNvPr>
          <p:cNvSpPr txBox="1">
            <a:spLocks/>
          </p:cNvSpPr>
          <p:nvPr/>
        </p:nvSpPr>
        <p:spPr>
          <a:xfrm>
            <a:off x="354306" y="874627"/>
            <a:ext cx="10677214" cy="800602"/>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Clear Non-Blank Attendance Codes: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 non-blank attendance codes that exist after the students Exit Date/Date of Transfer must be cleared prior to performing a PowerSchool Transfer otherwise PowerSchool will not allow the Transfer to process.</a:t>
            </a:r>
          </a:p>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AE0BD6AC-9360-4E9E-9501-C4FC39503FE8}"/>
              </a:ext>
            </a:extLst>
          </p:cNvPr>
          <p:cNvSpPr/>
          <p:nvPr/>
        </p:nvSpPr>
        <p:spPr>
          <a:xfrm>
            <a:off x="9441935" y="2145631"/>
            <a:ext cx="1510018" cy="3191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C5505ACC-20B9-4058-AD0C-9C29DFCF067F}"/>
              </a:ext>
            </a:extLst>
          </p:cNvPr>
          <p:cNvCxnSpPr>
            <a:cxnSpLocks/>
          </p:cNvCxnSpPr>
          <p:nvPr/>
        </p:nvCxnSpPr>
        <p:spPr>
          <a:xfrm flipV="1">
            <a:off x="7321919" y="2436187"/>
            <a:ext cx="556699" cy="2595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EEA9F45-A40A-413E-972D-7FEE448773A0}"/>
              </a:ext>
            </a:extLst>
          </p:cNvPr>
          <p:cNvPicPr>
            <a:picLocks noChangeAspect="1"/>
          </p:cNvPicPr>
          <p:nvPr/>
        </p:nvPicPr>
        <p:blipFill>
          <a:blip r:embed="rId3"/>
          <a:stretch>
            <a:fillRect/>
          </a:stretch>
        </p:blipFill>
        <p:spPr>
          <a:xfrm>
            <a:off x="5509192" y="2229771"/>
            <a:ext cx="1602810" cy="932004"/>
          </a:xfrm>
          <a:prstGeom prst="rect">
            <a:avLst/>
          </a:prstGeom>
          <a:ln w="38100">
            <a:solidFill>
              <a:schemeClr val="accent1"/>
            </a:solidFill>
          </a:ln>
        </p:spPr>
      </p:pic>
      <p:sp>
        <p:nvSpPr>
          <p:cNvPr id="7" name="Rectangle 6">
            <a:extLst>
              <a:ext uri="{FF2B5EF4-FFF2-40B4-BE49-F238E27FC236}">
                <a16:creationId xmlns:a16="http://schemas.microsoft.com/office/drawing/2014/main" id="{5179AC56-9967-4F0F-894E-11AF13BC1266}"/>
              </a:ext>
            </a:extLst>
          </p:cNvPr>
          <p:cNvSpPr/>
          <p:nvPr/>
        </p:nvSpPr>
        <p:spPr>
          <a:xfrm>
            <a:off x="5509192" y="2527332"/>
            <a:ext cx="857294" cy="261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EB8A09E-67AF-482C-A2E5-B8F3C877FBB4}"/>
              </a:ext>
            </a:extLst>
          </p:cNvPr>
          <p:cNvPicPr>
            <a:picLocks noChangeAspect="1"/>
          </p:cNvPicPr>
          <p:nvPr/>
        </p:nvPicPr>
        <p:blipFill>
          <a:blip r:embed="rId4"/>
          <a:stretch>
            <a:fillRect/>
          </a:stretch>
        </p:blipFill>
        <p:spPr>
          <a:xfrm>
            <a:off x="8104633" y="3074894"/>
            <a:ext cx="3087465" cy="1024456"/>
          </a:xfrm>
          <a:prstGeom prst="rect">
            <a:avLst/>
          </a:prstGeom>
          <a:ln w="38100">
            <a:solidFill>
              <a:schemeClr val="accent1"/>
            </a:solidFill>
          </a:ln>
        </p:spPr>
      </p:pic>
      <p:sp>
        <p:nvSpPr>
          <p:cNvPr id="41" name="Rectangle 40">
            <a:extLst>
              <a:ext uri="{FF2B5EF4-FFF2-40B4-BE49-F238E27FC236}">
                <a16:creationId xmlns:a16="http://schemas.microsoft.com/office/drawing/2014/main" id="{2E1584B5-F68E-4C64-9B85-041EA5E98490}"/>
              </a:ext>
            </a:extLst>
          </p:cNvPr>
          <p:cNvSpPr/>
          <p:nvPr/>
        </p:nvSpPr>
        <p:spPr>
          <a:xfrm>
            <a:off x="9993745" y="3420177"/>
            <a:ext cx="1180248" cy="271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CC12A68-4A4B-4EF4-AC43-72F321645EE3}"/>
              </a:ext>
            </a:extLst>
          </p:cNvPr>
          <p:cNvPicPr>
            <a:picLocks noChangeAspect="1"/>
          </p:cNvPicPr>
          <p:nvPr/>
        </p:nvPicPr>
        <p:blipFill>
          <a:blip r:embed="rId5"/>
          <a:stretch>
            <a:fillRect/>
          </a:stretch>
        </p:blipFill>
        <p:spPr>
          <a:xfrm>
            <a:off x="5301673" y="4911677"/>
            <a:ext cx="2576945" cy="1029924"/>
          </a:xfrm>
          <a:prstGeom prst="rect">
            <a:avLst/>
          </a:prstGeom>
          <a:ln w="38100">
            <a:solidFill>
              <a:schemeClr val="accent1"/>
            </a:solidFill>
          </a:ln>
        </p:spPr>
      </p:pic>
      <p:pic>
        <p:nvPicPr>
          <p:cNvPr id="33" name="Picture 32">
            <a:extLst>
              <a:ext uri="{FF2B5EF4-FFF2-40B4-BE49-F238E27FC236}">
                <a16:creationId xmlns:a16="http://schemas.microsoft.com/office/drawing/2014/main" id="{E24C3966-0EFE-4B2E-BA1D-5EC5D833B86D}"/>
              </a:ext>
            </a:extLst>
          </p:cNvPr>
          <p:cNvPicPr>
            <a:picLocks noChangeAspect="1"/>
          </p:cNvPicPr>
          <p:nvPr/>
        </p:nvPicPr>
        <p:blipFill>
          <a:blip r:embed="rId6"/>
          <a:stretch>
            <a:fillRect/>
          </a:stretch>
        </p:blipFill>
        <p:spPr>
          <a:xfrm>
            <a:off x="8100291" y="4440934"/>
            <a:ext cx="3402703" cy="2229217"/>
          </a:xfrm>
          <a:prstGeom prst="rect">
            <a:avLst/>
          </a:prstGeom>
          <a:ln w="38100">
            <a:solidFill>
              <a:schemeClr val="accent1"/>
            </a:solidFill>
          </a:ln>
        </p:spPr>
      </p:pic>
      <p:cxnSp>
        <p:nvCxnSpPr>
          <p:cNvPr id="43" name="Straight Arrow Connector 42">
            <a:extLst>
              <a:ext uri="{FF2B5EF4-FFF2-40B4-BE49-F238E27FC236}">
                <a16:creationId xmlns:a16="http://schemas.microsoft.com/office/drawing/2014/main" id="{99A08F38-65D6-480B-8D1D-4E88780F4764}"/>
              </a:ext>
            </a:extLst>
          </p:cNvPr>
          <p:cNvCxnSpPr>
            <a:cxnSpLocks/>
          </p:cNvCxnSpPr>
          <p:nvPr/>
        </p:nvCxnSpPr>
        <p:spPr>
          <a:xfrm>
            <a:off x="7321919" y="2695773"/>
            <a:ext cx="485461" cy="379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BB71C97-2775-42D1-93DD-635201363A8E}"/>
              </a:ext>
            </a:extLst>
          </p:cNvPr>
          <p:cNvSpPr/>
          <p:nvPr/>
        </p:nvSpPr>
        <p:spPr>
          <a:xfrm>
            <a:off x="5314468" y="4902441"/>
            <a:ext cx="2148513" cy="258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41542BC-F5DE-4170-97B0-37ADDFDFB25D}"/>
              </a:ext>
            </a:extLst>
          </p:cNvPr>
          <p:cNvSpPr/>
          <p:nvPr/>
        </p:nvSpPr>
        <p:spPr>
          <a:xfrm>
            <a:off x="5314467" y="5097502"/>
            <a:ext cx="2148513" cy="258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5C5CA146-34A3-4080-8F0B-0497BC0C3FDB}"/>
              </a:ext>
            </a:extLst>
          </p:cNvPr>
          <p:cNvSpPr/>
          <p:nvPr/>
        </p:nvSpPr>
        <p:spPr>
          <a:xfrm>
            <a:off x="5314466" y="5324490"/>
            <a:ext cx="920079" cy="258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FAAC13E-13FB-4364-B949-FD7ACAF820BA}"/>
              </a:ext>
            </a:extLst>
          </p:cNvPr>
          <p:cNvSpPr/>
          <p:nvPr/>
        </p:nvSpPr>
        <p:spPr>
          <a:xfrm>
            <a:off x="7321919" y="5382149"/>
            <a:ext cx="485461" cy="5408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6D793B3-4833-43D0-AAB2-160C2005F47C}"/>
              </a:ext>
            </a:extLst>
          </p:cNvPr>
          <p:cNvSpPr/>
          <p:nvPr/>
        </p:nvSpPr>
        <p:spPr>
          <a:xfrm>
            <a:off x="8088535" y="4417292"/>
            <a:ext cx="2025283" cy="351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BD7C75A-DBD1-4CBF-BA7B-57A02D56DF5B}"/>
              </a:ext>
            </a:extLst>
          </p:cNvPr>
          <p:cNvSpPr/>
          <p:nvPr/>
        </p:nvSpPr>
        <p:spPr>
          <a:xfrm>
            <a:off x="8100291" y="5883563"/>
            <a:ext cx="3402703" cy="275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27060442-ED3C-41E8-871F-2B92A7E05DC8}"/>
              </a:ext>
            </a:extLst>
          </p:cNvPr>
          <p:cNvSpPr/>
          <p:nvPr/>
        </p:nvSpPr>
        <p:spPr>
          <a:xfrm>
            <a:off x="8100291" y="6110453"/>
            <a:ext cx="2013527" cy="390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80433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61169" y="1875146"/>
            <a:ext cx="4192528" cy="4867688"/>
          </a:xfrm>
        </p:spPr>
        <p:txBody>
          <a:bodyPr>
            <a:noAutofit/>
          </a:bodyPr>
          <a:lstStyle/>
          <a:p>
            <a:pPr marL="0" indent="0" algn="just">
              <a:buNone/>
            </a:pPr>
            <a:r>
              <a:rPr lang="en-US" sz="1600" b="1">
                <a:solidFill>
                  <a:schemeClr val="tx1"/>
                </a:solidFill>
              </a:rPr>
              <a:t>Stop Date the EFA/EIA:</a:t>
            </a:r>
          </a:p>
          <a:p>
            <a:pPr marL="514350" indent="-514350" algn="just">
              <a:buFont typeface="+mj-lt"/>
              <a:buAutoNum type="arabicPeriod"/>
            </a:pPr>
            <a:r>
              <a:rPr lang="en-US" sz="1600">
                <a:solidFill>
                  <a:schemeClr val="tx1"/>
                </a:solidFill>
              </a:rPr>
              <a:t>From the PowerSchool Homepage </a:t>
            </a:r>
            <a:r>
              <a:rPr lang="en-US" sz="1600" i="1">
                <a:solidFill>
                  <a:srgbClr val="0070C0"/>
                </a:solidFill>
              </a:rPr>
              <a:t>Search and Select the Student</a:t>
            </a:r>
            <a:r>
              <a:rPr lang="en-US" sz="1600">
                <a:solidFill>
                  <a:schemeClr val="tx1"/>
                </a:solidFill>
              </a:rPr>
              <a:t>.</a:t>
            </a:r>
          </a:p>
          <a:p>
            <a:pPr marL="514350" indent="-514350" algn="just">
              <a:buFont typeface="+mj-lt"/>
              <a:buAutoNum type="arabicPeriod"/>
            </a:pPr>
            <a:r>
              <a:rPr lang="en-US" sz="1600">
                <a:solidFill>
                  <a:schemeClr val="tx1"/>
                </a:solidFill>
              </a:rPr>
              <a:t>From the vertical navigation, click on </a:t>
            </a:r>
            <a:r>
              <a:rPr lang="en-US" sz="1600" b="1">
                <a:solidFill>
                  <a:srgbClr val="0070C0"/>
                </a:solidFill>
              </a:rPr>
              <a:t>State/Province – SC</a:t>
            </a:r>
            <a:r>
              <a:rPr lang="en-US" sz="1600">
                <a:solidFill>
                  <a:schemeClr val="tx1"/>
                </a:solidFill>
              </a:rPr>
              <a:t>.</a:t>
            </a:r>
          </a:p>
          <a:p>
            <a:pPr marL="514350" indent="-514350" algn="just">
              <a:buFont typeface="+mj-lt"/>
              <a:buAutoNum type="arabicPeriod"/>
            </a:pPr>
            <a:r>
              <a:rPr lang="en-US" sz="1600">
                <a:solidFill>
                  <a:schemeClr val="tx1"/>
                </a:solidFill>
              </a:rPr>
              <a:t>Then click on </a:t>
            </a:r>
            <a:r>
              <a:rPr lang="en-US" sz="1600" b="1">
                <a:solidFill>
                  <a:srgbClr val="0070C0"/>
                </a:solidFill>
              </a:rPr>
              <a:t>EFA/EIA Classification</a:t>
            </a:r>
            <a:r>
              <a:rPr lang="en-US" sz="1600">
                <a:solidFill>
                  <a:schemeClr val="tx1"/>
                </a:solidFill>
              </a:rPr>
              <a:t>.</a:t>
            </a:r>
          </a:p>
          <a:p>
            <a:pPr marL="514350" indent="-514350" algn="just">
              <a:buFont typeface="+mj-lt"/>
              <a:buAutoNum type="arabicPeriod"/>
            </a:pPr>
            <a:r>
              <a:rPr lang="en-US" sz="1600">
                <a:solidFill>
                  <a:schemeClr val="tx1"/>
                </a:solidFill>
              </a:rPr>
              <a:t>Click on the </a:t>
            </a:r>
            <a:r>
              <a:rPr lang="en-US" sz="1600" b="1">
                <a:solidFill>
                  <a:srgbClr val="0070C0"/>
                </a:solidFill>
              </a:rPr>
              <a:t>EFA History </a:t>
            </a:r>
            <a:r>
              <a:rPr lang="en-US" sz="1600">
                <a:solidFill>
                  <a:schemeClr val="tx1"/>
                </a:solidFill>
              </a:rPr>
              <a:t>Tab to add an EFA stop Date (K5 – 12</a:t>
            </a:r>
            <a:r>
              <a:rPr lang="en-US" sz="1600" baseline="30000">
                <a:solidFill>
                  <a:schemeClr val="tx1"/>
                </a:solidFill>
              </a:rPr>
              <a:t>th</a:t>
            </a:r>
            <a:r>
              <a:rPr lang="en-US" sz="1600">
                <a:solidFill>
                  <a:schemeClr val="tx1"/>
                </a:solidFill>
              </a:rPr>
              <a:t>) or click on the </a:t>
            </a:r>
            <a:r>
              <a:rPr lang="en-US" sz="1600" b="1">
                <a:solidFill>
                  <a:srgbClr val="0070C0"/>
                </a:solidFill>
              </a:rPr>
              <a:t>EIA History </a:t>
            </a:r>
            <a:r>
              <a:rPr lang="en-US" sz="1600">
                <a:solidFill>
                  <a:schemeClr val="tx1"/>
                </a:solidFill>
              </a:rPr>
              <a:t>Tab to add an EIA stop Date (PreK 3 and 4). </a:t>
            </a:r>
          </a:p>
          <a:p>
            <a:pPr marL="514350" indent="-514350" algn="just">
              <a:buFont typeface="+mj-lt"/>
              <a:buAutoNum type="arabicPeriod"/>
            </a:pPr>
            <a:r>
              <a:rPr lang="en-US" sz="1600">
                <a:solidFill>
                  <a:schemeClr val="tx1"/>
                </a:solidFill>
              </a:rPr>
              <a:t>Click the blue </a:t>
            </a:r>
            <a:r>
              <a:rPr lang="en-US" sz="1600" b="1">
                <a:solidFill>
                  <a:srgbClr val="0070C0"/>
                </a:solidFill>
              </a:rPr>
              <a:t>Edit</a:t>
            </a:r>
            <a:r>
              <a:rPr lang="en-US" sz="1600">
                <a:solidFill>
                  <a:schemeClr val="tx1"/>
                </a:solidFill>
              </a:rPr>
              <a:t> Link.</a:t>
            </a:r>
          </a:p>
          <a:p>
            <a:pPr marL="514350" indent="-514350" algn="just">
              <a:buFont typeface="+mj-lt"/>
              <a:buAutoNum type="arabicPeriod"/>
            </a:pPr>
            <a:r>
              <a:rPr lang="en-US" sz="1600">
                <a:solidFill>
                  <a:schemeClr val="tx1"/>
                </a:solidFill>
              </a:rPr>
              <a:t>Add the EFA/EIA </a:t>
            </a:r>
            <a:r>
              <a:rPr lang="en-US" sz="1600" b="1">
                <a:solidFill>
                  <a:srgbClr val="0070C0"/>
                </a:solidFill>
              </a:rPr>
              <a:t>Stop Date </a:t>
            </a:r>
            <a:r>
              <a:rPr lang="en-US" sz="1600">
                <a:solidFill>
                  <a:schemeClr val="tx1"/>
                </a:solidFill>
              </a:rPr>
              <a:t>(the last day the student was in attendance or for No-Shows, the first day of school).</a:t>
            </a:r>
          </a:p>
          <a:p>
            <a:pPr marL="514350" indent="-514350" algn="just">
              <a:buFont typeface="+mj-lt"/>
              <a:buAutoNum type="arabicPeriod"/>
            </a:pPr>
            <a:r>
              <a:rPr lang="en-US" sz="1600" b="1">
                <a:solidFill>
                  <a:srgbClr val="0070C0"/>
                </a:solidFill>
              </a:rPr>
              <a:t>Submit</a:t>
            </a:r>
            <a:r>
              <a:rPr lang="en-US" sz="1600">
                <a:solidFill>
                  <a:schemeClr val="tx1"/>
                </a:solidFill>
              </a:rPr>
              <a:t>.</a:t>
            </a:r>
          </a:p>
        </p:txBody>
      </p:sp>
      <p:sp>
        <p:nvSpPr>
          <p:cNvPr id="10" name="Title 1">
            <a:extLst>
              <a:ext uri="{FF2B5EF4-FFF2-40B4-BE49-F238E27FC236}">
                <a16:creationId xmlns:a16="http://schemas.microsoft.com/office/drawing/2014/main" id="{42D65966-8F11-4EF2-BF44-20F820998EA2}"/>
              </a:ext>
            </a:extLst>
          </p:cNvPr>
          <p:cNvSpPr txBox="1">
            <a:spLocks/>
          </p:cNvSpPr>
          <p:nvPr/>
        </p:nvSpPr>
        <p:spPr>
          <a:xfrm>
            <a:off x="340139" y="92481"/>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C64CFBD1-3D33-4828-9336-BAA35A2B061F}"/>
              </a:ext>
            </a:extLst>
          </p:cNvPr>
          <p:cNvSpPr txBox="1">
            <a:spLocks/>
          </p:cNvSpPr>
          <p:nvPr/>
        </p:nvSpPr>
        <p:spPr>
          <a:xfrm>
            <a:off x="340139" y="786073"/>
            <a:ext cx="10677214" cy="778107"/>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Stop Date the EFA/EIA: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All withdrawn students must have the EFA/EIA stopped.  For No-Shows, there should be no EFA code.  For all other transfers, this date is the last day the student was in attendance at school.</a:t>
            </a:r>
          </a:p>
        </p:txBody>
      </p:sp>
      <p:pic>
        <p:nvPicPr>
          <p:cNvPr id="9" name="Picture 8">
            <a:extLst>
              <a:ext uri="{FF2B5EF4-FFF2-40B4-BE49-F238E27FC236}">
                <a16:creationId xmlns:a16="http://schemas.microsoft.com/office/drawing/2014/main" id="{9AFAB6CC-9C36-47F9-8545-D8526150D232}"/>
              </a:ext>
            </a:extLst>
          </p:cNvPr>
          <p:cNvPicPr>
            <a:picLocks noChangeAspect="1"/>
          </p:cNvPicPr>
          <p:nvPr/>
        </p:nvPicPr>
        <p:blipFill>
          <a:blip r:embed="rId2"/>
          <a:stretch>
            <a:fillRect/>
          </a:stretch>
        </p:blipFill>
        <p:spPr>
          <a:xfrm>
            <a:off x="5194017" y="3331057"/>
            <a:ext cx="6739253" cy="1086551"/>
          </a:xfrm>
          <a:prstGeom prst="rect">
            <a:avLst/>
          </a:prstGeom>
          <a:ln w="38100">
            <a:solidFill>
              <a:schemeClr val="accent1"/>
            </a:solidFill>
          </a:ln>
        </p:spPr>
      </p:pic>
      <p:pic>
        <p:nvPicPr>
          <p:cNvPr id="13" name="Picture 12">
            <a:extLst>
              <a:ext uri="{FF2B5EF4-FFF2-40B4-BE49-F238E27FC236}">
                <a16:creationId xmlns:a16="http://schemas.microsoft.com/office/drawing/2014/main" id="{9E8641BB-6C5C-4415-A004-25CBB29F3134}"/>
              </a:ext>
            </a:extLst>
          </p:cNvPr>
          <p:cNvPicPr>
            <a:picLocks noChangeAspect="1"/>
          </p:cNvPicPr>
          <p:nvPr/>
        </p:nvPicPr>
        <p:blipFill rotWithShape="1">
          <a:blip r:embed="rId3"/>
          <a:srcRect r="55097"/>
          <a:stretch/>
        </p:blipFill>
        <p:spPr>
          <a:xfrm>
            <a:off x="4850924" y="4609808"/>
            <a:ext cx="3433609" cy="944110"/>
          </a:xfrm>
          <a:prstGeom prst="rect">
            <a:avLst/>
          </a:prstGeom>
        </p:spPr>
      </p:pic>
      <p:pic>
        <p:nvPicPr>
          <p:cNvPr id="14" name="Picture 13">
            <a:extLst>
              <a:ext uri="{FF2B5EF4-FFF2-40B4-BE49-F238E27FC236}">
                <a16:creationId xmlns:a16="http://schemas.microsoft.com/office/drawing/2014/main" id="{087156DD-8E14-47E3-A5E1-8FACB120BFAF}"/>
              </a:ext>
            </a:extLst>
          </p:cNvPr>
          <p:cNvPicPr>
            <a:picLocks noChangeAspect="1"/>
          </p:cNvPicPr>
          <p:nvPr/>
        </p:nvPicPr>
        <p:blipFill rotWithShape="1">
          <a:blip r:embed="rId3"/>
          <a:srcRect l="90236"/>
          <a:stretch/>
        </p:blipFill>
        <p:spPr>
          <a:xfrm>
            <a:off x="7601216" y="4605069"/>
            <a:ext cx="746618" cy="944110"/>
          </a:xfrm>
          <a:prstGeom prst="rect">
            <a:avLst/>
          </a:prstGeom>
        </p:spPr>
      </p:pic>
      <p:grpSp>
        <p:nvGrpSpPr>
          <p:cNvPr id="19" name="Group 18">
            <a:extLst>
              <a:ext uri="{FF2B5EF4-FFF2-40B4-BE49-F238E27FC236}">
                <a16:creationId xmlns:a16="http://schemas.microsoft.com/office/drawing/2014/main" id="{5CBA07F0-E722-40A9-9116-FF30107307F7}"/>
              </a:ext>
            </a:extLst>
          </p:cNvPr>
          <p:cNvGrpSpPr/>
          <p:nvPr/>
        </p:nvGrpSpPr>
        <p:grpSpPr>
          <a:xfrm>
            <a:off x="6608422" y="1628616"/>
            <a:ext cx="1314581" cy="1531224"/>
            <a:chOff x="5375238" y="1654084"/>
            <a:chExt cx="1441524" cy="1679087"/>
          </a:xfrm>
        </p:grpSpPr>
        <p:pic>
          <p:nvPicPr>
            <p:cNvPr id="17" name="Picture 16">
              <a:extLst>
                <a:ext uri="{FF2B5EF4-FFF2-40B4-BE49-F238E27FC236}">
                  <a16:creationId xmlns:a16="http://schemas.microsoft.com/office/drawing/2014/main" id="{E2EE7028-6B64-4258-87BD-B35F999B5964}"/>
                </a:ext>
              </a:extLst>
            </p:cNvPr>
            <p:cNvPicPr>
              <a:picLocks noChangeAspect="1"/>
            </p:cNvPicPr>
            <p:nvPr/>
          </p:nvPicPr>
          <p:blipFill rotWithShape="1">
            <a:blip r:embed="rId4"/>
            <a:srcRect b="71210"/>
            <a:stretch/>
          </p:blipFill>
          <p:spPr>
            <a:xfrm>
              <a:off x="5375238" y="1654084"/>
              <a:ext cx="1441524" cy="1022004"/>
            </a:xfrm>
            <a:prstGeom prst="rect">
              <a:avLst/>
            </a:prstGeom>
          </p:spPr>
        </p:pic>
        <p:pic>
          <p:nvPicPr>
            <p:cNvPr id="18" name="Picture 17">
              <a:extLst>
                <a:ext uri="{FF2B5EF4-FFF2-40B4-BE49-F238E27FC236}">
                  <a16:creationId xmlns:a16="http://schemas.microsoft.com/office/drawing/2014/main" id="{9D2BE525-14FE-4056-B304-137EC5586A71}"/>
                </a:ext>
              </a:extLst>
            </p:cNvPr>
            <p:cNvPicPr>
              <a:picLocks noChangeAspect="1"/>
            </p:cNvPicPr>
            <p:nvPr/>
          </p:nvPicPr>
          <p:blipFill rotWithShape="1">
            <a:blip r:embed="rId4"/>
            <a:srcRect t="81490"/>
            <a:stretch/>
          </p:blipFill>
          <p:spPr>
            <a:xfrm>
              <a:off x="5375238" y="2676088"/>
              <a:ext cx="1441524" cy="657083"/>
            </a:xfrm>
            <a:prstGeom prst="rect">
              <a:avLst/>
            </a:prstGeom>
          </p:spPr>
        </p:pic>
      </p:grpSp>
      <p:sp>
        <p:nvSpPr>
          <p:cNvPr id="20" name="Rectangle 19">
            <a:extLst>
              <a:ext uri="{FF2B5EF4-FFF2-40B4-BE49-F238E27FC236}">
                <a16:creationId xmlns:a16="http://schemas.microsoft.com/office/drawing/2014/main" id="{3198FED1-5A0A-43EC-B624-46E10261589D}"/>
              </a:ext>
            </a:extLst>
          </p:cNvPr>
          <p:cNvSpPr/>
          <p:nvPr/>
        </p:nvSpPr>
        <p:spPr>
          <a:xfrm>
            <a:off x="5227573" y="3721236"/>
            <a:ext cx="3341330" cy="20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9E9FE5F-A313-41CF-AFEF-2F53220EAF39}"/>
              </a:ext>
            </a:extLst>
          </p:cNvPr>
          <p:cNvSpPr/>
          <p:nvPr/>
        </p:nvSpPr>
        <p:spPr>
          <a:xfrm>
            <a:off x="10523537" y="3930134"/>
            <a:ext cx="593031" cy="261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7F988DC-BC09-4CD9-8C91-BA1F93CC2841}"/>
              </a:ext>
            </a:extLst>
          </p:cNvPr>
          <p:cNvSpPr/>
          <p:nvPr/>
        </p:nvSpPr>
        <p:spPr>
          <a:xfrm>
            <a:off x="11215039" y="3930134"/>
            <a:ext cx="593031" cy="261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5963BCF-86F4-4E71-B770-CFB8399A6E2D}"/>
              </a:ext>
            </a:extLst>
          </p:cNvPr>
          <p:cNvSpPr/>
          <p:nvPr/>
        </p:nvSpPr>
        <p:spPr>
          <a:xfrm>
            <a:off x="4939394" y="5174926"/>
            <a:ext cx="404493" cy="261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007E28A1-E33D-425D-B7CD-FF3F24A7BC6B}"/>
              </a:ext>
            </a:extLst>
          </p:cNvPr>
          <p:cNvPicPr>
            <a:picLocks noChangeAspect="1"/>
          </p:cNvPicPr>
          <p:nvPr/>
        </p:nvPicPr>
        <p:blipFill>
          <a:blip r:embed="rId5"/>
          <a:stretch>
            <a:fillRect/>
          </a:stretch>
        </p:blipFill>
        <p:spPr>
          <a:xfrm>
            <a:off x="7013964" y="5740391"/>
            <a:ext cx="2902014" cy="1002443"/>
          </a:xfrm>
          <a:prstGeom prst="rect">
            <a:avLst/>
          </a:prstGeom>
          <a:ln w="38100">
            <a:solidFill>
              <a:schemeClr val="accent1"/>
            </a:solidFill>
          </a:ln>
        </p:spPr>
      </p:pic>
      <p:sp>
        <p:nvSpPr>
          <p:cNvPr id="27" name="Rectangle 26">
            <a:extLst>
              <a:ext uri="{FF2B5EF4-FFF2-40B4-BE49-F238E27FC236}">
                <a16:creationId xmlns:a16="http://schemas.microsoft.com/office/drawing/2014/main" id="{3965DFCB-3E8B-4DB5-8402-63C6EC59F413}"/>
              </a:ext>
            </a:extLst>
          </p:cNvPr>
          <p:cNvSpPr/>
          <p:nvPr/>
        </p:nvSpPr>
        <p:spPr>
          <a:xfrm>
            <a:off x="7082401" y="6143615"/>
            <a:ext cx="2388769" cy="219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D57E7FF-C9AE-489D-9177-2E3E3CDB4C6F}"/>
              </a:ext>
            </a:extLst>
          </p:cNvPr>
          <p:cNvSpPr/>
          <p:nvPr/>
        </p:nvSpPr>
        <p:spPr>
          <a:xfrm>
            <a:off x="6599379" y="1620428"/>
            <a:ext cx="1296494" cy="153122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179AC56-9967-4F0F-894E-11AF13BC1266}"/>
              </a:ext>
            </a:extLst>
          </p:cNvPr>
          <p:cNvSpPr/>
          <p:nvPr/>
        </p:nvSpPr>
        <p:spPr>
          <a:xfrm>
            <a:off x="6617466" y="2897330"/>
            <a:ext cx="1296494" cy="261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BCF3581-C565-4B03-8360-5C2125EA4704}"/>
              </a:ext>
            </a:extLst>
          </p:cNvPr>
          <p:cNvSpPr/>
          <p:nvPr/>
        </p:nvSpPr>
        <p:spPr>
          <a:xfrm>
            <a:off x="4850923" y="4604081"/>
            <a:ext cx="3496911" cy="94509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68721A5-D453-4CF8-9D30-7D070FEDCE5D}"/>
              </a:ext>
            </a:extLst>
          </p:cNvPr>
          <p:cNvPicPr>
            <a:picLocks noChangeAspect="1"/>
          </p:cNvPicPr>
          <p:nvPr/>
        </p:nvPicPr>
        <p:blipFill>
          <a:blip r:embed="rId6"/>
          <a:stretch>
            <a:fillRect/>
          </a:stretch>
        </p:blipFill>
        <p:spPr>
          <a:xfrm>
            <a:off x="8712746" y="1765222"/>
            <a:ext cx="1949659" cy="1253352"/>
          </a:xfrm>
          <a:prstGeom prst="rect">
            <a:avLst/>
          </a:prstGeom>
          <a:ln w="38100">
            <a:solidFill>
              <a:schemeClr val="accent1"/>
            </a:solidFill>
          </a:ln>
        </p:spPr>
      </p:pic>
      <p:sp>
        <p:nvSpPr>
          <p:cNvPr id="6" name="Rectangle 5">
            <a:extLst>
              <a:ext uri="{FF2B5EF4-FFF2-40B4-BE49-F238E27FC236}">
                <a16:creationId xmlns:a16="http://schemas.microsoft.com/office/drawing/2014/main" id="{AE0BD6AC-9360-4E9E-9501-C4FC39503FE8}"/>
              </a:ext>
            </a:extLst>
          </p:cNvPr>
          <p:cNvSpPr/>
          <p:nvPr/>
        </p:nvSpPr>
        <p:spPr>
          <a:xfrm>
            <a:off x="8712746" y="2602270"/>
            <a:ext cx="1510018" cy="192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C3CE4581-8E82-4D12-9F0C-F30ADA00719C}"/>
              </a:ext>
            </a:extLst>
          </p:cNvPr>
          <p:cNvGrpSpPr/>
          <p:nvPr/>
        </p:nvGrpSpPr>
        <p:grpSpPr>
          <a:xfrm>
            <a:off x="8660964" y="4602289"/>
            <a:ext cx="3037932" cy="928044"/>
            <a:chOff x="4434946" y="1808563"/>
            <a:chExt cx="3037932" cy="928044"/>
          </a:xfrm>
        </p:grpSpPr>
        <p:pic>
          <p:nvPicPr>
            <p:cNvPr id="35" name="Picture 34">
              <a:extLst>
                <a:ext uri="{FF2B5EF4-FFF2-40B4-BE49-F238E27FC236}">
                  <a16:creationId xmlns:a16="http://schemas.microsoft.com/office/drawing/2014/main" id="{017A9C65-E273-449E-8F99-97A27D0D22B2}"/>
                </a:ext>
              </a:extLst>
            </p:cNvPr>
            <p:cNvPicPr>
              <a:picLocks noChangeAspect="1"/>
            </p:cNvPicPr>
            <p:nvPr/>
          </p:nvPicPr>
          <p:blipFill rotWithShape="1">
            <a:blip r:embed="rId7"/>
            <a:srcRect l="78178"/>
            <a:stretch/>
          </p:blipFill>
          <p:spPr>
            <a:xfrm>
              <a:off x="6474469" y="1808563"/>
              <a:ext cx="998409" cy="923305"/>
            </a:xfrm>
            <a:prstGeom prst="rect">
              <a:avLst/>
            </a:prstGeom>
          </p:spPr>
        </p:pic>
        <p:pic>
          <p:nvPicPr>
            <p:cNvPr id="36" name="Picture 35">
              <a:extLst>
                <a:ext uri="{FF2B5EF4-FFF2-40B4-BE49-F238E27FC236}">
                  <a16:creationId xmlns:a16="http://schemas.microsoft.com/office/drawing/2014/main" id="{ADE01D7C-CBBB-41D9-BA87-F44C5E44BC88}"/>
                </a:ext>
              </a:extLst>
            </p:cNvPr>
            <p:cNvPicPr>
              <a:picLocks noChangeAspect="1"/>
            </p:cNvPicPr>
            <p:nvPr/>
          </p:nvPicPr>
          <p:blipFill rotWithShape="1">
            <a:blip r:embed="rId7"/>
            <a:srcRect l="47308" r="37964"/>
            <a:stretch/>
          </p:blipFill>
          <p:spPr>
            <a:xfrm>
              <a:off x="5800593" y="1813302"/>
              <a:ext cx="673876" cy="923305"/>
            </a:xfrm>
            <a:prstGeom prst="rect">
              <a:avLst/>
            </a:prstGeom>
          </p:spPr>
        </p:pic>
        <p:pic>
          <p:nvPicPr>
            <p:cNvPr id="37" name="Picture 36">
              <a:extLst>
                <a:ext uri="{FF2B5EF4-FFF2-40B4-BE49-F238E27FC236}">
                  <a16:creationId xmlns:a16="http://schemas.microsoft.com/office/drawing/2014/main" id="{222398E1-FA8C-482E-9201-1511225279F0}"/>
                </a:ext>
              </a:extLst>
            </p:cNvPr>
            <p:cNvPicPr>
              <a:picLocks noChangeAspect="1"/>
            </p:cNvPicPr>
            <p:nvPr/>
          </p:nvPicPr>
          <p:blipFill rotWithShape="1">
            <a:blip r:embed="rId7"/>
            <a:srcRect r="70152"/>
            <a:stretch/>
          </p:blipFill>
          <p:spPr>
            <a:xfrm>
              <a:off x="4434946" y="1809652"/>
              <a:ext cx="1365647" cy="923305"/>
            </a:xfrm>
            <a:prstGeom prst="rect">
              <a:avLst/>
            </a:prstGeom>
          </p:spPr>
        </p:pic>
      </p:grpSp>
      <p:sp>
        <p:nvSpPr>
          <p:cNvPr id="39" name="Rectangle 38">
            <a:extLst>
              <a:ext uri="{FF2B5EF4-FFF2-40B4-BE49-F238E27FC236}">
                <a16:creationId xmlns:a16="http://schemas.microsoft.com/office/drawing/2014/main" id="{A5627053-923B-441F-8CAC-526FBF447232}"/>
              </a:ext>
            </a:extLst>
          </p:cNvPr>
          <p:cNvSpPr/>
          <p:nvPr/>
        </p:nvSpPr>
        <p:spPr>
          <a:xfrm>
            <a:off x="8613347" y="4606288"/>
            <a:ext cx="3085550" cy="94509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4147EA9-0634-4E39-B46B-7E17FFBF34C0}"/>
              </a:ext>
            </a:extLst>
          </p:cNvPr>
          <p:cNvSpPr/>
          <p:nvPr/>
        </p:nvSpPr>
        <p:spPr>
          <a:xfrm>
            <a:off x="8731516" y="5174926"/>
            <a:ext cx="404493" cy="261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C5505ACC-20B9-4058-AD0C-9C29DFCF067F}"/>
              </a:ext>
            </a:extLst>
          </p:cNvPr>
          <p:cNvCxnSpPr/>
          <p:nvPr/>
        </p:nvCxnSpPr>
        <p:spPr>
          <a:xfrm>
            <a:off x="8045042" y="2466363"/>
            <a:ext cx="5186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4139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2D65966-8F11-4EF2-BF44-20F820998EA2}"/>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C64CFBD1-3D33-4828-9336-BAA35A2B061F}"/>
              </a:ext>
            </a:extLst>
          </p:cNvPr>
          <p:cNvSpPr txBox="1">
            <a:spLocks/>
          </p:cNvSpPr>
          <p:nvPr/>
        </p:nvSpPr>
        <p:spPr>
          <a:xfrm>
            <a:off x="354306" y="874627"/>
            <a:ext cx="10593328" cy="645131"/>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Add the Moved To District and Moved To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All withdrawn students should have a value populated for both the Moved To District and Moved to School.  </a:t>
            </a:r>
          </a:p>
        </p:txBody>
      </p:sp>
      <p:pic>
        <p:nvPicPr>
          <p:cNvPr id="53" name="Picture 52">
            <a:extLst>
              <a:ext uri="{FF2B5EF4-FFF2-40B4-BE49-F238E27FC236}">
                <a16:creationId xmlns:a16="http://schemas.microsoft.com/office/drawing/2014/main" id="{A777614A-9D1E-4D09-981B-607D148E9432}"/>
              </a:ext>
            </a:extLst>
          </p:cNvPr>
          <p:cNvPicPr>
            <a:picLocks noChangeAspect="1"/>
          </p:cNvPicPr>
          <p:nvPr/>
        </p:nvPicPr>
        <p:blipFill>
          <a:blip r:embed="rId2"/>
          <a:stretch>
            <a:fillRect/>
          </a:stretch>
        </p:blipFill>
        <p:spPr>
          <a:xfrm>
            <a:off x="2295915" y="4022954"/>
            <a:ext cx="7810901" cy="361969"/>
          </a:xfrm>
          <a:prstGeom prst="rect">
            <a:avLst/>
          </a:prstGeom>
          <a:ln w="38100">
            <a:solidFill>
              <a:schemeClr val="accent1"/>
            </a:solidFill>
          </a:ln>
        </p:spPr>
      </p:pic>
      <p:pic>
        <p:nvPicPr>
          <p:cNvPr id="54" name="Picture 53">
            <a:extLst>
              <a:ext uri="{FF2B5EF4-FFF2-40B4-BE49-F238E27FC236}">
                <a16:creationId xmlns:a16="http://schemas.microsoft.com/office/drawing/2014/main" id="{4D79DE5B-EB6F-4290-95B0-134598721492}"/>
              </a:ext>
            </a:extLst>
          </p:cNvPr>
          <p:cNvPicPr>
            <a:picLocks noChangeAspect="1"/>
          </p:cNvPicPr>
          <p:nvPr/>
        </p:nvPicPr>
        <p:blipFill>
          <a:blip r:embed="rId3"/>
          <a:stretch>
            <a:fillRect/>
          </a:stretch>
        </p:blipFill>
        <p:spPr>
          <a:xfrm>
            <a:off x="9789300" y="4028012"/>
            <a:ext cx="2254366" cy="1790792"/>
          </a:xfrm>
          <a:prstGeom prst="rect">
            <a:avLst/>
          </a:prstGeom>
          <a:ln w="38100">
            <a:solidFill>
              <a:schemeClr val="accent1"/>
            </a:solidFill>
          </a:ln>
        </p:spPr>
      </p:pic>
      <p:sp>
        <p:nvSpPr>
          <p:cNvPr id="55" name="Content Placeholder 2">
            <a:extLst>
              <a:ext uri="{FF2B5EF4-FFF2-40B4-BE49-F238E27FC236}">
                <a16:creationId xmlns:a16="http://schemas.microsoft.com/office/drawing/2014/main" id="{509777BF-CB27-426B-8457-A174D78FE2B0}"/>
              </a:ext>
            </a:extLst>
          </p:cNvPr>
          <p:cNvSpPr>
            <a:spLocks noGrp="1"/>
          </p:cNvSpPr>
          <p:nvPr>
            <p:ph idx="1"/>
          </p:nvPr>
        </p:nvSpPr>
        <p:spPr>
          <a:xfrm>
            <a:off x="354308" y="1702988"/>
            <a:ext cx="5383762" cy="5005049"/>
          </a:xfrm>
        </p:spPr>
        <p:txBody>
          <a:bodyPr>
            <a:noAutofit/>
          </a:bodyPr>
          <a:lstStyle/>
          <a:p>
            <a:pPr marL="0" indent="0" algn="just">
              <a:spcBef>
                <a:spcPts val="0"/>
              </a:spcBef>
              <a:buNone/>
            </a:pPr>
            <a:r>
              <a:rPr lang="en-US" sz="1600" b="1">
                <a:solidFill>
                  <a:schemeClr val="tx1"/>
                </a:solidFill>
              </a:rPr>
              <a:t>Add the Moved To District and Moved To School:</a:t>
            </a:r>
          </a:p>
          <a:p>
            <a:pPr marL="514350" indent="-514350" algn="just">
              <a:spcBef>
                <a:spcPts val="0"/>
              </a:spcBef>
              <a:buFont typeface="+mj-lt"/>
              <a:buAutoNum type="arabicPeriod"/>
            </a:pPr>
            <a:r>
              <a:rPr lang="en-US" sz="1600">
                <a:solidFill>
                  <a:schemeClr val="tx1"/>
                </a:solidFill>
              </a:rPr>
              <a:t>From the PowerSchool Homepage </a:t>
            </a:r>
            <a:r>
              <a:rPr lang="en-US" sz="1600" i="1">
                <a:solidFill>
                  <a:srgbClr val="0070C0"/>
                </a:solidFill>
              </a:rPr>
              <a:t>Search and Select the Student</a:t>
            </a:r>
            <a:r>
              <a:rPr lang="en-US" sz="1600">
                <a:solidFill>
                  <a:schemeClr val="tx1"/>
                </a:solidFill>
              </a:rPr>
              <a:t>.</a:t>
            </a:r>
          </a:p>
          <a:p>
            <a:pPr marL="514350" indent="-514350" algn="just">
              <a:spcBef>
                <a:spcPts val="0"/>
              </a:spcBef>
              <a:buFont typeface="+mj-lt"/>
              <a:buAutoNum type="arabicPeriod"/>
            </a:pPr>
            <a:r>
              <a:rPr lang="en-US" sz="1600">
                <a:solidFill>
                  <a:schemeClr val="tx1"/>
                </a:solidFill>
              </a:rPr>
              <a:t>From the vertical navigation, click on </a:t>
            </a:r>
            <a:r>
              <a:rPr lang="en-US" sz="1600" b="1">
                <a:solidFill>
                  <a:srgbClr val="0070C0"/>
                </a:solidFill>
              </a:rPr>
              <a:t>State/Province – SC</a:t>
            </a:r>
            <a:r>
              <a:rPr lang="en-US" sz="1600">
                <a:solidFill>
                  <a:schemeClr val="tx1"/>
                </a:solidFill>
              </a:rPr>
              <a:t>.</a:t>
            </a:r>
          </a:p>
          <a:p>
            <a:pPr marL="514350" indent="-514350" algn="just">
              <a:spcBef>
                <a:spcPts val="0"/>
              </a:spcBef>
              <a:buFont typeface="+mj-lt"/>
              <a:buAutoNum type="arabicPeriod"/>
            </a:pPr>
            <a:r>
              <a:rPr lang="en-US" sz="1600">
                <a:solidFill>
                  <a:schemeClr val="tx1"/>
                </a:solidFill>
              </a:rPr>
              <a:t>Click on </a:t>
            </a:r>
            <a:r>
              <a:rPr lang="en-US" sz="1600" b="1">
                <a:solidFill>
                  <a:srgbClr val="0070C0"/>
                </a:solidFill>
              </a:rPr>
              <a:t>SC-Student Information </a:t>
            </a:r>
            <a:r>
              <a:rPr lang="en-US" sz="1600">
                <a:solidFill>
                  <a:schemeClr val="tx1"/>
                </a:solidFill>
              </a:rPr>
              <a:t>and scroll down to populate the </a:t>
            </a:r>
            <a:r>
              <a:rPr lang="en-US" sz="1600" b="1">
                <a:solidFill>
                  <a:srgbClr val="0070C0"/>
                </a:solidFill>
              </a:rPr>
              <a:t>Moved To District </a:t>
            </a:r>
            <a:r>
              <a:rPr lang="en-US" sz="1600">
                <a:solidFill>
                  <a:schemeClr val="tx1"/>
                </a:solidFill>
              </a:rPr>
              <a:t>and </a:t>
            </a:r>
            <a:r>
              <a:rPr lang="en-US" sz="1600" b="1">
                <a:solidFill>
                  <a:srgbClr val="0070C0"/>
                </a:solidFill>
              </a:rPr>
              <a:t>Moved to School</a:t>
            </a:r>
            <a:r>
              <a:rPr lang="en-US" sz="1600">
                <a:solidFill>
                  <a:schemeClr val="tx1"/>
                </a:solidFill>
              </a:rPr>
              <a:t>.  The Moved to District Field must be populated for the Moved To School field to appear.</a:t>
            </a:r>
          </a:p>
          <a:p>
            <a:pPr marL="514350" indent="-514350" algn="just">
              <a:spcBef>
                <a:spcPts val="0"/>
              </a:spcBef>
              <a:buFont typeface="+mj-lt"/>
              <a:buAutoNum type="arabicPeriod"/>
            </a:pPr>
            <a:endParaRPr lang="en-US" sz="1600">
              <a:solidFill>
                <a:schemeClr val="tx1"/>
              </a:solidFill>
            </a:endParaRPr>
          </a:p>
          <a:p>
            <a:pPr marL="514350" indent="-514350" algn="just">
              <a:spcBef>
                <a:spcPts val="0"/>
              </a:spcBef>
              <a:buFont typeface="+mj-lt"/>
              <a:buAutoNum type="arabicPeriod"/>
            </a:pPr>
            <a:endParaRPr lang="en-US" sz="1600">
              <a:solidFill>
                <a:schemeClr val="tx1"/>
              </a:solidFill>
            </a:endParaRPr>
          </a:p>
          <a:p>
            <a:pPr marL="514350" indent="-514350" algn="just">
              <a:spcBef>
                <a:spcPts val="0"/>
              </a:spcBef>
              <a:buFont typeface="+mj-lt"/>
              <a:buAutoNum type="arabicPeriod"/>
            </a:pPr>
            <a:endParaRPr lang="en-US" sz="1600">
              <a:solidFill>
                <a:schemeClr val="tx1"/>
              </a:solidFill>
            </a:endParaRPr>
          </a:p>
          <a:p>
            <a:pPr marL="0" indent="0" algn="just">
              <a:spcBef>
                <a:spcPts val="0"/>
              </a:spcBef>
              <a:buNone/>
            </a:pPr>
            <a:endParaRPr lang="en-US" sz="1600">
              <a:solidFill>
                <a:schemeClr val="tx1"/>
              </a:solidFill>
            </a:endParaRPr>
          </a:p>
          <a:p>
            <a:pPr marL="514350" indent="-514350" algn="just">
              <a:spcBef>
                <a:spcPts val="0"/>
              </a:spcBef>
              <a:buFont typeface="+mj-lt"/>
              <a:buAutoNum type="arabicPeriod" startAt="4"/>
            </a:pPr>
            <a:r>
              <a:rPr lang="en-US" sz="1600">
                <a:solidFill>
                  <a:schemeClr val="tx1"/>
                </a:solidFill>
              </a:rPr>
              <a:t>For No-Show Transfers, the </a:t>
            </a:r>
            <a:r>
              <a:rPr lang="en-US" sz="1600" b="1">
                <a:solidFill>
                  <a:srgbClr val="0070C0"/>
                </a:solidFill>
              </a:rPr>
              <a:t>No-Show Reason </a:t>
            </a:r>
            <a:r>
              <a:rPr lang="en-US" sz="1600">
                <a:solidFill>
                  <a:schemeClr val="tx1"/>
                </a:solidFill>
              </a:rPr>
              <a:t>must also be populated.  This field is directly above the Moved To District Field.</a:t>
            </a:r>
            <a:endParaRPr lang="en-US" sz="1600" b="1">
              <a:solidFill>
                <a:schemeClr val="tx1"/>
              </a:solidFill>
            </a:endParaRPr>
          </a:p>
          <a:p>
            <a:pPr marL="0" indent="0" algn="just">
              <a:spcBef>
                <a:spcPts val="0"/>
              </a:spcBef>
              <a:buNone/>
            </a:pPr>
            <a:endParaRPr lang="en-US" sz="1600" b="1">
              <a:solidFill>
                <a:schemeClr val="tx1"/>
              </a:solidFill>
            </a:endParaRPr>
          </a:p>
          <a:p>
            <a:pPr marL="0" indent="0" algn="just">
              <a:spcBef>
                <a:spcPts val="0"/>
              </a:spcBef>
              <a:buNone/>
            </a:pPr>
            <a:r>
              <a:rPr lang="en-US" sz="1600" b="1">
                <a:solidFill>
                  <a:schemeClr val="tx1"/>
                </a:solidFill>
              </a:rPr>
              <a:t>NOTE</a:t>
            </a:r>
            <a:r>
              <a:rPr lang="en-US" sz="1600">
                <a:solidFill>
                  <a:schemeClr val="tx1"/>
                </a:solidFill>
              </a:rPr>
              <a:t>:  To prevent dropout status for withdrawn students in grades 7 – 12, the Moved To District and Moved To School must be populated.</a:t>
            </a:r>
          </a:p>
        </p:txBody>
      </p:sp>
      <p:pic>
        <p:nvPicPr>
          <p:cNvPr id="56" name="Picture 55">
            <a:extLst>
              <a:ext uri="{FF2B5EF4-FFF2-40B4-BE49-F238E27FC236}">
                <a16:creationId xmlns:a16="http://schemas.microsoft.com/office/drawing/2014/main" id="{23CE8369-7836-4D7D-B4E8-DBA3B77FEB91}"/>
              </a:ext>
            </a:extLst>
          </p:cNvPr>
          <p:cNvPicPr>
            <a:picLocks noChangeAspect="1"/>
          </p:cNvPicPr>
          <p:nvPr/>
        </p:nvPicPr>
        <p:blipFill>
          <a:blip r:embed="rId4"/>
          <a:stretch>
            <a:fillRect/>
          </a:stretch>
        </p:blipFill>
        <p:spPr>
          <a:xfrm>
            <a:off x="8605964" y="1869085"/>
            <a:ext cx="1717643" cy="1989903"/>
          </a:xfrm>
          <a:prstGeom prst="rect">
            <a:avLst/>
          </a:prstGeom>
          <a:ln w="38100">
            <a:solidFill>
              <a:schemeClr val="accent1"/>
            </a:solidFill>
          </a:ln>
        </p:spPr>
      </p:pic>
      <p:pic>
        <p:nvPicPr>
          <p:cNvPr id="57" name="Picture 56">
            <a:extLst>
              <a:ext uri="{FF2B5EF4-FFF2-40B4-BE49-F238E27FC236}">
                <a16:creationId xmlns:a16="http://schemas.microsoft.com/office/drawing/2014/main" id="{2D2C722B-97D3-4E30-8FF2-3FA49E757AD6}"/>
              </a:ext>
            </a:extLst>
          </p:cNvPr>
          <p:cNvPicPr>
            <a:picLocks noChangeAspect="1"/>
          </p:cNvPicPr>
          <p:nvPr/>
        </p:nvPicPr>
        <p:blipFill rotWithShape="1">
          <a:blip r:embed="rId5"/>
          <a:srcRect b="53459"/>
          <a:stretch/>
        </p:blipFill>
        <p:spPr>
          <a:xfrm>
            <a:off x="6866621" y="2056246"/>
            <a:ext cx="1182862" cy="1101023"/>
          </a:xfrm>
          <a:prstGeom prst="rect">
            <a:avLst/>
          </a:prstGeom>
          <a:ln w="38100">
            <a:noFill/>
          </a:ln>
        </p:spPr>
      </p:pic>
      <p:sp>
        <p:nvSpPr>
          <p:cNvPr id="58" name="Rectangle 57">
            <a:extLst>
              <a:ext uri="{FF2B5EF4-FFF2-40B4-BE49-F238E27FC236}">
                <a16:creationId xmlns:a16="http://schemas.microsoft.com/office/drawing/2014/main" id="{2B50668E-5D52-4221-9237-7DFC55EF44C8}"/>
              </a:ext>
            </a:extLst>
          </p:cNvPr>
          <p:cNvSpPr/>
          <p:nvPr/>
        </p:nvSpPr>
        <p:spPr>
          <a:xfrm>
            <a:off x="8605964" y="3664812"/>
            <a:ext cx="1454086" cy="1941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9" name="Straight Arrow Connector 58">
            <a:extLst>
              <a:ext uri="{FF2B5EF4-FFF2-40B4-BE49-F238E27FC236}">
                <a16:creationId xmlns:a16="http://schemas.microsoft.com/office/drawing/2014/main" id="{D5A1A276-313B-4752-9546-B04DFACABC6F}"/>
              </a:ext>
            </a:extLst>
          </p:cNvPr>
          <p:cNvCxnSpPr/>
          <p:nvPr/>
        </p:nvCxnSpPr>
        <p:spPr>
          <a:xfrm>
            <a:off x="8164138" y="2662318"/>
            <a:ext cx="32717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FC2C169F-F73D-4F98-B154-52D33CB32044}"/>
              </a:ext>
            </a:extLst>
          </p:cNvPr>
          <p:cNvPicPr>
            <a:picLocks noChangeAspect="1"/>
          </p:cNvPicPr>
          <p:nvPr/>
        </p:nvPicPr>
        <p:blipFill rotWithShape="1">
          <a:blip r:embed="rId5"/>
          <a:srcRect t="46620"/>
          <a:stretch/>
        </p:blipFill>
        <p:spPr>
          <a:xfrm>
            <a:off x="6866621" y="2312993"/>
            <a:ext cx="1182862" cy="1262826"/>
          </a:xfrm>
          <a:prstGeom prst="rect">
            <a:avLst/>
          </a:prstGeom>
          <a:ln w="38100">
            <a:noFill/>
          </a:ln>
        </p:spPr>
      </p:pic>
      <p:sp>
        <p:nvSpPr>
          <p:cNvPr id="61" name="Rectangle 60">
            <a:extLst>
              <a:ext uri="{FF2B5EF4-FFF2-40B4-BE49-F238E27FC236}">
                <a16:creationId xmlns:a16="http://schemas.microsoft.com/office/drawing/2014/main" id="{B35AB340-9730-4B58-B74A-CC6F929A7B99}"/>
              </a:ext>
            </a:extLst>
          </p:cNvPr>
          <p:cNvSpPr/>
          <p:nvPr/>
        </p:nvSpPr>
        <p:spPr>
          <a:xfrm>
            <a:off x="6866621" y="2029154"/>
            <a:ext cx="1182862" cy="154666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B04078B-9C02-4ACC-91D2-6626BC14E5D5}"/>
              </a:ext>
            </a:extLst>
          </p:cNvPr>
          <p:cNvSpPr/>
          <p:nvPr/>
        </p:nvSpPr>
        <p:spPr>
          <a:xfrm>
            <a:off x="6866621" y="3400711"/>
            <a:ext cx="894846" cy="2021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D4538A9-1B6C-44D3-8488-5F4CE5CA3F9E}"/>
              </a:ext>
            </a:extLst>
          </p:cNvPr>
          <p:cNvPicPr>
            <a:picLocks noChangeAspect="1"/>
          </p:cNvPicPr>
          <p:nvPr/>
        </p:nvPicPr>
        <p:blipFill>
          <a:blip r:embed="rId6"/>
          <a:stretch>
            <a:fillRect/>
          </a:stretch>
        </p:blipFill>
        <p:spPr>
          <a:xfrm>
            <a:off x="4974672" y="4561784"/>
            <a:ext cx="4550087" cy="348947"/>
          </a:xfrm>
          <a:prstGeom prst="rect">
            <a:avLst/>
          </a:prstGeom>
          <a:ln w="38100">
            <a:solidFill>
              <a:schemeClr val="accent1"/>
            </a:solidFill>
          </a:ln>
        </p:spPr>
      </p:pic>
      <p:pic>
        <p:nvPicPr>
          <p:cNvPr id="16" name="Picture 15">
            <a:extLst>
              <a:ext uri="{FF2B5EF4-FFF2-40B4-BE49-F238E27FC236}">
                <a16:creationId xmlns:a16="http://schemas.microsoft.com/office/drawing/2014/main" id="{5B826FF2-C1A8-446C-9E21-952DB2763880}"/>
              </a:ext>
            </a:extLst>
          </p:cNvPr>
          <p:cNvPicPr>
            <a:picLocks noChangeAspect="1"/>
          </p:cNvPicPr>
          <p:nvPr/>
        </p:nvPicPr>
        <p:blipFill>
          <a:blip r:embed="rId7"/>
          <a:stretch>
            <a:fillRect/>
          </a:stretch>
        </p:blipFill>
        <p:spPr>
          <a:xfrm>
            <a:off x="7340367" y="4567834"/>
            <a:ext cx="2184392" cy="2085891"/>
          </a:xfrm>
          <a:prstGeom prst="rect">
            <a:avLst/>
          </a:prstGeom>
          <a:ln w="38100">
            <a:solidFill>
              <a:schemeClr val="accent1"/>
            </a:solidFill>
          </a:ln>
        </p:spPr>
      </p:pic>
      <p:sp>
        <p:nvSpPr>
          <p:cNvPr id="17" name="Rectangle 16">
            <a:extLst>
              <a:ext uri="{FF2B5EF4-FFF2-40B4-BE49-F238E27FC236}">
                <a16:creationId xmlns:a16="http://schemas.microsoft.com/office/drawing/2014/main" id="{0191BAB7-FE13-4D55-AC47-333259B0716D}"/>
              </a:ext>
            </a:extLst>
          </p:cNvPr>
          <p:cNvSpPr/>
          <p:nvPr/>
        </p:nvSpPr>
        <p:spPr>
          <a:xfrm>
            <a:off x="2289600" y="4050046"/>
            <a:ext cx="5874538" cy="334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C7AE53-DAC5-4B18-9085-C80E76868872}"/>
              </a:ext>
            </a:extLst>
          </p:cNvPr>
          <p:cNvSpPr/>
          <p:nvPr/>
        </p:nvSpPr>
        <p:spPr>
          <a:xfrm>
            <a:off x="8238836" y="4048531"/>
            <a:ext cx="3804830" cy="334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256D02-2B98-4CBD-81E7-835D2FE3AE71}"/>
              </a:ext>
            </a:extLst>
          </p:cNvPr>
          <p:cNvSpPr/>
          <p:nvPr/>
        </p:nvSpPr>
        <p:spPr>
          <a:xfrm>
            <a:off x="9819772" y="4470400"/>
            <a:ext cx="2041675" cy="13355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EC66227-1E54-49CF-87C2-7D0030079ABF}"/>
              </a:ext>
            </a:extLst>
          </p:cNvPr>
          <p:cNvSpPr/>
          <p:nvPr/>
        </p:nvSpPr>
        <p:spPr>
          <a:xfrm>
            <a:off x="7363232" y="4924586"/>
            <a:ext cx="2041675" cy="16883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3905CD9-F70F-4561-BBCF-81295B7674C3}"/>
              </a:ext>
            </a:extLst>
          </p:cNvPr>
          <p:cNvSpPr/>
          <p:nvPr/>
        </p:nvSpPr>
        <p:spPr>
          <a:xfrm>
            <a:off x="5008713" y="4570863"/>
            <a:ext cx="4516045" cy="3348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7676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201907" y="1459684"/>
            <a:ext cx="4855868" cy="5398316"/>
          </a:xfrm>
        </p:spPr>
        <p:txBody>
          <a:bodyPr>
            <a:noAutofit/>
          </a:bodyPr>
          <a:lstStyle/>
          <a:p>
            <a:pPr marL="0" indent="0" algn="just">
              <a:buNone/>
            </a:pPr>
            <a:r>
              <a:rPr lang="en-US" sz="1600" b="1">
                <a:solidFill>
                  <a:schemeClr val="tx1"/>
                </a:solidFill>
              </a:rPr>
              <a:t>Transfer Out of School</a:t>
            </a:r>
            <a:r>
              <a:rPr lang="en-US" sz="1600">
                <a:solidFill>
                  <a:schemeClr val="tx1"/>
                </a:solidFill>
              </a:rPr>
              <a:t>:</a:t>
            </a:r>
          </a:p>
          <a:p>
            <a:pPr marL="514350" indent="-514350" algn="just">
              <a:buFont typeface="+mj-lt"/>
              <a:buAutoNum type="arabicPeriod"/>
            </a:pPr>
            <a:r>
              <a:rPr lang="en-US" sz="1600" i="1">
                <a:solidFill>
                  <a:schemeClr val="accent2"/>
                </a:solidFill>
              </a:rPr>
              <a:t>Search</a:t>
            </a:r>
            <a:r>
              <a:rPr lang="en-US" sz="1600"/>
              <a:t> and </a:t>
            </a:r>
            <a:r>
              <a:rPr lang="en-US" sz="1600" i="1">
                <a:solidFill>
                  <a:schemeClr val="accent2"/>
                </a:solidFill>
              </a:rPr>
              <a:t>Select</a:t>
            </a:r>
            <a:r>
              <a:rPr lang="en-US" sz="1600"/>
              <a:t> the student from the Start page.</a:t>
            </a:r>
          </a:p>
          <a:p>
            <a:pPr marL="514350" indent="-514350" algn="just">
              <a:buFont typeface="+mj-lt"/>
              <a:buAutoNum type="arabicPeriod"/>
            </a:pPr>
            <a:r>
              <a:rPr lang="en-US" sz="1600"/>
              <a:t>Then, from the left vertical menu of Student Screens, </a:t>
            </a:r>
            <a:r>
              <a:rPr lang="en-US" sz="1600" i="1">
                <a:solidFill>
                  <a:schemeClr val="accent2"/>
                </a:solidFill>
              </a:rPr>
              <a:t>click</a:t>
            </a:r>
            <a:r>
              <a:rPr lang="en-US" sz="1600"/>
              <a:t> </a:t>
            </a:r>
            <a:r>
              <a:rPr lang="en-US" sz="1600" b="1">
                <a:solidFill>
                  <a:srgbClr val="0070C0"/>
                </a:solidFill>
              </a:rPr>
              <a:t>Function</a:t>
            </a:r>
            <a:r>
              <a:rPr lang="en-US" sz="1600"/>
              <a:t> in the left menu bar under the </a:t>
            </a:r>
            <a:r>
              <a:rPr lang="en-US" sz="1600" b="1">
                <a:solidFill>
                  <a:srgbClr val="0070C0"/>
                </a:solidFill>
              </a:rPr>
              <a:t>Enrollment</a:t>
            </a:r>
            <a:r>
              <a:rPr lang="en-US" sz="1600"/>
              <a:t> header.</a:t>
            </a:r>
          </a:p>
          <a:p>
            <a:pPr marL="514350" indent="-514350" algn="just">
              <a:buFont typeface="+mj-lt"/>
              <a:buAutoNum type="arabicPeriod"/>
            </a:pPr>
            <a:r>
              <a:rPr lang="en-US" sz="1600"/>
              <a:t>When the </a:t>
            </a:r>
            <a:r>
              <a:rPr lang="en-US" sz="1600" b="1">
                <a:solidFill>
                  <a:srgbClr val="0070C0"/>
                </a:solidFill>
              </a:rPr>
              <a:t>Functions</a:t>
            </a:r>
            <a:r>
              <a:rPr lang="en-US" sz="1600"/>
              <a:t> screen opens, </a:t>
            </a:r>
            <a:r>
              <a:rPr lang="en-US" sz="1600" i="1">
                <a:solidFill>
                  <a:schemeClr val="accent2"/>
                </a:solidFill>
              </a:rPr>
              <a:t>click</a:t>
            </a:r>
            <a:r>
              <a:rPr lang="en-US" sz="1600"/>
              <a:t> </a:t>
            </a:r>
            <a:r>
              <a:rPr lang="en-US" sz="1600" b="1">
                <a:solidFill>
                  <a:srgbClr val="0070C0"/>
                </a:solidFill>
              </a:rPr>
              <a:t>Transfer Out Of School</a:t>
            </a:r>
            <a:r>
              <a:rPr lang="en-US" sz="1600"/>
              <a:t>.</a:t>
            </a:r>
          </a:p>
          <a:p>
            <a:pPr marL="514350" indent="-514350" algn="just">
              <a:buFont typeface="+mj-lt"/>
              <a:buAutoNum type="arabicPeriod" startAt="4"/>
            </a:pPr>
            <a:r>
              <a:rPr lang="en-US" sz="1600">
                <a:solidFill>
                  <a:schemeClr val="tx1"/>
                </a:solidFill>
              </a:rPr>
              <a:t>On the Transfer Student Out page, </a:t>
            </a:r>
            <a:r>
              <a:rPr lang="en-US" sz="1600" i="1">
                <a:solidFill>
                  <a:schemeClr val="accent2"/>
                </a:solidFill>
              </a:rPr>
              <a:t>type</a:t>
            </a:r>
            <a:r>
              <a:rPr lang="en-US" sz="1600"/>
              <a:t> a </a:t>
            </a:r>
            <a:r>
              <a:rPr lang="en-US" sz="1600" b="1">
                <a:solidFill>
                  <a:srgbClr val="0070C0"/>
                </a:solidFill>
              </a:rPr>
              <a:t>Transfer Comment.</a:t>
            </a:r>
            <a:r>
              <a:rPr lang="en-US" sz="1600">
                <a:solidFill>
                  <a:schemeClr val="tx1"/>
                </a:solidFill>
              </a:rPr>
              <a:t>  Typing a </a:t>
            </a:r>
            <a:r>
              <a:rPr lang="en-US" sz="1600" b="1">
                <a:solidFill>
                  <a:srgbClr val="0070C0"/>
                </a:solidFill>
              </a:rPr>
              <a:t>Transfer Comment </a:t>
            </a:r>
            <a:r>
              <a:rPr lang="en-US" sz="1600">
                <a:solidFill>
                  <a:schemeClr val="tx1"/>
                </a:solidFill>
              </a:rPr>
              <a:t>is optional unless your school policy requires this field be populated.  Check with your school for policy specifics.</a:t>
            </a:r>
            <a:endParaRPr lang="en-US" sz="1600"/>
          </a:p>
          <a:p>
            <a:pPr marL="514350" indent="-514350" algn="just">
              <a:buFont typeface="+mj-lt"/>
              <a:buAutoNum type="arabicPeriod" startAt="4"/>
            </a:pPr>
            <a:r>
              <a:rPr lang="en-US" sz="1600">
                <a:solidFill>
                  <a:schemeClr val="tx1"/>
                </a:solidFill>
              </a:rPr>
              <a:t>Then, </a:t>
            </a:r>
            <a:r>
              <a:rPr lang="en-US" sz="1600" i="1">
                <a:solidFill>
                  <a:schemeClr val="accent2"/>
                </a:solidFill>
              </a:rPr>
              <a:t>enter</a:t>
            </a:r>
            <a:r>
              <a:rPr lang="en-US" sz="1600"/>
              <a:t> the </a:t>
            </a:r>
            <a:r>
              <a:rPr lang="en-US" sz="1600" b="1">
                <a:solidFill>
                  <a:srgbClr val="0070C0"/>
                </a:solidFill>
              </a:rPr>
              <a:t>Date of transfer. </a:t>
            </a:r>
            <a:r>
              <a:rPr lang="en-US" sz="1600">
                <a:solidFill>
                  <a:schemeClr val="tx1"/>
                </a:solidFill>
              </a:rPr>
              <a:t>The </a:t>
            </a:r>
            <a:r>
              <a:rPr lang="en-US" sz="1600" b="1">
                <a:solidFill>
                  <a:srgbClr val="0070C0"/>
                </a:solidFill>
              </a:rPr>
              <a:t>Date of transfer</a:t>
            </a:r>
            <a:r>
              <a:rPr lang="en-US" sz="1600">
                <a:solidFill>
                  <a:schemeClr val="tx1"/>
                </a:solidFill>
              </a:rPr>
              <a:t> is the day AFTER the students last day attending class.  For No-Show students, this is the first day of school. </a:t>
            </a:r>
          </a:p>
          <a:p>
            <a:pPr marL="514350" indent="-514350" algn="just">
              <a:buFont typeface="+mj-lt"/>
              <a:buAutoNum type="arabicPeriod"/>
            </a:pPr>
            <a:endParaRPr lang="en-US" sz="1600"/>
          </a:p>
        </p:txBody>
      </p:sp>
      <p:sp>
        <p:nvSpPr>
          <p:cNvPr id="10" name="Title 1">
            <a:extLst>
              <a:ext uri="{FF2B5EF4-FFF2-40B4-BE49-F238E27FC236}">
                <a16:creationId xmlns:a16="http://schemas.microsoft.com/office/drawing/2014/main" id="{42D65966-8F11-4EF2-BF44-20F820998EA2}"/>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C64CFBD1-3D33-4828-9336-BAA35A2B061F}"/>
              </a:ext>
            </a:extLst>
          </p:cNvPr>
          <p:cNvSpPr txBox="1">
            <a:spLocks/>
          </p:cNvSpPr>
          <p:nvPr/>
        </p:nvSpPr>
        <p:spPr>
          <a:xfrm>
            <a:off x="354306" y="874627"/>
            <a:ext cx="10007495" cy="408889"/>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Transfer Out Of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All withdrawn students are Transferred Out Of School.</a:t>
            </a:r>
          </a:p>
        </p:txBody>
      </p:sp>
      <p:pic>
        <p:nvPicPr>
          <p:cNvPr id="15" name="Picture 14">
            <a:extLst>
              <a:ext uri="{FF2B5EF4-FFF2-40B4-BE49-F238E27FC236}">
                <a16:creationId xmlns:a16="http://schemas.microsoft.com/office/drawing/2014/main" id="{253DBAB4-9F48-4E84-A1B2-82E882B01071}"/>
              </a:ext>
            </a:extLst>
          </p:cNvPr>
          <p:cNvPicPr>
            <a:picLocks noChangeAspect="1"/>
          </p:cNvPicPr>
          <p:nvPr/>
        </p:nvPicPr>
        <p:blipFill>
          <a:blip r:embed="rId2"/>
          <a:stretch>
            <a:fillRect/>
          </a:stretch>
        </p:blipFill>
        <p:spPr>
          <a:xfrm>
            <a:off x="7037285" y="1515071"/>
            <a:ext cx="1460002" cy="1115925"/>
          </a:xfrm>
          <a:prstGeom prst="rect">
            <a:avLst/>
          </a:prstGeom>
          <a:ln w="38100">
            <a:solidFill>
              <a:schemeClr val="accent1"/>
            </a:solidFill>
          </a:ln>
        </p:spPr>
      </p:pic>
      <p:pic>
        <p:nvPicPr>
          <p:cNvPr id="17" name="Picture 16">
            <a:extLst>
              <a:ext uri="{FF2B5EF4-FFF2-40B4-BE49-F238E27FC236}">
                <a16:creationId xmlns:a16="http://schemas.microsoft.com/office/drawing/2014/main" id="{7C5C58A5-ABBA-46CB-A274-E27AC429A66F}"/>
              </a:ext>
            </a:extLst>
          </p:cNvPr>
          <p:cNvPicPr>
            <a:picLocks noChangeAspect="1"/>
          </p:cNvPicPr>
          <p:nvPr/>
        </p:nvPicPr>
        <p:blipFill>
          <a:blip r:embed="rId3"/>
          <a:stretch>
            <a:fillRect/>
          </a:stretch>
        </p:blipFill>
        <p:spPr>
          <a:xfrm>
            <a:off x="8729818" y="1480144"/>
            <a:ext cx="2282921" cy="1210780"/>
          </a:xfrm>
          <a:prstGeom prst="rect">
            <a:avLst/>
          </a:prstGeom>
          <a:ln w="38100">
            <a:solidFill>
              <a:schemeClr val="accent1"/>
            </a:solidFill>
          </a:ln>
        </p:spPr>
      </p:pic>
      <p:sp>
        <p:nvSpPr>
          <p:cNvPr id="6" name="Rectangle 5">
            <a:extLst>
              <a:ext uri="{FF2B5EF4-FFF2-40B4-BE49-F238E27FC236}">
                <a16:creationId xmlns:a16="http://schemas.microsoft.com/office/drawing/2014/main" id="{AE0BD6AC-9360-4E9E-9501-C4FC39503FE8}"/>
              </a:ext>
            </a:extLst>
          </p:cNvPr>
          <p:cNvSpPr/>
          <p:nvPr/>
        </p:nvSpPr>
        <p:spPr>
          <a:xfrm>
            <a:off x="7008185" y="2221140"/>
            <a:ext cx="594712" cy="226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179AC56-9967-4F0F-894E-11AF13BC1266}"/>
              </a:ext>
            </a:extLst>
          </p:cNvPr>
          <p:cNvSpPr/>
          <p:nvPr/>
        </p:nvSpPr>
        <p:spPr>
          <a:xfrm>
            <a:off x="8729818" y="2000595"/>
            <a:ext cx="1384184" cy="220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95E9D52A-3426-43D5-A237-BE7CA5366C1E}"/>
              </a:ext>
            </a:extLst>
          </p:cNvPr>
          <p:cNvPicPr>
            <a:picLocks noChangeAspect="1"/>
          </p:cNvPicPr>
          <p:nvPr/>
        </p:nvPicPr>
        <p:blipFill>
          <a:blip r:embed="rId4"/>
          <a:stretch>
            <a:fillRect/>
          </a:stretch>
        </p:blipFill>
        <p:spPr>
          <a:xfrm>
            <a:off x="5484510" y="2860979"/>
            <a:ext cx="6469463" cy="3816983"/>
          </a:xfrm>
          <a:prstGeom prst="rect">
            <a:avLst/>
          </a:prstGeom>
          <a:ln w="38100">
            <a:solidFill>
              <a:schemeClr val="accent1"/>
            </a:solidFill>
          </a:ln>
        </p:spPr>
      </p:pic>
      <p:sp>
        <p:nvSpPr>
          <p:cNvPr id="19" name="Rectangle 18">
            <a:extLst>
              <a:ext uri="{FF2B5EF4-FFF2-40B4-BE49-F238E27FC236}">
                <a16:creationId xmlns:a16="http://schemas.microsoft.com/office/drawing/2014/main" id="{A30D15C6-74C3-4E0F-812A-7D31BDF397A8}"/>
              </a:ext>
            </a:extLst>
          </p:cNvPr>
          <p:cNvSpPr/>
          <p:nvPr/>
        </p:nvSpPr>
        <p:spPr>
          <a:xfrm>
            <a:off x="5601807" y="3976752"/>
            <a:ext cx="4269472" cy="484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A32560-00FF-4BD7-96E3-07D2541FABA2}"/>
              </a:ext>
            </a:extLst>
          </p:cNvPr>
          <p:cNvSpPr/>
          <p:nvPr/>
        </p:nvSpPr>
        <p:spPr>
          <a:xfrm>
            <a:off x="5601807" y="4461216"/>
            <a:ext cx="4269472" cy="377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8355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09948" y="1625291"/>
            <a:ext cx="4855868" cy="5130981"/>
          </a:xfrm>
        </p:spPr>
        <p:txBody>
          <a:bodyPr>
            <a:noAutofit/>
          </a:bodyPr>
          <a:lstStyle/>
          <a:p>
            <a:pPr marL="0" indent="0" algn="just">
              <a:spcBef>
                <a:spcPts val="0"/>
              </a:spcBef>
              <a:buNone/>
            </a:pPr>
            <a:endParaRPr lang="en-US" sz="1600">
              <a:solidFill>
                <a:schemeClr val="tx1"/>
              </a:solidFill>
            </a:endParaRPr>
          </a:p>
          <a:p>
            <a:pPr marL="571500" indent="-571500" algn="just">
              <a:spcBef>
                <a:spcPts val="0"/>
              </a:spcBef>
              <a:buFont typeface="+mj-lt"/>
              <a:buAutoNum type="arabicPeriod" startAt="6"/>
            </a:pPr>
            <a:r>
              <a:rPr lang="en-US" sz="1600">
                <a:solidFill>
                  <a:schemeClr val="tx1"/>
                </a:solidFill>
              </a:rPr>
              <a:t>Next, </a:t>
            </a:r>
            <a:r>
              <a:rPr lang="en-US" sz="1600" i="1">
                <a:solidFill>
                  <a:schemeClr val="tx1"/>
                </a:solidFill>
              </a:rPr>
              <a:t>select</a:t>
            </a:r>
            <a:r>
              <a:rPr lang="en-US" sz="1600">
                <a:solidFill>
                  <a:schemeClr val="tx1"/>
                </a:solidFill>
              </a:rPr>
              <a:t> the correct </a:t>
            </a:r>
            <a:r>
              <a:rPr lang="en-US" sz="1600" b="1">
                <a:solidFill>
                  <a:schemeClr val="tx1"/>
                </a:solidFill>
              </a:rPr>
              <a:t>Exit Code </a:t>
            </a:r>
            <a:r>
              <a:rPr lang="en-US" sz="1600">
                <a:solidFill>
                  <a:schemeClr val="tx1"/>
                </a:solidFill>
              </a:rPr>
              <a:t>from the drop down. For No-Students, this is NS.</a:t>
            </a:r>
          </a:p>
          <a:p>
            <a:pPr marL="571500" indent="-571500" algn="just">
              <a:spcBef>
                <a:spcPts val="0"/>
              </a:spcBef>
              <a:buFont typeface="+mj-lt"/>
              <a:buAutoNum type="arabicPeriod" startAt="6"/>
            </a:pPr>
            <a:r>
              <a:rPr lang="en-US" sz="1600">
                <a:solidFill>
                  <a:schemeClr val="tx1"/>
                </a:solidFill>
              </a:rPr>
              <a:t>Then, </a:t>
            </a:r>
            <a:r>
              <a:rPr lang="en-US" sz="1600" i="1">
                <a:solidFill>
                  <a:schemeClr val="tx1"/>
                </a:solidFill>
              </a:rPr>
              <a:t>leave</a:t>
            </a:r>
            <a:r>
              <a:rPr lang="en-US" sz="1600">
                <a:solidFill>
                  <a:schemeClr val="tx1"/>
                </a:solidFill>
              </a:rPr>
              <a:t> UNCHECKED the checkbox for </a:t>
            </a:r>
            <a:r>
              <a:rPr lang="en-US" sz="1600" b="1">
                <a:solidFill>
                  <a:schemeClr val="tx1"/>
                </a:solidFill>
              </a:rPr>
              <a:t>Check here if student(s) intend to enroll in school during next school year.</a:t>
            </a:r>
          </a:p>
          <a:p>
            <a:pPr marL="571500" indent="-571500" algn="just">
              <a:spcBef>
                <a:spcPts val="0"/>
              </a:spcBef>
              <a:buFont typeface="+mj-lt"/>
              <a:buAutoNum type="arabicPeriod" startAt="6"/>
            </a:pPr>
            <a:r>
              <a:rPr lang="en-US" sz="1600">
                <a:solidFill>
                  <a:schemeClr val="tx1"/>
                </a:solidFill>
              </a:rPr>
              <a:t>Last, </a:t>
            </a:r>
            <a:r>
              <a:rPr lang="en-US" sz="1600" i="1">
                <a:solidFill>
                  <a:schemeClr val="tx1"/>
                </a:solidFill>
              </a:rPr>
              <a:t>click</a:t>
            </a:r>
            <a:r>
              <a:rPr lang="en-US" sz="1600">
                <a:solidFill>
                  <a:schemeClr val="tx1"/>
                </a:solidFill>
              </a:rPr>
              <a:t> </a:t>
            </a:r>
            <a:r>
              <a:rPr lang="en-US" sz="1600" b="1">
                <a:solidFill>
                  <a:schemeClr val="tx1"/>
                </a:solidFill>
              </a:rPr>
              <a:t>Submit.</a:t>
            </a:r>
          </a:p>
          <a:p>
            <a:pPr marL="0" indent="0" algn="just">
              <a:spcBef>
                <a:spcPts val="0"/>
              </a:spcBef>
              <a:buNone/>
            </a:pPr>
            <a:endParaRPr lang="en-US" sz="1600" b="1">
              <a:solidFill>
                <a:srgbClr val="0070C0"/>
              </a:solidFill>
            </a:endParaRPr>
          </a:p>
          <a:p>
            <a:pPr marL="0" indent="0" algn="just">
              <a:spcBef>
                <a:spcPts val="0"/>
              </a:spcBef>
              <a:buNone/>
            </a:pPr>
            <a:r>
              <a:rPr lang="en-US" sz="1600">
                <a:solidFill>
                  <a:schemeClr val="tx1"/>
                </a:solidFill>
              </a:rPr>
              <a:t>This process completes transferring a student out of your school.  The student’s record is now </a:t>
            </a:r>
            <a:r>
              <a:rPr lang="en-US" sz="1600" b="1">
                <a:solidFill>
                  <a:srgbClr val="0070C0"/>
                </a:solidFill>
              </a:rPr>
              <a:t>inactive</a:t>
            </a:r>
            <a:r>
              <a:rPr lang="en-US" sz="1600">
                <a:solidFill>
                  <a:schemeClr val="tx1"/>
                </a:solidFill>
              </a:rPr>
              <a:t> and the student’s enrollment status is </a:t>
            </a:r>
            <a:r>
              <a:rPr lang="en-US" sz="1600" b="1">
                <a:solidFill>
                  <a:srgbClr val="0070C0"/>
                </a:solidFill>
              </a:rPr>
              <a:t>Transferred Out </a:t>
            </a:r>
            <a:r>
              <a:rPr lang="en-US" sz="1600">
                <a:solidFill>
                  <a:schemeClr val="tx1"/>
                </a:solidFill>
              </a:rPr>
              <a:t>or </a:t>
            </a:r>
            <a:r>
              <a:rPr lang="en-US" sz="1600" b="1">
                <a:solidFill>
                  <a:srgbClr val="0070C0"/>
                </a:solidFill>
              </a:rPr>
              <a:t>Transfer Out Pending </a:t>
            </a:r>
            <a:r>
              <a:rPr lang="en-US" sz="1600">
                <a:solidFill>
                  <a:schemeClr val="tx1"/>
                </a:solidFill>
              </a:rPr>
              <a:t>if the Transfer Date is in the future.</a:t>
            </a:r>
          </a:p>
          <a:p>
            <a:pPr marL="0" indent="0" algn="just">
              <a:spcBef>
                <a:spcPts val="0"/>
              </a:spcBef>
              <a:buNone/>
            </a:pPr>
            <a:endParaRPr lang="en-US" sz="1600">
              <a:solidFill>
                <a:schemeClr val="tx1"/>
              </a:solidFill>
            </a:endParaRPr>
          </a:p>
          <a:p>
            <a:pPr marL="0" indent="0" algn="just">
              <a:spcBef>
                <a:spcPts val="0"/>
              </a:spcBef>
              <a:buNone/>
            </a:pPr>
            <a:r>
              <a:rPr lang="en-US" sz="1600">
                <a:solidFill>
                  <a:schemeClr val="tx1"/>
                </a:solidFill>
              </a:rPr>
              <a:t>Exit Codes and Exit Code Descriptions are in the </a:t>
            </a:r>
            <a:r>
              <a:rPr lang="en-US" sz="1600">
                <a:solidFill>
                  <a:schemeClr val="tx1"/>
                </a:solidFill>
                <a:hlinkClick r:id="rId2">
                  <a:extLst>
                    <a:ext uri="{A12FA001-AC4F-418D-AE19-62706E023703}">
                      <ahyp:hlinkClr xmlns:ahyp="http://schemas.microsoft.com/office/drawing/2018/hyperlinkcolor" val="tx"/>
                    </a:ext>
                  </a:extLst>
                </a:hlinkClick>
              </a:rPr>
              <a:t>SCDE Student Information System Data Entry Manual</a:t>
            </a:r>
            <a:r>
              <a:rPr lang="en-US" sz="1600">
                <a:solidFill>
                  <a:schemeClr val="tx1"/>
                </a:solidFill>
              </a:rPr>
              <a:t>.  Search the linked manual for “Exit Code Table”.</a:t>
            </a:r>
          </a:p>
          <a:p>
            <a:pPr marL="0" indent="0" algn="just">
              <a:spcBef>
                <a:spcPts val="0"/>
              </a:spcBef>
              <a:buNone/>
            </a:pPr>
            <a:endParaRPr lang="en-US" sz="1600">
              <a:solidFill>
                <a:schemeClr val="tx1"/>
              </a:solidFill>
            </a:endParaRPr>
          </a:p>
        </p:txBody>
      </p:sp>
      <p:sp>
        <p:nvSpPr>
          <p:cNvPr id="11" name="Title 1">
            <a:extLst>
              <a:ext uri="{FF2B5EF4-FFF2-40B4-BE49-F238E27FC236}">
                <a16:creationId xmlns:a16="http://schemas.microsoft.com/office/drawing/2014/main" id="{B04BC0CE-4EB7-4BDA-9D0F-AE3DDD56E148}"/>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5" name="Title 1">
            <a:extLst>
              <a:ext uri="{FF2B5EF4-FFF2-40B4-BE49-F238E27FC236}">
                <a16:creationId xmlns:a16="http://schemas.microsoft.com/office/drawing/2014/main" id="{7ACC5934-DB7A-4CE7-9A4C-6DB9CB9461AD}"/>
              </a:ext>
            </a:extLst>
          </p:cNvPr>
          <p:cNvSpPr txBox="1">
            <a:spLocks/>
          </p:cNvSpPr>
          <p:nvPr/>
        </p:nvSpPr>
        <p:spPr>
          <a:xfrm>
            <a:off x="354306" y="874627"/>
            <a:ext cx="10007495" cy="408889"/>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Transfer Out Of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All withdrawn students are Transferred Out Of School.</a:t>
            </a:r>
          </a:p>
        </p:txBody>
      </p:sp>
      <p:pic>
        <p:nvPicPr>
          <p:cNvPr id="4" name="Picture 3">
            <a:extLst>
              <a:ext uri="{FF2B5EF4-FFF2-40B4-BE49-F238E27FC236}">
                <a16:creationId xmlns:a16="http://schemas.microsoft.com/office/drawing/2014/main" id="{9AB8547A-DCE8-20AC-0861-43723A2B867B}"/>
              </a:ext>
            </a:extLst>
          </p:cNvPr>
          <p:cNvPicPr>
            <a:picLocks noChangeAspect="1"/>
          </p:cNvPicPr>
          <p:nvPr/>
        </p:nvPicPr>
        <p:blipFill>
          <a:blip r:embed="rId3"/>
          <a:stretch>
            <a:fillRect/>
          </a:stretch>
        </p:blipFill>
        <p:spPr>
          <a:xfrm>
            <a:off x="5424196" y="1625291"/>
            <a:ext cx="6318575" cy="4603164"/>
          </a:xfrm>
          <a:prstGeom prst="rect">
            <a:avLst/>
          </a:prstGeom>
        </p:spPr>
      </p:pic>
    </p:spTree>
    <p:extLst>
      <p:ext uri="{BB962C8B-B14F-4D97-AF65-F5344CB8AC3E}">
        <p14:creationId xmlns:p14="http://schemas.microsoft.com/office/powerpoint/2010/main" val="415044041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14612A7-65C1-47D7-A87C-26593DDA58D0}"/>
              </a:ext>
            </a:extLst>
          </p:cNvPr>
          <p:cNvSpPr>
            <a:spLocks noGrp="1"/>
          </p:cNvSpPr>
          <p:nvPr>
            <p:ph idx="1"/>
          </p:nvPr>
        </p:nvSpPr>
        <p:spPr>
          <a:xfrm>
            <a:off x="354306" y="1859286"/>
            <a:ext cx="9388706" cy="4874023"/>
          </a:xfrm>
        </p:spPr>
        <p:txBody>
          <a:bodyPr>
            <a:normAutofit/>
          </a:bodyPr>
          <a:lstStyle/>
          <a:p>
            <a:pPr marL="0" indent="0" algn="just">
              <a:buNone/>
            </a:pPr>
            <a:r>
              <a:rPr lang="en-US" sz="1600" b="1">
                <a:solidFill>
                  <a:schemeClr val="tx1"/>
                </a:solidFill>
              </a:rPr>
              <a:t>Student Enrollment Status appears at the top of most PowerSchool Screens.</a:t>
            </a:r>
            <a:r>
              <a:rPr lang="en-US" sz="1600">
                <a:solidFill>
                  <a:schemeClr val="tx1"/>
                </a:solidFill>
              </a:rPr>
              <a:t>  </a:t>
            </a:r>
          </a:p>
          <a:p>
            <a:pPr algn="just">
              <a:buFont typeface="Wingdings" panose="05000000000000000000" pitchFamily="2" charset="2"/>
              <a:buChar char="§"/>
            </a:pPr>
            <a:r>
              <a:rPr lang="en-US" sz="1600" b="0" i="0">
                <a:solidFill>
                  <a:schemeClr val="tx1"/>
                </a:solidFill>
                <a:effectLst/>
              </a:rPr>
              <a:t>PowerSchool Transfers for Returning Student No-Shows and New Student No-Shows are processed only when students have missed the first </a:t>
            </a:r>
            <a:r>
              <a:rPr lang="en-US" sz="1600">
                <a:solidFill>
                  <a:schemeClr val="tx1"/>
                </a:solidFill>
              </a:rPr>
              <a:t>ten days of school. The enrollment s</a:t>
            </a:r>
            <a:r>
              <a:rPr lang="en-US" sz="1600" b="0" i="0">
                <a:solidFill>
                  <a:schemeClr val="tx1"/>
                </a:solidFill>
                <a:effectLst/>
              </a:rPr>
              <a:t>tatus for these No-Show Students will change to </a:t>
            </a:r>
            <a:r>
              <a:rPr lang="en-US" sz="1600" b="1" i="0">
                <a:solidFill>
                  <a:srgbClr val="0070C0"/>
                </a:solidFill>
                <a:effectLst/>
              </a:rPr>
              <a:t>Transferred Out</a:t>
            </a:r>
            <a:r>
              <a:rPr lang="en-US" sz="1600">
                <a:solidFill>
                  <a:schemeClr val="tx1"/>
                </a:solidFill>
              </a:rPr>
              <a:t>.</a:t>
            </a:r>
          </a:p>
          <a:p>
            <a:pPr algn="just">
              <a:buFont typeface="Wingdings" panose="05000000000000000000" pitchFamily="2" charset="2"/>
              <a:buChar char="§"/>
            </a:pPr>
            <a:endParaRPr lang="en-US" sz="1600">
              <a:solidFill>
                <a:schemeClr val="tx1"/>
              </a:solidFill>
            </a:endParaRPr>
          </a:p>
          <a:p>
            <a:pPr algn="just">
              <a:buFont typeface="Wingdings" panose="05000000000000000000" pitchFamily="2" charset="2"/>
              <a:buChar char="§"/>
            </a:pPr>
            <a:endParaRPr lang="en-US" sz="1600">
              <a:solidFill>
                <a:schemeClr val="tx1"/>
              </a:solidFill>
            </a:endParaRPr>
          </a:p>
          <a:p>
            <a:pPr marL="0" indent="0" algn="just">
              <a:buNone/>
            </a:pPr>
            <a:endParaRPr lang="en-US" sz="1600">
              <a:solidFill>
                <a:schemeClr val="tx1"/>
              </a:solidFill>
            </a:endParaRPr>
          </a:p>
          <a:p>
            <a:pPr algn="just">
              <a:buFont typeface="Wingdings" panose="05000000000000000000" pitchFamily="2" charset="2"/>
              <a:buChar char="§"/>
            </a:pPr>
            <a:endParaRPr lang="en-US" sz="1600" b="0" i="0">
              <a:solidFill>
                <a:schemeClr val="tx1"/>
              </a:solidFill>
              <a:effectLst/>
            </a:endParaRPr>
          </a:p>
          <a:p>
            <a:pPr algn="just">
              <a:buFont typeface="Wingdings" panose="05000000000000000000" pitchFamily="2" charset="2"/>
              <a:buChar char="§"/>
            </a:pPr>
            <a:r>
              <a:rPr lang="en-US" sz="1600" b="0" i="0">
                <a:solidFill>
                  <a:schemeClr val="tx1"/>
                </a:solidFill>
                <a:effectLst/>
              </a:rPr>
              <a:t>PowerSchool Transfers for Not Returning No-Show students </a:t>
            </a:r>
            <a:r>
              <a:rPr lang="en-US" sz="1600" b="0" i="1">
                <a:solidFill>
                  <a:schemeClr val="tx1"/>
                </a:solidFill>
                <a:effectLst/>
              </a:rPr>
              <a:t>can be </a:t>
            </a:r>
            <a:r>
              <a:rPr lang="en-US" sz="1600" b="0" i="0">
                <a:solidFill>
                  <a:schemeClr val="tx1"/>
                </a:solidFill>
                <a:effectLst/>
              </a:rPr>
              <a:t>processed after the roll over and before school starts.  When processed before the first day of school, t</a:t>
            </a:r>
            <a:r>
              <a:rPr lang="en-US" sz="1600">
                <a:solidFill>
                  <a:schemeClr val="tx1"/>
                </a:solidFill>
              </a:rPr>
              <a:t>he enrollment status for these No-Show Students will change to </a:t>
            </a:r>
            <a:r>
              <a:rPr lang="en-US" sz="1600" b="1">
                <a:solidFill>
                  <a:srgbClr val="0070C0"/>
                </a:solidFill>
              </a:rPr>
              <a:t>Transfer Out Pending </a:t>
            </a:r>
            <a:r>
              <a:rPr lang="en-US" sz="1600">
                <a:solidFill>
                  <a:schemeClr val="tx1"/>
                </a:solidFill>
              </a:rPr>
              <a:t>because the Date of Transfer, which is the first day of school for all No-Shows, is a future date.  </a:t>
            </a:r>
            <a:endParaRPr lang="en-US" sz="1600" b="0" i="0">
              <a:solidFill>
                <a:schemeClr val="tx1"/>
              </a:solidFill>
              <a:effectLst/>
            </a:endParaRPr>
          </a:p>
        </p:txBody>
      </p:sp>
      <p:sp>
        <p:nvSpPr>
          <p:cNvPr id="8" name="Title 1">
            <a:extLst>
              <a:ext uri="{FF2B5EF4-FFF2-40B4-BE49-F238E27FC236}">
                <a16:creationId xmlns:a16="http://schemas.microsoft.com/office/drawing/2014/main" id="{67F1A606-F6BB-42F2-A446-E53A98903060}"/>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EFD6C8FE-E496-4DB6-B9CD-3D58AB5DA169}"/>
              </a:ext>
            </a:extLst>
          </p:cNvPr>
          <p:cNvSpPr txBox="1">
            <a:spLocks/>
          </p:cNvSpPr>
          <p:nvPr/>
        </p:nvSpPr>
        <p:spPr>
          <a:xfrm>
            <a:off x="354306" y="874626"/>
            <a:ext cx="10007495" cy="8334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Optional Additional Step for Not Returning No-Show Students: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When completing PowerSchool Transfers for Not Returning No-Show Students PRIOR to the first day of school, an optional additional step can be performed.  </a:t>
            </a:r>
          </a:p>
        </p:txBody>
      </p:sp>
      <p:sp>
        <p:nvSpPr>
          <p:cNvPr id="16" name="TextBox 15">
            <a:extLst>
              <a:ext uri="{FF2B5EF4-FFF2-40B4-BE49-F238E27FC236}">
                <a16:creationId xmlns:a16="http://schemas.microsoft.com/office/drawing/2014/main" id="{CFA5ABB6-A370-442D-A86B-53DD1FB00F60}"/>
              </a:ext>
            </a:extLst>
          </p:cNvPr>
          <p:cNvSpPr txBox="1"/>
          <p:nvPr/>
        </p:nvSpPr>
        <p:spPr>
          <a:xfrm>
            <a:off x="7742540" y="3063256"/>
            <a:ext cx="1843842" cy="1123712"/>
          </a:xfrm>
          <a:prstGeom prst="roundRect">
            <a:avLst/>
          </a:prstGeom>
          <a:solidFill>
            <a:schemeClr val="accent1">
              <a:lumMod val="20000"/>
              <a:lumOff val="80000"/>
            </a:schemeClr>
          </a:solidFill>
          <a:ln w="381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8/15/2022 is not a future date on 8/29/2022. Enrollment Status is </a:t>
            </a:r>
            <a:r>
              <a:rPr kumimoji="0" lang="en-US" sz="1200" b="1" i="0" u="none" strike="noStrike" kern="1200" cap="none" spc="0" normalizeH="0" baseline="0" noProof="0">
                <a:ln>
                  <a:noFill/>
                </a:ln>
                <a:solidFill>
                  <a:srgbClr val="0070C0"/>
                </a:solidFill>
                <a:effectLst/>
                <a:uLnTx/>
                <a:uFillTx/>
                <a:latin typeface="Calibri" panose="020F0502020204030204"/>
                <a:ea typeface="+mn-ea"/>
                <a:cs typeface="+mn-cs"/>
              </a:rPr>
              <a:t>Transferred Out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5" name="TextBox 24">
            <a:extLst>
              <a:ext uri="{FF2B5EF4-FFF2-40B4-BE49-F238E27FC236}">
                <a16:creationId xmlns:a16="http://schemas.microsoft.com/office/drawing/2014/main" id="{86C3162D-2C89-44FA-B5C6-8FEFC05782D2}"/>
              </a:ext>
            </a:extLst>
          </p:cNvPr>
          <p:cNvSpPr txBox="1"/>
          <p:nvPr/>
        </p:nvSpPr>
        <p:spPr>
          <a:xfrm>
            <a:off x="9892203" y="4607031"/>
            <a:ext cx="2118210" cy="1940957"/>
          </a:xfrm>
          <a:prstGeom prst="roundRect">
            <a:avLst/>
          </a:prstGeom>
          <a:solidFill>
            <a:srgbClr val="FFFF00"/>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circumvent the status of Transfer Out Pending, there are optional additional steps you can take to trigger PowerSchool to, prior to the first day of school, change the enrollment status to Transferred Out.</a:t>
            </a:r>
            <a:endParaRPr kumimoji="0" lang="en-US" sz="1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BED44C7C-5651-46FA-9105-E9B68CAAA42B}"/>
              </a:ext>
            </a:extLst>
          </p:cNvPr>
          <p:cNvGrpSpPr/>
          <p:nvPr/>
        </p:nvGrpSpPr>
        <p:grpSpPr>
          <a:xfrm>
            <a:off x="457824" y="3064942"/>
            <a:ext cx="7128086" cy="1060879"/>
            <a:chOff x="457824" y="3064942"/>
            <a:chExt cx="7128086" cy="1060879"/>
          </a:xfrm>
        </p:grpSpPr>
        <p:cxnSp>
          <p:nvCxnSpPr>
            <p:cNvPr id="5" name="Straight Connector 4">
              <a:extLst>
                <a:ext uri="{FF2B5EF4-FFF2-40B4-BE49-F238E27FC236}">
                  <a16:creationId xmlns:a16="http://schemas.microsoft.com/office/drawing/2014/main" id="{69DBD775-2EA4-420F-9D02-B976547C5B65}"/>
                </a:ext>
              </a:extLst>
            </p:cNvPr>
            <p:cNvCxnSpPr>
              <a:cxnSpLocks/>
            </p:cNvCxnSpPr>
            <p:nvPr/>
          </p:nvCxnSpPr>
          <p:spPr>
            <a:xfrm flipV="1">
              <a:off x="536896" y="4108629"/>
              <a:ext cx="6700442" cy="164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CAA079-7AE0-4636-9287-5ED9210238BA}"/>
                </a:ext>
              </a:extLst>
            </p:cNvPr>
            <p:cNvCxnSpPr/>
            <p:nvPr/>
          </p:nvCxnSpPr>
          <p:spPr>
            <a:xfrm flipV="1">
              <a:off x="1154110" y="3538592"/>
              <a:ext cx="0" cy="5872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AB0E41-F316-4357-B504-860D70DCF642}"/>
                </a:ext>
              </a:extLst>
            </p:cNvPr>
            <p:cNvCxnSpPr/>
            <p:nvPr/>
          </p:nvCxnSpPr>
          <p:spPr>
            <a:xfrm flipV="1">
              <a:off x="6342194" y="3530099"/>
              <a:ext cx="0" cy="587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9FAF520-009E-4002-AFE4-B74C563CDA44}"/>
                </a:ext>
              </a:extLst>
            </p:cNvPr>
            <p:cNvSpPr txBox="1"/>
            <p:nvPr/>
          </p:nvSpPr>
          <p:spPr>
            <a:xfrm>
              <a:off x="457824" y="3167098"/>
              <a:ext cx="1367401" cy="510778"/>
            </a:xfrm>
            <a:prstGeom prst="roundRect">
              <a:avLst/>
            </a:prstGeom>
            <a:solidFill>
              <a:schemeClr val="accent4">
                <a:lumMod val="20000"/>
                <a:lumOff val="80000"/>
              </a:scheme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First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8/15/2022</a:t>
              </a:r>
            </a:p>
          </p:txBody>
        </p:sp>
        <p:sp>
          <p:nvSpPr>
            <p:cNvPr id="15" name="TextBox 14">
              <a:extLst>
                <a:ext uri="{FF2B5EF4-FFF2-40B4-BE49-F238E27FC236}">
                  <a16:creationId xmlns:a16="http://schemas.microsoft.com/office/drawing/2014/main" id="{597FF2D2-CF1F-4EC8-9AD3-8CD55421F2F1}"/>
                </a:ext>
              </a:extLst>
            </p:cNvPr>
            <p:cNvSpPr txBox="1"/>
            <p:nvPr/>
          </p:nvSpPr>
          <p:spPr>
            <a:xfrm>
              <a:off x="5098478" y="3064942"/>
              <a:ext cx="2487432" cy="715089"/>
            </a:xfrm>
            <a:prstGeom prst="roundRect">
              <a:avLst/>
            </a:prstGeom>
            <a:solidFill>
              <a:schemeClr val="accent4">
                <a:lumMod val="20000"/>
                <a:lumOff val="80000"/>
              </a:scheme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NS is processed on 8/29/2022 with Date of Transfer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8/15/2022 </a:t>
              </a:r>
            </a:p>
          </p:txBody>
        </p:sp>
        <p:cxnSp>
          <p:nvCxnSpPr>
            <p:cNvPr id="18" name="Straight Arrow Connector 17">
              <a:extLst>
                <a:ext uri="{FF2B5EF4-FFF2-40B4-BE49-F238E27FC236}">
                  <a16:creationId xmlns:a16="http://schemas.microsoft.com/office/drawing/2014/main" id="{1F142C86-9BAA-4B36-A7BE-09A116FBA492}"/>
                </a:ext>
              </a:extLst>
            </p:cNvPr>
            <p:cNvCxnSpPr>
              <a:cxnSpLocks/>
            </p:cNvCxnSpPr>
            <p:nvPr/>
          </p:nvCxnSpPr>
          <p:spPr>
            <a:xfrm>
              <a:off x="2179776" y="3523494"/>
              <a:ext cx="2641599" cy="0"/>
            </a:xfrm>
            <a:prstGeom prst="straightConnector1">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8CB5169-3FAF-4E0C-9172-294241EFF221}"/>
                </a:ext>
              </a:extLst>
            </p:cNvPr>
            <p:cNvSpPr txBox="1"/>
            <p:nvPr/>
          </p:nvSpPr>
          <p:spPr>
            <a:xfrm>
              <a:off x="2179776" y="3153317"/>
              <a:ext cx="2527470" cy="715089"/>
            </a:xfrm>
            <a:prstGeom prst="round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rPr>
                <a:t>Missed first 10 days of school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Calibri" panose="020F0502020204030204"/>
                  <a:ea typeface="+mn-ea"/>
                  <a:cs typeface="+mn-cs"/>
                </a:rPr>
                <a:t>8/15/2022 – 8/26/2022</a:t>
              </a:r>
            </a:p>
          </p:txBody>
        </p:sp>
      </p:grpSp>
      <p:sp>
        <p:nvSpPr>
          <p:cNvPr id="32" name="TextBox 31">
            <a:extLst>
              <a:ext uri="{FF2B5EF4-FFF2-40B4-BE49-F238E27FC236}">
                <a16:creationId xmlns:a16="http://schemas.microsoft.com/office/drawing/2014/main" id="{56A0414C-199B-40B7-B59E-54C156C47B00}"/>
              </a:ext>
            </a:extLst>
          </p:cNvPr>
          <p:cNvSpPr txBox="1"/>
          <p:nvPr/>
        </p:nvSpPr>
        <p:spPr>
          <a:xfrm>
            <a:off x="7731913" y="5585251"/>
            <a:ext cx="1854470" cy="1123712"/>
          </a:xfrm>
          <a:prstGeom prst="roundRect">
            <a:avLst/>
          </a:prstGeom>
          <a:solidFill>
            <a:schemeClr val="accent1">
              <a:lumMod val="20000"/>
              <a:lumOff val="80000"/>
            </a:schemeClr>
          </a:solidFill>
          <a:ln w="381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8/15/2022 is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future date on 7/16/2022. Enrollment Status is </a:t>
            </a:r>
            <a:r>
              <a:rPr kumimoji="0" lang="en-US" sz="1200" b="1" i="0" u="none" strike="noStrike" kern="1200" cap="none" spc="0" normalizeH="0" baseline="0" noProof="0">
                <a:ln>
                  <a:noFill/>
                </a:ln>
                <a:solidFill>
                  <a:srgbClr val="0070C0"/>
                </a:solidFill>
                <a:effectLst/>
                <a:uLnTx/>
                <a:uFillTx/>
                <a:latin typeface="Calibri" panose="020F0502020204030204"/>
                <a:ea typeface="+mn-ea"/>
                <a:cs typeface="+mn-cs"/>
              </a:rPr>
              <a:t>Transfer Out Pending</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37" name="Group 36">
            <a:extLst>
              <a:ext uri="{FF2B5EF4-FFF2-40B4-BE49-F238E27FC236}">
                <a16:creationId xmlns:a16="http://schemas.microsoft.com/office/drawing/2014/main" id="{1D6CF10D-61B7-4B25-A4F5-A4E98B009E86}"/>
              </a:ext>
            </a:extLst>
          </p:cNvPr>
          <p:cNvGrpSpPr/>
          <p:nvPr/>
        </p:nvGrpSpPr>
        <p:grpSpPr>
          <a:xfrm>
            <a:off x="444617" y="5647173"/>
            <a:ext cx="7138105" cy="1008703"/>
            <a:chOff x="444617" y="5647173"/>
            <a:chExt cx="7138105" cy="1008703"/>
          </a:xfrm>
        </p:grpSpPr>
        <p:cxnSp>
          <p:nvCxnSpPr>
            <p:cNvPr id="19" name="Straight Connector 18">
              <a:extLst>
                <a:ext uri="{FF2B5EF4-FFF2-40B4-BE49-F238E27FC236}">
                  <a16:creationId xmlns:a16="http://schemas.microsoft.com/office/drawing/2014/main" id="{308423CC-8CE8-4223-9B86-174DE2CE9CD8}"/>
                </a:ext>
              </a:extLst>
            </p:cNvPr>
            <p:cNvCxnSpPr>
              <a:cxnSpLocks/>
            </p:cNvCxnSpPr>
            <p:nvPr/>
          </p:nvCxnSpPr>
          <p:spPr>
            <a:xfrm flipV="1">
              <a:off x="536896" y="6646130"/>
              <a:ext cx="6700442" cy="92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33BF5D-B7D0-4068-A0A7-810759B34591}"/>
                </a:ext>
              </a:extLst>
            </p:cNvPr>
            <p:cNvCxnSpPr/>
            <p:nvPr/>
          </p:nvCxnSpPr>
          <p:spPr>
            <a:xfrm flipV="1">
              <a:off x="1218762" y="6058901"/>
              <a:ext cx="0" cy="5872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33A7442-FDCB-4496-8DB6-ABD199105240}"/>
                </a:ext>
              </a:extLst>
            </p:cNvPr>
            <p:cNvCxnSpPr/>
            <p:nvPr/>
          </p:nvCxnSpPr>
          <p:spPr>
            <a:xfrm flipV="1">
              <a:off x="3470101" y="6068647"/>
              <a:ext cx="0" cy="587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B1D578-9908-4009-BC3F-869E5601EF11}"/>
                </a:ext>
              </a:extLst>
            </p:cNvPr>
            <p:cNvSpPr txBox="1"/>
            <p:nvPr/>
          </p:nvSpPr>
          <p:spPr>
            <a:xfrm>
              <a:off x="444617" y="5744112"/>
              <a:ext cx="1624327" cy="510778"/>
            </a:xfrm>
            <a:prstGeom prst="roundRect">
              <a:avLst/>
            </a:prstGeom>
            <a:solidFill>
              <a:schemeClr val="accent4">
                <a:lumMod val="20000"/>
                <a:lumOff val="80000"/>
              </a:scheme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Roll Over Complete 7/15/2022</a:t>
              </a:r>
            </a:p>
          </p:txBody>
        </p:sp>
        <p:sp>
          <p:nvSpPr>
            <p:cNvPr id="30" name="TextBox 29">
              <a:extLst>
                <a:ext uri="{FF2B5EF4-FFF2-40B4-BE49-F238E27FC236}">
                  <a16:creationId xmlns:a16="http://schemas.microsoft.com/office/drawing/2014/main" id="{FE7E0CE4-D528-4B4D-9B4B-C2D01B0ED880}"/>
                </a:ext>
              </a:extLst>
            </p:cNvPr>
            <p:cNvSpPr txBox="1"/>
            <p:nvPr/>
          </p:nvSpPr>
          <p:spPr>
            <a:xfrm>
              <a:off x="2311666" y="5647173"/>
              <a:ext cx="2334225" cy="715089"/>
            </a:xfrm>
            <a:prstGeom prst="roundRect">
              <a:avLst/>
            </a:prstGeom>
            <a:solidFill>
              <a:schemeClr val="accent4">
                <a:lumMod val="20000"/>
                <a:lumOff val="80000"/>
              </a:scheme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NS is processed on 7/16/2022 with Date of Transfer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8/15/2022  </a:t>
              </a:r>
            </a:p>
          </p:txBody>
        </p:sp>
        <p:cxnSp>
          <p:nvCxnSpPr>
            <p:cNvPr id="33" name="Straight Connector 32">
              <a:extLst>
                <a:ext uri="{FF2B5EF4-FFF2-40B4-BE49-F238E27FC236}">
                  <a16:creationId xmlns:a16="http://schemas.microsoft.com/office/drawing/2014/main" id="{4B80995D-54F8-4592-9B3D-BF134431F434}"/>
                </a:ext>
              </a:extLst>
            </p:cNvPr>
            <p:cNvCxnSpPr/>
            <p:nvPr/>
          </p:nvCxnSpPr>
          <p:spPr>
            <a:xfrm flipV="1">
              <a:off x="6911607" y="6051159"/>
              <a:ext cx="0" cy="587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35F8843-17F5-4DD8-BCBB-BC142D70498F}"/>
                </a:ext>
              </a:extLst>
            </p:cNvPr>
            <p:cNvSpPr txBox="1"/>
            <p:nvPr/>
          </p:nvSpPr>
          <p:spPr>
            <a:xfrm>
              <a:off x="6215321" y="5679665"/>
              <a:ext cx="1367401" cy="510778"/>
            </a:xfrm>
            <a:prstGeom prst="roundRect">
              <a:avLst/>
            </a:prstGeom>
            <a:solidFill>
              <a:schemeClr val="accent4">
                <a:lumMod val="20000"/>
                <a:lumOff val="80000"/>
              </a:scheme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First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8/15/2022</a:t>
              </a:r>
            </a:p>
          </p:txBody>
        </p:sp>
      </p:grpSp>
    </p:spTree>
    <p:extLst>
      <p:ext uri="{BB962C8B-B14F-4D97-AF65-F5344CB8AC3E}">
        <p14:creationId xmlns:p14="http://schemas.microsoft.com/office/powerpoint/2010/main" val="25271912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E60302B2-442F-479A-88B7-22527A0167E8}"/>
              </a:ext>
            </a:extLst>
          </p:cNvPr>
          <p:cNvGrpSpPr/>
          <p:nvPr/>
        </p:nvGrpSpPr>
        <p:grpSpPr>
          <a:xfrm>
            <a:off x="8091055" y="1600212"/>
            <a:ext cx="2921684" cy="1210780"/>
            <a:chOff x="8091055" y="1600212"/>
            <a:chExt cx="2921684" cy="1210780"/>
          </a:xfrm>
        </p:grpSpPr>
        <p:pic>
          <p:nvPicPr>
            <p:cNvPr id="24" name="Picture 23">
              <a:extLst>
                <a:ext uri="{FF2B5EF4-FFF2-40B4-BE49-F238E27FC236}">
                  <a16:creationId xmlns:a16="http://schemas.microsoft.com/office/drawing/2014/main" id="{2699FB7E-D0BE-4CBD-833E-93EE305B1BA8}"/>
                </a:ext>
              </a:extLst>
            </p:cNvPr>
            <p:cNvPicPr>
              <a:picLocks noChangeAspect="1"/>
            </p:cNvPicPr>
            <p:nvPr/>
          </p:nvPicPr>
          <p:blipFill>
            <a:blip r:embed="rId2"/>
            <a:stretch>
              <a:fillRect/>
            </a:stretch>
          </p:blipFill>
          <p:spPr>
            <a:xfrm>
              <a:off x="8729818" y="1600212"/>
              <a:ext cx="2282921" cy="1210780"/>
            </a:xfrm>
            <a:prstGeom prst="rect">
              <a:avLst/>
            </a:prstGeom>
            <a:ln w="38100">
              <a:solidFill>
                <a:schemeClr val="accent1"/>
              </a:solidFill>
            </a:ln>
          </p:spPr>
        </p:pic>
        <p:cxnSp>
          <p:nvCxnSpPr>
            <p:cNvPr id="44" name="Straight Arrow Connector 43">
              <a:extLst>
                <a:ext uri="{FF2B5EF4-FFF2-40B4-BE49-F238E27FC236}">
                  <a16:creationId xmlns:a16="http://schemas.microsoft.com/office/drawing/2014/main" id="{7ED41A88-14A0-4739-9C71-EFF7A9553890}"/>
                </a:ext>
              </a:extLst>
            </p:cNvPr>
            <p:cNvCxnSpPr/>
            <p:nvPr/>
          </p:nvCxnSpPr>
          <p:spPr>
            <a:xfrm>
              <a:off x="8091055" y="2216727"/>
              <a:ext cx="4433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Content Placeholder 6">
            <a:extLst>
              <a:ext uri="{FF2B5EF4-FFF2-40B4-BE49-F238E27FC236}">
                <a16:creationId xmlns:a16="http://schemas.microsoft.com/office/drawing/2014/main" id="{514612A7-65C1-47D7-A87C-26593DDA58D0}"/>
              </a:ext>
            </a:extLst>
          </p:cNvPr>
          <p:cNvSpPr>
            <a:spLocks noGrp="1"/>
          </p:cNvSpPr>
          <p:nvPr>
            <p:ph idx="1"/>
          </p:nvPr>
        </p:nvSpPr>
        <p:spPr>
          <a:xfrm>
            <a:off x="354306" y="1859286"/>
            <a:ext cx="4800410" cy="4929441"/>
          </a:xfrm>
        </p:spPr>
        <p:txBody>
          <a:bodyPr>
            <a:normAutofit/>
          </a:bodyPr>
          <a:lstStyle/>
          <a:p>
            <a:pPr marL="0" indent="0">
              <a:buNone/>
            </a:pPr>
            <a:r>
              <a:rPr lang="en-US" sz="1600" b="1">
                <a:solidFill>
                  <a:schemeClr val="tx1"/>
                </a:solidFill>
              </a:rPr>
              <a:t>Optional Additional Step for Not Returning No-Show Students: </a:t>
            </a:r>
          </a:p>
          <a:p>
            <a:pPr algn="just">
              <a:buFont typeface="+mj-lt"/>
              <a:buAutoNum type="arabicPeriod"/>
            </a:pPr>
            <a:r>
              <a:rPr lang="en-US" sz="1600">
                <a:solidFill>
                  <a:schemeClr val="tx1"/>
                </a:solidFill>
              </a:rPr>
              <a:t>Click on </a:t>
            </a:r>
            <a:r>
              <a:rPr lang="en-US" sz="1600" b="1">
                <a:solidFill>
                  <a:srgbClr val="0070C0"/>
                </a:solidFill>
              </a:rPr>
              <a:t>Functions</a:t>
            </a:r>
            <a:r>
              <a:rPr lang="en-US" sz="1600">
                <a:solidFill>
                  <a:schemeClr val="tx1"/>
                </a:solidFill>
              </a:rPr>
              <a:t> then </a:t>
            </a:r>
            <a:r>
              <a:rPr lang="en-US" sz="1600" b="1">
                <a:solidFill>
                  <a:srgbClr val="0070C0"/>
                </a:solidFill>
              </a:rPr>
              <a:t>Transfer Out of School.  </a:t>
            </a:r>
            <a:r>
              <a:rPr lang="en-US" sz="1600">
                <a:solidFill>
                  <a:schemeClr val="tx1"/>
                </a:solidFill>
              </a:rPr>
              <a:t>For</a:t>
            </a:r>
            <a:r>
              <a:rPr lang="en-US" sz="1600" b="1">
                <a:solidFill>
                  <a:srgbClr val="0070C0"/>
                </a:solidFill>
              </a:rPr>
              <a:t> Date of Transfer</a:t>
            </a:r>
            <a:r>
              <a:rPr lang="en-US" sz="1600">
                <a:solidFill>
                  <a:schemeClr val="tx1"/>
                </a:solidFill>
              </a:rPr>
              <a:t>, enter the </a:t>
            </a:r>
            <a:r>
              <a:rPr lang="en-US" sz="1600" u="sng">
                <a:solidFill>
                  <a:schemeClr val="tx1"/>
                </a:solidFill>
              </a:rPr>
              <a:t>CURRENT DATE </a:t>
            </a:r>
            <a:r>
              <a:rPr lang="en-US" sz="1600">
                <a:solidFill>
                  <a:schemeClr val="tx1"/>
                </a:solidFill>
              </a:rPr>
              <a:t>and </a:t>
            </a:r>
            <a:r>
              <a:rPr lang="en-US" sz="1600" b="1">
                <a:solidFill>
                  <a:srgbClr val="0070C0"/>
                </a:solidFill>
              </a:rPr>
              <a:t>Submit</a:t>
            </a:r>
            <a:r>
              <a:rPr lang="en-US" sz="1600">
                <a:solidFill>
                  <a:schemeClr val="tx1"/>
                </a:solidFill>
              </a:rPr>
              <a:t>.</a:t>
            </a:r>
          </a:p>
          <a:p>
            <a:pPr algn="just">
              <a:buFont typeface="+mj-lt"/>
              <a:buAutoNum type="arabicPeriod"/>
            </a:pPr>
            <a:r>
              <a:rPr lang="en-US" sz="1600">
                <a:solidFill>
                  <a:schemeClr val="tx1"/>
                </a:solidFill>
              </a:rPr>
              <a:t>Click on </a:t>
            </a:r>
            <a:r>
              <a:rPr lang="en-US" sz="1600" b="1">
                <a:solidFill>
                  <a:srgbClr val="0070C0"/>
                </a:solidFill>
              </a:rPr>
              <a:t>Transfer Info </a:t>
            </a:r>
            <a:r>
              <a:rPr lang="en-US" sz="1600">
                <a:solidFill>
                  <a:schemeClr val="tx1"/>
                </a:solidFill>
              </a:rPr>
              <a:t>and then click on the Current Enrollment’s </a:t>
            </a:r>
            <a:r>
              <a:rPr lang="en-US" sz="1600" b="1">
                <a:solidFill>
                  <a:srgbClr val="0070C0"/>
                </a:solidFill>
              </a:rPr>
              <a:t>Entry Date</a:t>
            </a:r>
            <a:r>
              <a:rPr lang="en-US" sz="1600">
                <a:solidFill>
                  <a:schemeClr val="tx1"/>
                </a:solidFill>
              </a:rPr>
              <a:t>.</a:t>
            </a:r>
          </a:p>
          <a:p>
            <a:pPr algn="just">
              <a:buFont typeface="+mj-lt"/>
              <a:buAutoNum type="arabicPeriod"/>
            </a:pPr>
            <a:r>
              <a:rPr lang="en-US" sz="1600">
                <a:solidFill>
                  <a:schemeClr val="tx1"/>
                </a:solidFill>
              </a:rPr>
              <a:t>Change the </a:t>
            </a:r>
            <a:r>
              <a:rPr lang="en-US" sz="1600" b="1">
                <a:solidFill>
                  <a:srgbClr val="0070C0"/>
                </a:solidFill>
              </a:rPr>
              <a:t>Exit Date </a:t>
            </a:r>
            <a:r>
              <a:rPr lang="en-US" sz="1600">
                <a:solidFill>
                  <a:schemeClr val="tx1"/>
                </a:solidFill>
              </a:rPr>
              <a:t>to the first day of school and </a:t>
            </a:r>
            <a:r>
              <a:rPr lang="en-US" sz="1600" b="1">
                <a:solidFill>
                  <a:srgbClr val="0070C0"/>
                </a:solidFill>
              </a:rPr>
              <a:t>Submit</a:t>
            </a:r>
            <a:r>
              <a:rPr lang="en-US" sz="1600">
                <a:solidFill>
                  <a:schemeClr val="tx1"/>
                </a:solidFill>
              </a:rPr>
              <a:t>.  </a:t>
            </a:r>
          </a:p>
          <a:p>
            <a:pPr algn="just">
              <a:buFont typeface="+mj-lt"/>
              <a:buAutoNum type="arabicPeriod"/>
            </a:pPr>
            <a:endParaRPr lang="en-US" sz="1600">
              <a:solidFill>
                <a:schemeClr val="tx1"/>
              </a:solidFill>
            </a:endParaRPr>
          </a:p>
          <a:p>
            <a:pPr marL="0" indent="0" algn="just">
              <a:buNone/>
            </a:pPr>
            <a:r>
              <a:rPr lang="en-US" sz="1600">
                <a:solidFill>
                  <a:schemeClr val="tx1"/>
                </a:solidFill>
              </a:rPr>
              <a:t>The enrollment status at the top of the page changes to </a:t>
            </a:r>
            <a:r>
              <a:rPr lang="en-US" sz="1600" b="1">
                <a:solidFill>
                  <a:srgbClr val="0070C0"/>
                </a:solidFill>
              </a:rPr>
              <a:t>Transferred Out </a:t>
            </a:r>
            <a:r>
              <a:rPr lang="en-US" sz="1600">
                <a:solidFill>
                  <a:schemeClr val="tx1"/>
                </a:solidFill>
              </a:rPr>
              <a:t>and the Not Returning No Show Student is properly No-Showed as of the first day of school.</a:t>
            </a:r>
          </a:p>
          <a:p>
            <a:pPr marL="0" indent="0" algn="just">
              <a:buNone/>
            </a:pPr>
            <a:endParaRPr lang="en-US" sz="1600">
              <a:solidFill>
                <a:schemeClr val="tx1"/>
              </a:solidFill>
            </a:endParaRPr>
          </a:p>
        </p:txBody>
      </p:sp>
      <p:sp>
        <p:nvSpPr>
          <p:cNvPr id="8" name="Title 1">
            <a:extLst>
              <a:ext uri="{FF2B5EF4-FFF2-40B4-BE49-F238E27FC236}">
                <a16:creationId xmlns:a16="http://schemas.microsoft.com/office/drawing/2014/main" id="{67F1A606-F6BB-42F2-A446-E53A98903060}"/>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EFD6C8FE-E496-4DB6-B9CD-3D58AB5DA169}"/>
              </a:ext>
            </a:extLst>
          </p:cNvPr>
          <p:cNvSpPr txBox="1">
            <a:spLocks/>
          </p:cNvSpPr>
          <p:nvPr/>
        </p:nvSpPr>
        <p:spPr>
          <a:xfrm>
            <a:off x="354306" y="874627"/>
            <a:ext cx="11599667" cy="571324"/>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Optional Additional Step for Not Returning No-Show Students: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When completing PowerSchool Transfers for Not Returning No-Show Students PRIOR to the first day of school, an optional additional step can be performed.  </a:t>
            </a:r>
          </a:p>
        </p:txBody>
      </p:sp>
      <p:pic>
        <p:nvPicPr>
          <p:cNvPr id="22" name="Picture 21">
            <a:extLst>
              <a:ext uri="{FF2B5EF4-FFF2-40B4-BE49-F238E27FC236}">
                <a16:creationId xmlns:a16="http://schemas.microsoft.com/office/drawing/2014/main" id="{BCF87AF3-CBAF-4ECC-84BB-89DDC4412FD9}"/>
              </a:ext>
            </a:extLst>
          </p:cNvPr>
          <p:cNvPicPr>
            <a:picLocks noChangeAspect="1"/>
          </p:cNvPicPr>
          <p:nvPr/>
        </p:nvPicPr>
        <p:blipFill>
          <a:blip r:embed="rId3"/>
          <a:stretch>
            <a:fillRect/>
          </a:stretch>
        </p:blipFill>
        <p:spPr>
          <a:xfrm>
            <a:off x="6446160" y="1625903"/>
            <a:ext cx="1460002" cy="1115925"/>
          </a:xfrm>
          <a:prstGeom prst="rect">
            <a:avLst/>
          </a:prstGeom>
          <a:ln w="38100">
            <a:solidFill>
              <a:schemeClr val="accent1"/>
            </a:solidFill>
          </a:ln>
        </p:spPr>
      </p:pic>
      <p:sp>
        <p:nvSpPr>
          <p:cNvPr id="27" name="Rectangle 26">
            <a:extLst>
              <a:ext uri="{FF2B5EF4-FFF2-40B4-BE49-F238E27FC236}">
                <a16:creationId xmlns:a16="http://schemas.microsoft.com/office/drawing/2014/main" id="{B31F551A-2859-45DA-9243-0D924239E11A}"/>
              </a:ext>
            </a:extLst>
          </p:cNvPr>
          <p:cNvSpPr/>
          <p:nvPr/>
        </p:nvSpPr>
        <p:spPr>
          <a:xfrm>
            <a:off x="8729818" y="2120663"/>
            <a:ext cx="1384184" cy="220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FC0C0115-EC24-4C79-AA0E-B077D7C998E0}"/>
              </a:ext>
            </a:extLst>
          </p:cNvPr>
          <p:cNvPicPr>
            <a:picLocks noChangeAspect="1"/>
          </p:cNvPicPr>
          <p:nvPr/>
        </p:nvPicPr>
        <p:blipFill rotWithShape="1">
          <a:blip r:embed="rId4"/>
          <a:srcRect t="41540" r="28441" b="48570"/>
          <a:stretch/>
        </p:blipFill>
        <p:spPr>
          <a:xfrm>
            <a:off x="6066582" y="2920858"/>
            <a:ext cx="6047083" cy="493099"/>
          </a:xfrm>
          <a:prstGeom prst="rect">
            <a:avLst/>
          </a:prstGeom>
          <a:ln w="38100">
            <a:solidFill>
              <a:schemeClr val="accent1"/>
            </a:solidFill>
          </a:ln>
        </p:spPr>
      </p:pic>
      <p:sp>
        <p:nvSpPr>
          <p:cNvPr id="35" name="Rectangle 34">
            <a:extLst>
              <a:ext uri="{FF2B5EF4-FFF2-40B4-BE49-F238E27FC236}">
                <a16:creationId xmlns:a16="http://schemas.microsoft.com/office/drawing/2014/main" id="{4AC9BEE5-6455-4F09-8D56-300FC8B5674D}"/>
              </a:ext>
            </a:extLst>
          </p:cNvPr>
          <p:cNvSpPr/>
          <p:nvPr/>
        </p:nvSpPr>
        <p:spPr>
          <a:xfrm>
            <a:off x="6219774" y="2922220"/>
            <a:ext cx="4269472" cy="377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2E5D88D-23F6-4876-BB27-FB5B08E61861}"/>
              </a:ext>
            </a:extLst>
          </p:cNvPr>
          <p:cNvPicPr>
            <a:picLocks noChangeAspect="1"/>
          </p:cNvPicPr>
          <p:nvPr/>
        </p:nvPicPr>
        <p:blipFill>
          <a:blip r:embed="rId5"/>
          <a:stretch>
            <a:fillRect/>
          </a:stretch>
        </p:blipFill>
        <p:spPr>
          <a:xfrm>
            <a:off x="5371860" y="3684157"/>
            <a:ext cx="1448279" cy="1320162"/>
          </a:xfrm>
          <a:prstGeom prst="rect">
            <a:avLst/>
          </a:prstGeom>
          <a:ln w="38100">
            <a:solidFill>
              <a:schemeClr val="accent1"/>
            </a:solidFill>
          </a:ln>
        </p:spPr>
      </p:pic>
      <p:pic>
        <p:nvPicPr>
          <p:cNvPr id="14" name="Picture 13">
            <a:extLst>
              <a:ext uri="{FF2B5EF4-FFF2-40B4-BE49-F238E27FC236}">
                <a16:creationId xmlns:a16="http://schemas.microsoft.com/office/drawing/2014/main" id="{AE15A6B4-E947-4771-83A8-7677C672D24D}"/>
              </a:ext>
            </a:extLst>
          </p:cNvPr>
          <p:cNvPicPr>
            <a:picLocks noChangeAspect="1"/>
          </p:cNvPicPr>
          <p:nvPr/>
        </p:nvPicPr>
        <p:blipFill>
          <a:blip r:embed="rId6"/>
          <a:stretch>
            <a:fillRect/>
          </a:stretch>
        </p:blipFill>
        <p:spPr>
          <a:xfrm>
            <a:off x="6988952" y="3809629"/>
            <a:ext cx="5124713" cy="1028753"/>
          </a:xfrm>
          <a:prstGeom prst="rect">
            <a:avLst/>
          </a:prstGeom>
          <a:ln w="38100">
            <a:solidFill>
              <a:schemeClr val="accent1"/>
            </a:solidFill>
          </a:ln>
        </p:spPr>
      </p:pic>
      <p:pic>
        <p:nvPicPr>
          <p:cNvPr id="39" name="Picture 38">
            <a:extLst>
              <a:ext uri="{FF2B5EF4-FFF2-40B4-BE49-F238E27FC236}">
                <a16:creationId xmlns:a16="http://schemas.microsoft.com/office/drawing/2014/main" id="{684CD6B3-3B8D-4A8E-9298-7772D4CC6A59}"/>
              </a:ext>
            </a:extLst>
          </p:cNvPr>
          <p:cNvPicPr>
            <a:picLocks noChangeAspect="1"/>
          </p:cNvPicPr>
          <p:nvPr/>
        </p:nvPicPr>
        <p:blipFill>
          <a:blip r:embed="rId7"/>
          <a:stretch>
            <a:fillRect/>
          </a:stretch>
        </p:blipFill>
        <p:spPr>
          <a:xfrm>
            <a:off x="5589138" y="5428856"/>
            <a:ext cx="6524527" cy="643830"/>
          </a:xfrm>
          <a:prstGeom prst="rect">
            <a:avLst/>
          </a:prstGeom>
          <a:ln w="38100">
            <a:solidFill>
              <a:schemeClr val="accent1"/>
            </a:solidFill>
          </a:ln>
        </p:spPr>
      </p:pic>
      <p:sp>
        <p:nvSpPr>
          <p:cNvPr id="26" name="Rectangle 25">
            <a:extLst>
              <a:ext uri="{FF2B5EF4-FFF2-40B4-BE49-F238E27FC236}">
                <a16:creationId xmlns:a16="http://schemas.microsoft.com/office/drawing/2014/main" id="{CC717124-2202-4358-805C-C5965A88EE80}"/>
              </a:ext>
            </a:extLst>
          </p:cNvPr>
          <p:cNvSpPr/>
          <p:nvPr/>
        </p:nvSpPr>
        <p:spPr>
          <a:xfrm>
            <a:off x="5371859" y="4752524"/>
            <a:ext cx="847915" cy="226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EC5B82E-1BEC-457C-BF38-E2E9A0F81BD7}"/>
              </a:ext>
            </a:extLst>
          </p:cNvPr>
          <p:cNvSpPr/>
          <p:nvPr/>
        </p:nvSpPr>
        <p:spPr>
          <a:xfrm>
            <a:off x="6397827" y="2335985"/>
            <a:ext cx="847915" cy="226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3D1845E-579B-4DF4-A845-62666D455517}"/>
              </a:ext>
            </a:extLst>
          </p:cNvPr>
          <p:cNvSpPr/>
          <p:nvPr/>
        </p:nvSpPr>
        <p:spPr>
          <a:xfrm>
            <a:off x="6988951" y="4466555"/>
            <a:ext cx="847915" cy="226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32DAAC2-4D9F-475D-8348-BEFF149509AF}"/>
              </a:ext>
            </a:extLst>
          </p:cNvPr>
          <p:cNvSpPr/>
          <p:nvPr/>
        </p:nvSpPr>
        <p:spPr>
          <a:xfrm>
            <a:off x="5647876" y="5446172"/>
            <a:ext cx="4622960" cy="3401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60382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Schoolhouse">
            <a:extLst>
              <a:ext uri="{FF2B5EF4-FFF2-40B4-BE49-F238E27FC236}">
                <a16:creationId xmlns:a16="http://schemas.microsoft.com/office/drawing/2014/main" id="{0B9DBC16-6B97-4A12-4831-A8AD86420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9303" y="1119116"/>
            <a:ext cx="2213635" cy="2213635"/>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B72B-99AA-4461-9193-DE45A91110BC}"/>
              </a:ext>
            </a:extLst>
          </p:cNvPr>
          <p:cNvSpPr>
            <a:spLocks noGrp="1"/>
          </p:cNvSpPr>
          <p:nvPr>
            <p:ph type="ctrTitle"/>
          </p:nvPr>
        </p:nvSpPr>
        <p:spPr>
          <a:xfrm>
            <a:off x="1459683" y="3014134"/>
            <a:ext cx="9269233" cy="856653"/>
          </a:xfrm>
        </p:spPr>
        <p:txBody>
          <a:bodyPr anchor="b">
            <a:noAutofit/>
          </a:bodyPr>
          <a:lstStyle/>
          <a:p>
            <a:r>
              <a:rPr lang="en-US" sz="4000">
                <a:latin typeface="Arial" panose="020B0604020202020204" pitchFamily="34" charset="0"/>
                <a:cs typeface="Arial" panose="020B0604020202020204" pitchFamily="34" charset="0"/>
              </a:rPr>
              <a:t>PowerSchool Transfer Out of School </a:t>
            </a:r>
          </a:p>
        </p:txBody>
      </p:sp>
    </p:spTree>
    <p:extLst>
      <p:ext uri="{BB962C8B-B14F-4D97-AF65-F5344CB8AC3E}">
        <p14:creationId xmlns:p14="http://schemas.microsoft.com/office/powerpoint/2010/main" val="37928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7EA3C0-6522-4880-A22E-700556103323}"/>
              </a:ext>
            </a:extLst>
          </p:cNvPr>
          <p:cNvGrpSpPr/>
          <p:nvPr/>
        </p:nvGrpSpPr>
        <p:grpSpPr>
          <a:xfrm>
            <a:off x="6595363" y="3174764"/>
            <a:ext cx="4893678" cy="3280772"/>
            <a:chOff x="6595363" y="3174764"/>
            <a:chExt cx="4893678" cy="3280772"/>
          </a:xfrm>
        </p:grpSpPr>
        <p:pic>
          <p:nvPicPr>
            <p:cNvPr id="16" name="Picture 15">
              <a:extLst>
                <a:ext uri="{FF2B5EF4-FFF2-40B4-BE49-F238E27FC236}">
                  <a16:creationId xmlns:a16="http://schemas.microsoft.com/office/drawing/2014/main" id="{23EF7F8A-6B42-4DA6-B0BE-08E3166C4821}"/>
                </a:ext>
              </a:extLst>
            </p:cNvPr>
            <p:cNvPicPr>
              <a:picLocks noChangeAspect="1"/>
            </p:cNvPicPr>
            <p:nvPr/>
          </p:nvPicPr>
          <p:blipFill rotWithShape="1">
            <a:blip r:embed="rId2"/>
            <a:srcRect r="36176"/>
            <a:stretch/>
          </p:blipFill>
          <p:spPr>
            <a:xfrm>
              <a:off x="6595363" y="3174764"/>
              <a:ext cx="4251602" cy="3280772"/>
            </a:xfrm>
            <a:prstGeom prst="rect">
              <a:avLst/>
            </a:prstGeom>
            <a:ln w="38100">
              <a:noFill/>
            </a:ln>
          </p:spPr>
        </p:pic>
        <p:pic>
          <p:nvPicPr>
            <p:cNvPr id="19" name="Picture 18">
              <a:extLst>
                <a:ext uri="{FF2B5EF4-FFF2-40B4-BE49-F238E27FC236}">
                  <a16:creationId xmlns:a16="http://schemas.microsoft.com/office/drawing/2014/main" id="{0C9A7265-D33C-411F-A7DA-E449278A7C9E}"/>
                </a:ext>
              </a:extLst>
            </p:cNvPr>
            <p:cNvPicPr>
              <a:picLocks noChangeAspect="1"/>
            </p:cNvPicPr>
            <p:nvPr/>
          </p:nvPicPr>
          <p:blipFill rotWithShape="1">
            <a:blip r:embed="rId2"/>
            <a:srcRect l="90374"/>
            <a:stretch/>
          </p:blipFill>
          <p:spPr>
            <a:xfrm>
              <a:off x="10847856" y="3174764"/>
              <a:ext cx="641185" cy="3280772"/>
            </a:xfrm>
            <a:prstGeom prst="rect">
              <a:avLst/>
            </a:prstGeom>
            <a:ln w="38100">
              <a:noFill/>
            </a:ln>
          </p:spPr>
        </p:pic>
        <p:sp>
          <p:nvSpPr>
            <p:cNvPr id="20" name="Rectangle 19">
              <a:extLst>
                <a:ext uri="{FF2B5EF4-FFF2-40B4-BE49-F238E27FC236}">
                  <a16:creationId xmlns:a16="http://schemas.microsoft.com/office/drawing/2014/main" id="{BB70B7DF-36FE-476E-906F-24A3DFFC0CEF}"/>
                </a:ext>
              </a:extLst>
            </p:cNvPr>
            <p:cNvSpPr/>
            <p:nvPr/>
          </p:nvSpPr>
          <p:spPr>
            <a:xfrm>
              <a:off x="6595363" y="3174764"/>
              <a:ext cx="4893678" cy="328077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498764" y="1526796"/>
            <a:ext cx="6007572" cy="5234222"/>
          </a:xfrm>
        </p:spPr>
        <p:txBody>
          <a:bodyPr>
            <a:noAutofit/>
          </a:bodyPr>
          <a:lstStyle/>
          <a:p>
            <a:pPr marL="0" indent="0" algn="just">
              <a:spcBef>
                <a:spcPts val="0"/>
              </a:spcBef>
              <a:buNone/>
            </a:pPr>
            <a:r>
              <a:rPr lang="en-US" sz="1600" b="1">
                <a:solidFill>
                  <a:srgbClr val="0070C0"/>
                </a:solidFill>
              </a:rPr>
              <a:t>Transfer To Another School:</a:t>
            </a:r>
            <a:endParaRPr lang="en-US" sz="1600">
              <a:solidFill>
                <a:schemeClr val="tx1"/>
              </a:solidFill>
            </a:endParaRPr>
          </a:p>
          <a:p>
            <a:pPr marL="0" indent="0" algn="just">
              <a:spcBef>
                <a:spcPts val="0"/>
              </a:spcBef>
              <a:buNone/>
            </a:pPr>
            <a:endParaRPr lang="en-US" sz="1600">
              <a:solidFill>
                <a:schemeClr val="tx1"/>
              </a:solidFill>
            </a:endParaRPr>
          </a:p>
          <a:p>
            <a:pPr marL="514350" indent="-514350" algn="just">
              <a:spcBef>
                <a:spcPts val="0"/>
              </a:spcBef>
              <a:buFont typeface="+mj-lt"/>
              <a:buAutoNum type="arabicPeriod"/>
            </a:pPr>
            <a:r>
              <a:rPr lang="en-US" sz="1600" i="1">
                <a:solidFill>
                  <a:schemeClr val="accent2"/>
                </a:solidFill>
              </a:rPr>
              <a:t>Search</a:t>
            </a:r>
            <a:r>
              <a:rPr lang="en-US" sz="1600"/>
              <a:t> and </a:t>
            </a:r>
            <a:r>
              <a:rPr lang="en-US" sz="1600" i="1">
                <a:solidFill>
                  <a:schemeClr val="accent2"/>
                </a:solidFill>
              </a:rPr>
              <a:t>Select</a:t>
            </a:r>
            <a:r>
              <a:rPr lang="en-US" sz="1600"/>
              <a:t> the now inactive student from the Start page.  Precede the name with a forward slash. EX:/Smith, John</a:t>
            </a:r>
          </a:p>
          <a:p>
            <a:pPr marL="514350" indent="-514350" algn="just">
              <a:lnSpc>
                <a:spcPct val="100000"/>
              </a:lnSpc>
              <a:spcBef>
                <a:spcPts val="0"/>
              </a:spcBef>
              <a:buFont typeface="+mj-lt"/>
              <a:buAutoNum type="arabicPeriod"/>
            </a:pPr>
            <a:r>
              <a:rPr lang="en-US" sz="1600"/>
              <a:t>Then, from the left vertical menu of Student Screens, </a:t>
            </a:r>
            <a:r>
              <a:rPr lang="en-US" sz="1600" i="1">
                <a:solidFill>
                  <a:schemeClr val="accent2"/>
                </a:solidFill>
              </a:rPr>
              <a:t>click</a:t>
            </a:r>
            <a:r>
              <a:rPr lang="en-US" sz="1600"/>
              <a:t> </a:t>
            </a:r>
            <a:r>
              <a:rPr lang="en-US" sz="1600" b="1">
                <a:solidFill>
                  <a:srgbClr val="0070C0"/>
                </a:solidFill>
              </a:rPr>
              <a:t>Functions.</a:t>
            </a:r>
          </a:p>
          <a:p>
            <a:pPr marL="514350" indent="-514350" algn="just">
              <a:lnSpc>
                <a:spcPct val="100000"/>
              </a:lnSpc>
              <a:spcBef>
                <a:spcPts val="0"/>
              </a:spcBef>
              <a:buFont typeface="+mj-lt"/>
              <a:buAutoNum type="arabicPeriod"/>
            </a:pPr>
            <a:r>
              <a:rPr lang="en-US" sz="1600"/>
              <a:t>Under </a:t>
            </a:r>
            <a:r>
              <a:rPr lang="en-US" sz="1600" b="1">
                <a:solidFill>
                  <a:srgbClr val="0070C0"/>
                </a:solidFill>
              </a:rPr>
              <a:t>Functions</a:t>
            </a:r>
            <a:r>
              <a:rPr lang="en-US" sz="1600"/>
              <a:t>, </a:t>
            </a:r>
            <a:r>
              <a:rPr lang="en-US" sz="1600" i="1">
                <a:solidFill>
                  <a:schemeClr val="accent2"/>
                </a:solidFill>
              </a:rPr>
              <a:t>click</a:t>
            </a:r>
            <a:r>
              <a:rPr lang="en-US" sz="1600"/>
              <a:t> </a:t>
            </a:r>
            <a:r>
              <a:rPr lang="en-US" sz="1600" b="1">
                <a:solidFill>
                  <a:srgbClr val="0070C0"/>
                </a:solidFill>
              </a:rPr>
              <a:t>Transfer to Another School</a:t>
            </a:r>
            <a:r>
              <a:rPr lang="en-US" sz="1600"/>
              <a:t>.</a:t>
            </a:r>
          </a:p>
          <a:p>
            <a:pPr marL="514350" indent="-514350" algn="just">
              <a:lnSpc>
                <a:spcPct val="100000"/>
              </a:lnSpc>
              <a:spcBef>
                <a:spcPts val="0"/>
              </a:spcBef>
              <a:buFont typeface="+mj-lt"/>
              <a:buAutoNum type="arabicPeriod" startAt="5"/>
            </a:pPr>
            <a:r>
              <a:rPr lang="en-US" sz="1600"/>
              <a:t>Next, </a:t>
            </a:r>
            <a:r>
              <a:rPr lang="en-US" sz="1600" i="1">
                <a:solidFill>
                  <a:schemeClr val="accent2"/>
                </a:solidFill>
              </a:rPr>
              <a:t>select</a:t>
            </a:r>
            <a:r>
              <a:rPr lang="en-US" sz="1600"/>
              <a:t> the correct school from the dropdown.</a:t>
            </a:r>
          </a:p>
          <a:p>
            <a:pPr marL="514350" indent="-514350" algn="just">
              <a:lnSpc>
                <a:spcPct val="100000"/>
              </a:lnSpc>
              <a:spcBef>
                <a:spcPts val="0"/>
              </a:spcBef>
              <a:buFont typeface="+mj-lt"/>
              <a:buAutoNum type="arabicPeriod" startAt="5"/>
            </a:pPr>
            <a:r>
              <a:rPr lang="en-US" sz="1600"/>
              <a:t>Last, </a:t>
            </a:r>
            <a:r>
              <a:rPr lang="en-US" sz="1600" i="1">
                <a:solidFill>
                  <a:schemeClr val="accent2"/>
                </a:solidFill>
              </a:rPr>
              <a:t>click</a:t>
            </a:r>
            <a:r>
              <a:rPr lang="en-US" sz="1600"/>
              <a:t> </a:t>
            </a:r>
            <a:r>
              <a:rPr lang="en-US" sz="1600" b="1">
                <a:solidFill>
                  <a:srgbClr val="0070C0"/>
                </a:solidFill>
              </a:rPr>
              <a:t>Submit</a:t>
            </a:r>
            <a:r>
              <a:rPr lang="en-US" sz="1600"/>
              <a:t>.</a:t>
            </a:r>
          </a:p>
          <a:p>
            <a:pPr marL="0" indent="0" algn="just">
              <a:lnSpc>
                <a:spcPct val="100000"/>
              </a:lnSpc>
              <a:spcBef>
                <a:spcPts val="0"/>
              </a:spcBef>
              <a:buNone/>
            </a:pPr>
            <a:endParaRPr lang="en-US" sz="1600"/>
          </a:p>
          <a:p>
            <a:pPr marL="0" indent="0" algn="just">
              <a:spcBef>
                <a:spcPts val="0"/>
              </a:spcBef>
              <a:buNone/>
            </a:pPr>
            <a:r>
              <a:rPr lang="en-US" sz="1600">
                <a:solidFill>
                  <a:schemeClr val="tx1"/>
                </a:solidFill>
              </a:rPr>
              <a:t>This process completes the PowerSchool Transfer from your school to the next school.  The student’s record is now </a:t>
            </a:r>
            <a:r>
              <a:rPr lang="en-US" sz="1600" b="1">
                <a:solidFill>
                  <a:srgbClr val="0070C0"/>
                </a:solidFill>
              </a:rPr>
              <a:t>inactive</a:t>
            </a:r>
            <a:r>
              <a:rPr lang="en-US" sz="1600">
                <a:solidFill>
                  <a:schemeClr val="tx1"/>
                </a:solidFill>
              </a:rPr>
              <a:t> at the next school.  The student’s record can no longer be searched by your school.  Send to the receiving school’s PS Admin a courtesy email stating the in-district PowerSchool Transfer is complete.</a:t>
            </a:r>
          </a:p>
          <a:p>
            <a:pPr marL="0" indent="0">
              <a:spcBef>
                <a:spcPts val="0"/>
              </a:spcBef>
              <a:buNone/>
            </a:pPr>
            <a:endParaRPr lang="en-US" sz="1600">
              <a:solidFill>
                <a:schemeClr val="tx1"/>
              </a:solidFill>
            </a:endParaRPr>
          </a:p>
          <a:p>
            <a:pPr marL="514350" indent="-514350">
              <a:lnSpc>
                <a:spcPct val="100000"/>
              </a:lnSpc>
              <a:buFont typeface="+mj-lt"/>
              <a:buAutoNum type="arabicPeriod"/>
            </a:pPr>
            <a:endParaRPr lang="en-US" sz="1600"/>
          </a:p>
          <a:p>
            <a:pPr marL="0" indent="0" algn="just">
              <a:buNone/>
            </a:pPr>
            <a:endParaRPr lang="en-US" sz="1600"/>
          </a:p>
        </p:txBody>
      </p:sp>
      <p:sp>
        <p:nvSpPr>
          <p:cNvPr id="10" name="Title 1">
            <a:extLst>
              <a:ext uri="{FF2B5EF4-FFF2-40B4-BE49-F238E27FC236}">
                <a16:creationId xmlns:a16="http://schemas.microsoft.com/office/drawing/2014/main" id="{76384D82-4F65-4A12-97DA-9A2254C96997}"/>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E4FCBFA8-5B65-4E45-BD24-C5E2FCC73613}"/>
              </a:ext>
            </a:extLst>
          </p:cNvPr>
          <p:cNvSpPr txBox="1">
            <a:spLocks/>
          </p:cNvSpPr>
          <p:nvPr/>
        </p:nvSpPr>
        <p:spPr>
          <a:xfrm>
            <a:off x="354306" y="874628"/>
            <a:ext cx="10652483" cy="44593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Transfer to Another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This process only applies to students transferring to another school in your district.</a:t>
            </a:r>
          </a:p>
        </p:txBody>
      </p:sp>
      <p:pic>
        <p:nvPicPr>
          <p:cNvPr id="12" name="Picture 11">
            <a:extLst>
              <a:ext uri="{FF2B5EF4-FFF2-40B4-BE49-F238E27FC236}">
                <a16:creationId xmlns:a16="http://schemas.microsoft.com/office/drawing/2014/main" id="{EAE7F46F-0885-440C-9F34-AF6229A2A2B2}"/>
              </a:ext>
            </a:extLst>
          </p:cNvPr>
          <p:cNvPicPr>
            <a:picLocks noChangeAspect="1"/>
          </p:cNvPicPr>
          <p:nvPr/>
        </p:nvPicPr>
        <p:blipFill>
          <a:blip r:embed="rId3"/>
          <a:stretch>
            <a:fillRect/>
          </a:stretch>
        </p:blipFill>
        <p:spPr>
          <a:xfrm>
            <a:off x="7031335" y="1798838"/>
            <a:ext cx="1460002" cy="1115925"/>
          </a:xfrm>
          <a:prstGeom prst="rect">
            <a:avLst/>
          </a:prstGeom>
          <a:ln w="38100">
            <a:solidFill>
              <a:schemeClr val="accent1"/>
            </a:solidFill>
          </a:ln>
        </p:spPr>
      </p:pic>
      <p:pic>
        <p:nvPicPr>
          <p:cNvPr id="13" name="Picture 12">
            <a:extLst>
              <a:ext uri="{FF2B5EF4-FFF2-40B4-BE49-F238E27FC236}">
                <a16:creationId xmlns:a16="http://schemas.microsoft.com/office/drawing/2014/main" id="{9328D642-6440-4F35-8B2F-11D4FAF23EC9}"/>
              </a:ext>
            </a:extLst>
          </p:cNvPr>
          <p:cNvPicPr>
            <a:picLocks noChangeAspect="1"/>
          </p:cNvPicPr>
          <p:nvPr/>
        </p:nvPicPr>
        <p:blipFill>
          <a:blip r:embed="rId4"/>
          <a:stretch>
            <a:fillRect/>
          </a:stretch>
        </p:blipFill>
        <p:spPr>
          <a:xfrm>
            <a:off x="8723868" y="1763911"/>
            <a:ext cx="2282921" cy="1210780"/>
          </a:xfrm>
          <a:prstGeom prst="rect">
            <a:avLst/>
          </a:prstGeom>
          <a:ln w="38100">
            <a:solidFill>
              <a:schemeClr val="accent1"/>
            </a:solidFill>
          </a:ln>
        </p:spPr>
      </p:pic>
      <p:sp>
        <p:nvSpPr>
          <p:cNvPr id="14" name="Rectangle 13">
            <a:extLst>
              <a:ext uri="{FF2B5EF4-FFF2-40B4-BE49-F238E27FC236}">
                <a16:creationId xmlns:a16="http://schemas.microsoft.com/office/drawing/2014/main" id="{3EC53A81-6DFE-4D7D-B8D9-6B0296BE12D1}"/>
              </a:ext>
            </a:extLst>
          </p:cNvPr>
          <p:cNvSpPr/>
          <p:nvPr/>
        </p:nvSpPr>
        <p:spPr>
          <a:xfrm>
            <a:off x="7002235" y="2504907"/>
            <a:ext cx="594712" cy="226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55E258-F200-46D5-8E19-6A9F3B1849CE}"/>
              </a:ext>
            </a:extLst>
          </p:cNvPr>
          <p:cNvSpPr/>
          <p:nvPr/>
        </p:nvSpPr>
        <p:spPr>
          <a:xfrm>
            <a:off x="8723867" y="2739799"/>
            <a:ext cx="1652631" cy="220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B72239-7197-40F0-9ABA-E7FFE831C2A6}"/>
              </a:ext>
            </a:extLst>
          </p:cNvPr>
          <p:cNvSpPr/>
          <p:nvPr/>
        </p:nvSpPr>
        <p:spPr>
          <a:xfrm>
            <a:off x="6738867" y="4246341"/>
            <a:ext cx="4042101" cy="233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C232382-317C-4DC3-B039-3E702CC0F800}"/>
              </a:ext>
            </a:extLst>
          </p:cNvPr>
          <p:cNvSpPr/>
          <p:nvPr/>
        </p:nvSpPr>
        <p:spPr>
          <a:xfrm>
            <a:off x="10932251" y="4773074"/>
            <a:ext cx="478173" cy="233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30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41D5-8301-443F-A66A-5DC485C0E0BA}"/>
              </a:ext>
            </a:extLst>
          </p:cNvPr>
          <p:cNvSpPr>
            <a:spLocks noGrp="1"/>
          </p:cNvSpPr>
          <p:nvPr>
            <p:ph type="title"/>
          </p:nvPr>
        </p:nvSpPr>
        <p:spPr>
          <a:xfrm>
            <a:off x="724674" y="365125"/>
            <a:ext cx="10515600" cy="1325563"/>
          </a:xfrm>
        </p:spPr>
        <p:txBody>
          <a:bodyPr/>
          <a:lstStyle/>
          <a:p>
            <a:r>
              <a:rPr lang="en-US">
                <a:latin typeface="Arial" panose="020B0604020202020204" pitchFamily="34" charset="0"/>
                <a:cs typeface="Arial" panose="020B0604020202020204" pitchFamily="34" charset="0"/>
              </a:rPr>
              <a:t>Regulations and Laws</a:t>
            </a:r>
          </a:p>
        </p:txBody>
      </p:sp>
      <p:sp>
        <p:nvSpPr>
          <p:cNvPr id="3" name="Content Placeholder 2">
            <a:extLst>
              <a:ext uri="{FF2B5EF4-FFF2-40B4-BE49-F238E27FC236}">
                <a16:creationId xmlns:a16="http://schemas.microsoft.com/office/drawing/2014/main" id="{8C856211-9B7E-4845-A6E5-25E3ED515E24}"/>
              </a:ext>
            </a:extLst>
          </p:cNvPr>
          <p:cNvSpPr>
            <a:spLocks noGrp="1"/>
          </p:cNvSpPr>
          <p:nvPr>
            <p:ph idx="1"/>
          </p:nvPr>
        </p:nvSpPr>
        <p:spPr>
          <a:xfrm>
            <a:off x="724674" y="1849772"/>
            <a:ext cx="10657324" cy="5008228"/>
          </a:xfrm>
        </p:spPr>
        <p:txBody>
          <a:bodyPr/>
          <a:lstStyle/>
          <a:p>
            <a:r>
              <a:rPr lang="en-US" sz="3200" b="1">
                <a:solidFill>
                  <a:schemeClr val="tx1"/>
                </a:solidFill>
                <a:latin typeface="Arial" panose="020B0604020202020204" pitchFamily="34" charset="0"/>
                <a:cs typeface="Arial" panose="020B0604020202020204" pitchFamily="34" charset="0"/>
              </a:rPr>
              <a:t>R43-172. Accounting and Reporting</a:t>
            </a:r>
          </a:p>
          <a:p>
            <a:r>
              <a:rPr lang="en-US" sz="3200" b="1">
                <a:solidFill>
                  <a:schemeClr val="tx1"/>
                </a:solidFill>
                <a:latin typeface="Arial" panose="020B0604020202020204" pitchFamily="34" charset="0"/>
                <a:cs typeface="Arial" panose="020B0604020202020204" pitchFamily="34" charset="0"/>
              </a:rPr>
              <a:t>R43-274. Student Attendance</a:t>
            </a:r>
          </a:p>
          <a:p>
            <a:r>
              <a:rPr lang="en-US" sz="3200" b="1">
                <a:solidFill>
                  <a:schemeClr val="tx1"/>
                </a:solidFill>
                <a:latin typeface="Arial" panose="020B0604020202020204" pitchFamily="34" charset="0"/>
                <a:cs typeface="Arial" panose="020B0604020202020204" pitchFamily="34" charset="0"/>
              </a:rPr>
              <a:t>R43-231. Defined Program Grades K-5</a:t>
            </a:r>
          </a:p>
          <a:p>
            <a:r>
              <a:rPr lang="en-US" sz="3200" b="1">
                <a:solidFill>
                  <a:schemeClr val="tx1"/>
                </a:solidFill>
                <a:latin typeface="Arial" panose="020B0604020202020204" pitchFamily="34" charset="0"/>
                <a:cs typeface="Arial" panose="020B0604020202020204" pitchFamily="34" charset="0"/>
              </a:rPr>
              <a:t>R43-232. Defined Program Grades 6-8</a:t>
            </a:r>
          </a:p>
          <a:p>
            <a:r>
              <a:rPr lang="en-US" sz="3200" b="1">
                <a:solidFill>
                  <a:schemeClr val="tx1"/>
                </a:solidFill>
                <a:latin typeface="Arial" panose="020B0604020202020204" pitchFamily="34" charset="0"/>
                <a:cs typeface="Arial" panose="020B0604020202020204" pitchFamily="34" charset="0"/>
              </a:rPr>
              <a:t>R43-234. Defined Program, Grades 9–12 and Graduation Requirements</a:t>
            </a: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801920"/>
      </p:ext>
    </p:extLst>
  </p:cSld>
  <p:clrMapOvr>
    <a:overrideClrMapping bg1="lt1" tx1="dk1" bg2="lt2" tx2="dk2" accent1="accent1" accent2="accent2" accent3="accent3" accent4="accent4" accent5="accent5" accent6="accent6" hlink="hlink" folHlink="folHlink"/>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36067E-27A3-4A57-826E-47FFB0B887BD}"/>
              </a:ext>
            </a:extLst>
          </p:cNvPr>
          <p:cNvPicPr>
            <a:picLocks noChangeAspect="1"/>
          </p:cNvPicPr>
          <p:nvPr/>
        </p:nvPicPr>
        <p:blipFill>
          <a:blip r:embed="rId2"/>
          <a:stretch>
            <a:fillRect/>
          </a:stretch>
        </p:blipFill>
        <p:spPr>
          <a:xfrm>
            <a:off x="6625764" y="3202277"/>
            <a:ext cx="4677011" cy="3094296"/>
          </a:xfrm>
          <a:prstGeom prst="rect">
            <a:avLst/>
          </a:prstGeom>
          <a:ln w="38100">
            <a:solidFill>
              <a:schemeClr val="accent1"/>
            </a:solidFill>
          </a:ln>
        </p:spPr>
      </p:pic>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35200" y="1967514"/>
            <a:ext cx="6058033" cy="4329059"/>
          </a:xfrm>
        </p:spPr>
        <p:txBody>
          <a:bodyPr vert="horz" lIns="91440" tIns="45720" rIns="91440" bIns="45720" rtlCol="0" anchor="t">
            <a:noAutofit/>
          </a:bodyPr>
          <a:lstStyle/>
          <a:p>
            <a:pPr marL="0" indent="0" algn="just">
              <a:spcBef>
                <a:spcPts val="0"/>
              </a:spcBef>
              <a:buNone/>
            </a:pPr>
            <a:r>
              <a:rPr lang="en-US" sz="1600" b="1">
                <a:solidFill>
                  <a:srgbClr val="0070C0"/>
                </a:solidFill>
              </a:rPr>
              <a:t>Re-Enroll in School:</a:t>
            </a:r>
            <a:endParaRPr lang="en-US" sz="1600">
              <a:solidFill>
                <a:schemeClr val="tx1"/>
              </a:solidFill>
            </a:endParaRPr>
          </a:p>
          <a:p>
            <a:pPr marL="0" indent="0" algn="just">
              <a:spcBef>
                <a:spcPts val="0"/>
              </a:spcBef>
              <a:buNone/>
            </a:pPr>
            <a:endParaRPr lang="en-US" sz="1600">
              <a:solidFill>
                <a:schemeClr val="tx1"/>
              </a:solidFill>
            </a:endParaRPr>
          </a:p>
          <a:p>
            <a:pPr marL="514350" indent="-514350" algn="just">
              <a:spcBef>
                <a:spcPts val="0"/>
              </a:spcBef>
              <a:buFont typeface="+mj-lt"/>
              <a:buAutoNum type="arabicPeriod"/>
            </a:pPr>
            <a:r>
              <a:rPr lang="en-US" sz="1600" i="1">
                <a:solidFill>
                  <a:schemeClr val="accent2"/>
                </a:solidFill>
              </a:rPr>
              <a:t>Search</a:t>
            </a:r>
            <a:r>
              <a:rPr lang="en-US" sz="1600"/>
              <a:t> </a:t>
            </a:r>
            <a:r>
              <a:rPr lang="en-US" sz="1600">
                <a:solidFill>
                  <a:schemeClr val="tx1"/>
                </a:solidFill>
              </a:rPr>
              <a:t>and</a:t>
            </a:r>
            <a:r>
              <a:rPr lang="en-US" sz="1600"/>
              <a:t> </a:t>
            </a:r>
            <a:r>
              <a:rPr lang="en-US" sz="1600" i="1">
                <a:solidFill>
                  <a:schemeClr val="accent2"/>
                </a:solidFill>
              </a:rPr>
              <a:t>Select</a:t>
            </a:r>
            <a:r>
              <a:rPr lang="en-US" sz="1600"/>
              <a:t> </a:t>
            </a:r>
            <a:r>
              <a:rPr lang="en-US" sz="1600">
                <a:solidFill>
                  <a:schemeClr val="tx1"/>
                </a:solidFill>
              </a:rPr>
              <a:t>the inactive student from the Start page.  Precede the name with a forward slash. EX:/Smith, John</a:t>
            </a:r>
          </a:p>
          <a:p>
            <a:pPr marL="514350" indent="-514350" algn="just">
              <a:lnSpc>
                <a:spcPct val="100000"/>
              </a:lnSpc>
              <a:spcBef>
                <a:spcPts val="0"/>
              </a:spcBef>
              <a:buFont typeface="+mj-lt"/>
              <a:buAutoNum type="arabicPeriod"/>
            </a:pPr>
            <a:r>
              <a:rPr lang="en-US" sz="1600">
                <a:solidFill>
                  <a:schemeClr val="tx1"/>
                </a:solidFill>
              </a:rPr>
              <a:t>Then, from the left vertical menu of Student Screens,</a:t>
            </a:r>
            <a:r>
              <a:rPr lang="en-US" sz="1600"/>
              <a:t> </a:t>
            </a:r>
            <a:r>
              <a:rPr lang="en-US" sz="1600">
                <a:solidFill>
                  <a:schemeClr val="tx1"/>
                </a:solidFill>
              </a:rPr>
              <a:t>under the </a:t>
            </a:r>
            <a:r>
              <a:rPr lang="en-US" sz="1600" b="1">
                <a:solidFill>
                  <a:srgbClr val="0070C0"/>
                </a:solidFill>
              </a:rPr>
              <a:t>Enrollment</a:t>
            </a:r>
            <a:r>
              <a:rPr lang="en-US" sz="1600"/>
              <a:t> </a:t>
            </a:r>
            <a:r>
              <a:rPr lang="en-US" sz="1600">
                <a:solidFill>
                  <a:schemeClr val="tx1"/>
                </a:solidFill>
              </a:rPr>
              <a:t>header</a:t>
            </a:r>
            <a:r>
              <a:rPr lang="en-US" sz="1600"/>
              <a:t> </a:t>
            </a:r>
            <a:r>
              <a:rPr lang="en-US" sz="1600" i="1">
                <a:solidFill>
                  <a:schemeClr val="accent2"/>
                </a:solidFill>
              </a:rPr>
              <a:t>click</a:t>
            </a:r>
            <a:r>
              <a:rPr lang="en-US" sz="1600"/>
              <a:t> </a:t>
            </a:r>
            <a:r>
              <a:rPr lang="en-US" sz="1600" b="1">
                <a:solidFill>
                  <a:srgbClr val="0070C0"/>
                </a:solidFill>
              </a:rPr>
              <a:t>Functions</a:t>
            </a:r>
            <a:r>
              <a:rPr lang="en-US" sz="1600"/>
              <a:t>.</a:t>
            </a:r>
          </a:p>
          <a:p>
            <a:pPr marL="514350" indent="-514350" algn="just">
              <a:lnSpc>
                <a:spcPct val="100000"/>
              </a:lnSpc>
              <a:spcBef>
                <a:spcPts val="0"/>
              </a:spcBef>
              <a:buFont typeface="+mj-lt"/>
              <a:buAutoNum type="arabicPeriod"/>
            </a:pPr>
            <a:r>
              <a:rPr lang="en-US" sz="1600">
                <a:solidFill>
                  <a:schemeClr val="tx1"/>
                </a:solidFill>
              </a:rPr>
              <a:t>Under</a:t>
            </a:r>
            <a:r>
              <a:rPr lang="en-US" sz="1600" b="1">
                <a:solidFill>
                  <a:srgbClr val="0070C0"/>
                </a:solidFill>
              </a:rPr>
              <a:t> Functions, </a:t>
            </a:r>
            <a:r>
              <a:rPr lang="en-US" sz="1600" i="1">
                <a:solidFill>
                  <a:schemeClr val="accent2"/>
                </a:solidFill>
              </a:rPr>
              <a:t>click</a:t>
            </a:r>
            <a:r>
              <a:rPr lang="en-US" sz="1600" b="1">
                <a:solidFill>
                  <a:srgbClr val="0070C0"/>
                </a:solidFill>
              </a:rPr>
              <a:t> Re-Enroll In School.</a:t>
            </a:r>
          </a:p>
          <a:p>
            <a:pPr marL="514350" indent="-514350" algn="just">
              <a:lnSpc>
                <a:spcPct val="100000"/>
              </a:lnSpc>
              <a:spcBef>
                <a:spcPts val="0"/>
              </a:spcBef>
              <a:buFont typeface="+mj-lt"/>
              <a:buAutoNum type="arabicPeriod"/>
            </a:pPr>
            <a:r>
              <a:rPr lang="en-US" sz="1600">
                <a:solidFill>
                  <a:schemeClr val="tx1"/>
                </a:solidFill>
              </a:rPr>
              <a:t>When the </a:t>
            </a:r>
            <a:r>
              <a:rPr lang="en-US" sz="1600" b="1">
                <a:solidFill>
                  <a:srgbClr val="0070C0"/>
                </a:solidFill>
              </a:rPr>
              <a:t>Re-Enroll Student</a:t>
            </a:r>
            <a:r>
              <a:rPr lang="en-US" sz="1600"/>
              <a:t> </a:t>
            </a:r>
            <a:r>
              <a:rPr lang="en-US" sz="1600">
                <a:solidFill>
                  <a:schemeClr val="tx1"/>
                </a:solidFill>
              </a:rPr>
              <a:t>screen opens, populate the fields as you would when enrolling a new student in PowerSchool.</a:t>
            </a:r>
          </a:p>
          <a:p>
            <a:pPr marL="0" indent="0" algn="just">
              <a:lnSpc>
                <a:spcPct val="100000"/>
              </a:lnSpc>
              <a:spcBef>
                <a:spcPts val="0"/>
              </a:spcBef>
              <a:buNone/>
            </a:pPr>
            <a:endParaRPr lang="en-US" sz="1600"/>
          </a:p>
          <a:p>
            <a:pPr marL="0" indent="0" algn="just">
              <a:spcBef>
                <a:spcPts val="0"/>
              </a:spcBef>
              <a:buNone/>
            </a:pPr>
            <a:r>
              <a:rPr lang="en-US" sz="1600">
                <a:solidFill>
                  <a:schemeClr val="tx1"/>
                </a:solidFill>
              </a:rPr>
              <a:t>This process completes the PowerSchool Transfer from the previous school to your school.  The student’s record is now </a:t>
            </a:r>
            <a:r>
              <a:rPr lang="en-US" sz="1600" b="1">
                <a:solidFill>
                  <a:srgbClr val="0070C0"/>
                </a:solidFill>
              </a:rPr>
              <a:t>active</a:t>
            </a:r>
            <a:r>
              <a:rPr lang="en-US" sz="1600">
                <a:solidFill>
                  <a:schemeClr val="tx1"/>
                </a:solidFill>
              </a:rPr>
              <a:t> at your school.  The student’s record can no longer be searched by the school previous school.</a:t>
            </a:r>
          </a:p>
          <a:p>
            <a:pPr marL="514350" indent="-514350">
              <a:lnSpc>
                <a:spcPct val="100000"/>
              </a:lnSpc>
              <a:buFont typeface="+mj-lt"/>
              <a:buAutoNum type="arabicPeriod"/>
            </a:pPr>
            <a:endParaRPr lang="en-US" sz="1600"/>
          </a:p>
          <a:p>
            <a:pPr marL="0" indent="0" algn="just">
              <a:buNone/>
            </a:pPr>
            <a:endParaRPr lang="en-US" sz="1600"/>
          </a:p>
        </p:txBody>
      </p:sp>
      <p:sp>
        <p:nvSpPr>
          <p:cNvPr id="10" name="Title 1">
            <a:extLst>
              <a:ext uri="{FF2B5EF4-FFF2-40B4-BE49-F238E27FC236}">
                <a16:creationId xmlns:a16="http://schemas.microsoft.com/office/drawing/2014/main" id="{76384D82-4F65-4A12-97DA-9A2254C96997}"/>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84C22"/>
                </a:solidFill>
                <a:effectLst/>
                <a:uLnTx/>
                <a:uFillTx/>
                <a:latin typeface="Arial" panose="020B0604020202020204" pitchFamily="34" charset="0"/>
                <a:ea typeface="+mj-ea"/>
                <a:cs typeface="Arial" panose="020B0604020202020204" pitchFamily="34" charset="0"/>
              </a:rPr>
              <a:t>PowerSchool Transfers</a:t>
            </a:r>
          </a:p>
        </p:txBody>
      </p:sp>
      <p:sp>
        <p:nvSpPr>
          <p:cNvPr id="11" name="Title 1">
            <a:extLst>
              <a:ext uri="{FF2B5EF4-FFF2-40B4-BE49-F238E27FC236}">
                <a16:creationId xmlns:a16="http://schemas.microsoft.com/office/drawing/2014/main" id="{E4FCBFA8-5B65-4E45-BD24-C5E2FCC73613}"/>
              </a:ext>
            </a:extLst>
          </p:cNvPr>
          <p:cNvSpPr txBox="1">
            <a:spLocks/>
          </p:cNvSpPr>
          <p:nvPr/>
        </p:nvSpPr>
        <p:spPr>
          <a:xfrm>
            <a:off x="354306" y="874628"/>
            <a:ext cx="10652483" cy="629282"/>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 typeface="Wingdings 3" charset="2"/>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Re-Enroll in School: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This process only applies for students transferred in PowerSchool to your school from another school in your district.</a:t>
            </a:r>
          </a:p>
        </p:txBody>
      </p:sp>
      <p:pic>
        <p:nvPicPr>
          <p:cNvPr id="12" name="Picture 11">
            <a:extLst>
              <a:ext uri="{FF2B5EF4-FFF2-40B4-BE49-F238E27FC236}">
                <a16:creationId xmlns:a16="http://schemas.microsoft.com/office/drawing/2014/main" id="{EAE7F46F-0885-440C-9F34-AF6229A2A2B2}"/>
              </a:ext>
            </a:extLst>
          </p:cNvPr>
          <p:cNvPicPr>
            <a:picLocks noChangeAspect="1"/>
          </p:cNvPicPr>
          <p:nvPr/>
        </p:nvPicPr>
        <p:blipFill>
          <a:blip r:embed="rId3"/>
          <a:stretch>
            <a:fillRect/>
          </a:stretch>
        </p:blipFill>
        <p:spPr>
          <a:xfrm>
            <a:off x="7031335" y="1798838"/>
            <a:ext cx="1460002" cy="1115925"/>
          </a:xfrm>
          <a:prstGeom prst="rect">
            <a:avLst/>
          </a:prstGeom>
          <a:ln w="38100">
            <a:solidFill>
              <a:schemeClr val="accent1"/>
            </a:solidFill>
          </a:ln>
        </p:spPr>
      </p:pic>
      <p:pic>
        <p:nvPicPr>
          <p:cNvPr id="13" name="Picture 12">
            <a:extLst>
              <a:ext uri="{FF2B5EF4-FFF2-40B4-BE49-F238E27FC236}">
                <a16:creationId xmlns:a16="http://schemas.microsoft.com/office/drawing/2014/main" id="{9328D642-6440-4F35-8B2F-11D4FAF23EC9}"/>
              </a:ext>
            </a:extLst>
          </p:cNvPr>
          <p:cNvPicPr>
            <a:picLocks noChangeAspect="1"/>
          </p:cNvPicPr>
          <p:nvPr/>
        </p:nvPicPr>
        <p:blipFill>
          <a:blip r:embed="rId4"/>
          <a:stretch>
            <a:fillRect/>
          </a:stretch>
        </p:blipFill>
        <p:spPr>
          <a:xfrm>
            <a:off x="8723868" y="1763911"/>
            <a:ext cx="2282921" cy="1210780"/>
          </a:xfrm>
          <a:prstGeom prst="rect">
            <a:avLst/>
          </a:prstGeom>
          <a:ln w="38100">
            <a:solidFill>
              <a:schemeClr val="accent1"/>
            </a:solidFill>
          </a:ln>
        </p:spPr>
      </p:pic>
      <p:sp>
        <p:nvSpPr>
          <p:cNvPr id="14" name="Rectangle 13">
            <a:extLst>
              <a:ext uri="{FF2B5EF4-FFF2-40B4-BE49-F238E27FC236}">
                <a16:creationId xmlns:a16="http://schemas.microsoft.com/office/drawing/2014/main" id="{3EC53A81-6DFE-4D7D-B8D9-6B0296BE12D1}"/>
              </a:ext>
            </a:extLst>
          </p:cNvPr>
          <p:cNvSpPr/>
          <p:nvPr/>
        </p:nvSpPr>
        <p:spPr>
          <a:xfrm>
            <a:off x="7002235" y="2504907"/>
            <a:ext cx="594712" cy="226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55E258-F200-46D5-8E19-6A9F3B1849CE}"/>
              </a:ext>
            </a:extLst>
          </p:cNvPr>
          <p:cNvSpPr/>
          <p:nvPr/>
        </p:nvSpPr>
        <p:spPr>
          <a:xfrm>
            <a:off x="8721164" y="2517548"/>
            <a:ext cx="1652631" cy="220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B72239-7197-40F0-9ABA-E7FFE831C2A6}"/>
              </a:ext>
            </a:extLst>
          </p:cNvPr>
          <p:cNvSpPr/>
          <p:nvPr/>
        </p:nvSpPr>
        <p:spPr>
          <a:xfrm>
            <a:off x="6662710" y="3564070"/>
            <a:ext cx="4306487" cy="233379"/>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5B58658-64FD-4588-8763-440FE9552A17}"/>
              </a:ext>
            </a:extLst>
          </p:cNvPr>
          <p:cNvSpPr/>
          <p:nvPr/>
        </p:nvSpPr>
        <p:spPr>
          <a:xfrm>
            <a:off x="8183419" y="3935989"/>
            <a:ext cx="1542473" cy="152400"/>
          </a:xfrm>
          <a:prstGeom prst="rect">
            <a:avLst/>
          </a:prstGeom>
          <a:solidFill>
            <a:schemeClr val="bg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9745584-93A0-4AC4-88CC-239474C11867}"/>
              </a:ext>
            </a:extLst>
          </p:cNvPr>
          <p:cNvSpPr/>
          <p:nvPr/>
        </p:nvSpPr>
        <p:spPr>
          <a:xfrm>
            <a:off x="8185524" y="5814465"/>
            <a:ext cx="219567" cy="152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60584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27BDBC-0559-4638-822A-517A335E1F84}"/>
              </a:ext>
            </a:extLst>
          </p:cNvPr>
          <p:cNvSpPr>
            <a:spLocks noGrp="1"/>
          </p:cNvSpPr>
          <p:nvPr>
            <p:ph type="title"/>
          </p:nvPr>
        </p:nvSpPr>
        <p:spPr>
          <a:xfrm>
            <a:off x="1797666" y="683490"/>
            <a:ext cx="8596668" cy="4407017"/>
          </a:xfrm>
        </p:spPr>
        <p:txBody>
          <a:bodyPr>
            <a:normAutofit fontScale="90000"/>
          </a:bodyPr>
          <a:lstStyle/>
          <a:p>
            <a:pPr algn="ctr"/>
            <a:br>
              <a:rPr lang="en-US" b="1">
                <a:latin typeface="Arial" panose="020B0604020202020204" pitchFamily="34" charset="0"/>
                <a:cs typeface="Arial" panose="020B0604020202020204" pitchFamily="34" charset="0"/>
              </a:rPr>
            </a:b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Questions?</a:t>
            </a:r>
            <a:br>
              <a:rPr lang="en-US" b="1">
                <a:latin typeface="Arial" panose="020B0604020202020204" pitchFamily="34" charset="0"/>
                <a:cs typeface="Arial" panose="020B0604020202020204" pitchFamily="34" charset="0"/>
              </a:rPr>
            </a:b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When Seeking Help</a:t>
            </a:r>
            <a:br>
              <a:rPr lang="en-US" b="1">
                <a:latin typeface="Arial" panose="020B0604020202020204" pitchFamily="34" charset="0"/>
                <a:cs typeface="Arial" panose="020B0604020202020204" pitchFamily="34" charset="0"/>
              </a:rPr>
            </a:br>
            <a:br>
              <a:rPr lang="en-US" b="1">
                <a:latin typeface="Arial" panose="020B0604020202020204" pitchFamily="34" charset="0"/>
                <a:cs typeface="Arial" panose="020B0604020202020204" pitchFamily="34" charset="0"/>
              </a:rPr>
            </a:br>
            <a:r>
              <a:rPr lang="en-US" sz="1800">
                <a:solidFill>
                  <a:schemeClr val="tx1"/>
                </a:solidFill>
                <a:latin typeface="Arial" panose="020B0604020202020204" pitchFamily="34" charset="0"/>
                <a:cs typeface="Arial" panose="020B0604020202020204" pitchFamily="34" charset="0"/>
              </a:rPr>
              <a:t>Submit PowerSchool questions about student Transfers to </a:t>
            </a:r>
            <a:r>
              <a:rPr lang="en-US" sz="180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help@canteytech.com</a:t>
            </a:r>
            <a:r>
              <a:rPr lang="en-US" sz="1800">
                <a:solidFill>
                  <a:schemeClr val="tx1"/>
                </a:solidFill>
                <a:latin typeface="Arial" panose="020B0604020202020204" pitchFamily="34" charset="0"/>
                <a:cs typeface="Arial" panose="020B0604020202020204" pitchFamily="34" charset="0"/>
              </a:rPr>
              <a:t> and include all details necessary for The Cantey Team to identify, troubleshoot, and respond to your request for help. Please consult your District for questions specific to SCDE policies, manuals, and resources.</a:t>
            </a:r>
            <a:endParaRPr lang="en-US"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F8FCED5-D6BE-937D-F5E1-A905F4E0A0D2}"/>
              </a:ext>
            </a:extLst>
          </p:cNvPr>
          <p:cNvSpPr txBox="1"/>
          <p:nvPr/>
        </p:nvSpPr>
        <p:spPr>
          <a:xfrm>
            <a:off x="727969" y="5965794"/>
            <a:ext cx="87178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 Archives &amp; History – Records Retention Information: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https://scdah.sc.gov/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398273"/>
      </p:ext>
    </p:extLst>
  </p:cSld>
  <p:clrMapOvr>
    <a:overrideClrMapping bg1="lt1" tx1="dk1" bg2="lt2" tx2="dk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Isosceles Triangle 11">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6" name="Straight Connector 15">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20" name="Isosceles Triangle 19">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D0B63E6-F05F-4C31-99A8-B5E8F9201B17}"/>
              </a:ext>
            </a:extLst>
          </p:cNvPr>
          <p:cNvSpPr>
            <a:spLocks noGrp="1"/>
          </p:cNvSpPr>
          <p:nvPr>
            <p:ph type="ctrTitle"/>
          </p:nvPr>
        </p:nvSpPr>
        <p:spPr>
          <a:xfrm>
            <a:off x="829734" y="854529"/>
            <a:ext cx="5799665" cy="5148943"/>
          </a:xfrm>
        </p:spPr>
        <p:txBody>
          <a:bodyPr anchor="ctr">
            <a:normAutofit/>
          </a:bodyPr>
          <a:lstStyle/>
          <a:p>
            <a:r>
              <a:rPr lang="en-US" sz="6000"/>
              <a:t>Truancy and Chronic Absenteeism</a:t>
            </a:r>
          </a:p>
        </p:txBody>
      </p:sp>
    </p:spTree>
    <p:extLst>
      <p:ext uri="{BB962C8B-B14F-4D97-AF65-F5344CB8AC3E}">
        <p14:creationId xmlns:p14="http://schemas.microsoft.com/office/powerpoint/2010/main" val="36345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9C1C-2E03-4616-B8EC-C0963827F832}"/>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r>
              <a:rPr lang="en-US" sz="6000"/>
              <a:t>Truancy</a:t>
            </a:r>
          </a:p>
        </p:txBody>
      </p:sp>
    </p:spTree>
    <p:extLst>
      <p:ext uri="{BB962C8B-B14F-4D97-AF65-F5344CB8AC3E}">
        <p14:creationId xmlns:p14="http://schemas.microsoft.com/office/powerpoint/2010/main" val="238508128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1" name="Rectangle 20">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6242F2B0-4E0D-4AD9-976E-AEA735046B34}"/>
              </a:ext>
            </a:extLst>
          </p:cNvPr>
          <p:cNvSpPr/>
          <p:nvPr/>
        </p:nvSpPr>
        <p:spPr>
          <a:xfrm>
            <a:off x="254935" y="667642"/>
            <a:ext cx="7186249" cy="5418321"/>
          </a:xfrm>
          <a:prstGeom prst="rect">
            <a:avLst/>
          </a:prstGeom>
        </p:spPr>
        <p:txBody>
          <a:bodyPr vert="horz" lIns="91440" tIns="45720" rIns="91440" bIns="45720" rtlCol="0" anchor="ctr">
            <a:normAutofit/>
          </a:bodyPr>
          <a:lstStyle/>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Once a student between the </a:t>
            </a:r>
            <a:r>
              <a:rPr kumimoji="0" lang="en-US" sz="2400" b="0" i="0" u="sng"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ages 6 – 17</a:t>
            </a: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 has accumulated </a:t>
            </a:r>
            <a:r>
              <a:rPr kumimoji="0" lang="en-US" sz="2400" b="0" i="0" u="sng"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unexcused absences on three consecutive days </a:t>
            </a: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or has accumulated a total of </a:t>
            </a:r>
            <a:r>
              <a:rPr kumimoji="0" lang="en-US" sz="2400" b="0" i="0" u="sng"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five or more unexcused absences </a:t>
            </a: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during the academic year he/she is truant.</a:t>
            </a: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Only full-day unexcused absences contribute to truancy </a:t>
            </a: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Excused absences and suspensions do not affect truancy</a:t>
            </a:r>
          </a:p>
        </p:txBody>
      </p:sp>
      <p:sp>
        <p:nvSpPr>
          <p:cNvPr id="23" name="Rectangle 22">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5" name="Straight Connector 24">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AE37CAA-3B73-44D9-B598-3DAB2AAA2D09}"/>
              </a:ext>
            </a:extLst>
          </p:cNvPr>
          <p:cNvSpPr>
            <a:spLocks noGrp="1"/>
          </p:cNvSpPr>
          <p:nvPr>
            <p:ph type="title"/>
          </p:nvPr>
        </p:nvSpPr>
        <p:spPr>
          <a:xfrm>
            <a:off x="7829658" y="1253067"/>
            <a:ext cx="3371742" cy="4351866"/>
          </a:xfrm>
        </p:spPr>
        <p:txBody>
          <a:bodyPr vert="horz" lIns="91440" tIns="45720" rIns="91440" bIns="45720" rtlCol="0" anchor="ctr">
            <a:normAutofit/>
          </a:bodyPr>
          <a:lstStyle/>
          <a:p>
            <a:r>
              <a:rPr lang="en-US" b="0" i="0" cap="all">
                <a:solidFill>
                  <a:schemeClr val="bg1"/>
                </a:solidFill>
                <a:effectLst/>
              </a:rPr>
              <a:t>When is a Student Classified as Truant?</a:t>
            </a:r>
          </a:p>
        </p:txBody>
      </p:sp>
    </p:spTree>
    <p:extLst>
      <p:ext uri="{BB962C8B-B14F-4D97-AF65-F5344CB8AC3E}">
        <p14:creationId xmlns:p14="http://schemas.microsoft.com/office/powerpoint/2010/main" val="265845318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546EE-922B-4214-9D74-54AD58DD0A68}"/>
              </a:ext>
            </a:extLst>
          </p:cNvPr>
          <p:cNvSpPr>
            <a:spLocks noGrp="1"/>
          </p:cNvSpPr>
          <p:nvPr>
            <p:ph type="title"/>
          </p:nvPr>
        </p:nvSpPr>
        <p:spPr/>
        <p:txBody>
          <a:bodyPr vert="horz" lIns="91440" tIns="45720" rIns="91440" bIns="45720" rtlCol="0" anchor="t">
            <a:normAutofit/>
          </a:bodyPr>
          <a:lstStyle/>
          <a:p>
            <a:r>
              <a:rPr lang="en-US" b="0" i="0" kern="1200" cap="all">
                <a:solidFill>
                  <a:schemeClr val="tx1"/>
                </a:solidFill>
                <a:effectLst/>
                <a:latin typeface="+mj-lt"/>
                <a:ea typeface="+mj-ea"/>
                <a:cs typeface="+mj-cs"/>
              </a:rPr>
              <a:t>Truancy Regulations</a:t>
            </a:r>
          </a:p>
        </p:txBody>
      </p:sp>
      <p:sp>
        <p:nvSpPr>
          <p:cNvPr id="3" name="Content Placeholder 2">
            <a:extLst>
              <a:ext uri="{FF2B5EF4-FFF2-40B4-BE49-F238E27FC236}">
                <a16:creationId xmlns:a16="http://schemas.microsoft.com/office/drawing/2014/main" id="{D9CF5EB5-F804-42BF-8B83-CEE3FED9AB57}"/>
              </a:ext>
            </a:extLst>
          </p:cNvPr>
          <p:cNvSpPr txBox="1">
            <a:spLocks/>
          </p:cNvSpPr>
          <p:nvPr/>
        </p:nvSpPr>
        <p:spPr>
          <a:xfrm>
            <a:off x="333979" y="1930400"/>
            <a:ext cx="10090388" cy="3769246"/>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Link to Regulation:</a:t>
            </a:r>
          </a:p>
          <a:p>
            <a:pPr marL="400050" marR="0" lvl="1"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18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SBE Regulation 43-274:Student Attendance (Absences and Excuses) (sc.gov)</a:t>
            </a:r>
            <a:endPar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1143000" marR="0" lvl="2" indent="-228600" algn="l" defTabSz="914400" rtl="0" eaLnBrk="1" fontAlgn="auto" latinLnBrk="0" hangingPunct="1">
              <a:lnSpc>
                <a:spcPct val="120000"/>
              </a:lnSpc>
              <a:spcBef>
                <a:spcPts val="1000"/>
              </a:spcBef>
              <a:spcAft>
                <a:spcPts val="0"/>
              </a:spcAft>
              <a:buClr>
                <a:srgbClr val="932313"/>
              </a:buClr>
              <a:buSzPct val="100000"/>
              <a:buFont typeface="Wingdings 3" charset="2"/>
              <a:buChar char=""/>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State Board Regulation 43-274 Student Attendance</a:t>
            </a:r>
          </a:p>
          <a:p>
            <a:pPr marL="1143000" marR="0" lvl="2" indent="-228600" algn="l" defTabSz="914400" rtl="0" eaLnBrk="1" fontAlgn="auto" latinLnBrk="0" hangingPunct="1">
              <a:lnSpc>
                <a:spcPct val="120000"/>
              </a:lnSpc>
              <a:spcBef>
                <a:spcPts val="1000"/>
              </a:spcBef>
              <a:spcAft>
                <a:spcPts val="0"/>
              </a:spcAft>
              <a:buClr>
                <a:srgbClr val="932313"/>
              </a:buClr>
              <a:buSzPct val="100000"/>
              <a:buFont typeface="Wingdings 3" charset="2"/>
              <a:buChar char=""/>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State Laws regarding Attendance</a:t>
            </a:r>
          </a:p>
          <a:p>
            <a:pPr marL="1085850" marR="0" lvl="3" indent="0" algn="l" defTabSz="914400" rtl="0" eaLnBrk="1" fontAlgn="auto" latinLnBrk="0" hangingPunct="1">
              <a:lnSpc>
                <a:spcPct val="120000"/>
              </a:lnSpc>
              <a:spcBef>
                <a:spcPts val="1000"/>
              </a:spcBef>
              <a:spcAft>
                <a:spcPts val="0"/>
              </a:spcAft>
              <a:buClr>
                <a:srgbClr val="932313"/>
              </a:buClr>
              <a:buSzPct val="100000"/>
              <a:buFont typeface="Wingdings 3" charset="2"/>
              <a:buNone/>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  S.C.  Code Ann.  59-65-10 to 59-65-280</a:t>
            </a:r>
          </a:p>
          <a:p>
            <a:pPr marL="342900" marR="0" lvl="0"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16097803"/>
      </p:ext>
    </p:extLst>
  </p:cSld>
  <p:clrMapOvr>
    <a:overrideClrMapping bg1="dk1" tx1="lt1" bg2="dk2" tx2="lt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7">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DABCBBA-4B50-4F96-9992-D9CA234CDD40}"/>
              </a:ext>
            </a:extLst>
          </p:cNvPr>
          <p:cNvSpPr>
            <a:spLocks noGrp="1"/>
          </p:cNvSpPr>
          <p:nvPr>
            <p:ph type="title"/>
          </p:nvPr>
        </p:nvSpPr>
        <p:spPr>
          <a:xfrm>
            <a:off x="1258532" y="5349550"/>
            <a:ext cx="7673801" cy="1087656"/>
          </a:xfrm>
        </p:spPr>
        <p:txBody>
          <a:bodyPr vert="horz" lIns="91440" tIns="45720" rIns="91440" bIns="45720" rtlCol="0" anchor="b">
            <a:normAutofit/>
          </a:bodyPr>
          <a:lstStyle/>
          <a:p>
            <a:r>
              <a:rPr lang="en-US" sz="4800" kern="1200">
                <a:solidFill>
                  <a:schemeClr val="accent1"/>
                </a:solidFill>
                <a:latin typeface="+mj-lt"/>
                <a:ea typeface="+mj-ea"/>
                <a:cs typeface="+mj-cs"/>
              </a:rPr>
              <a:t>Absence Types</a:t>
            </a:r>
          </a:p>
        </p:txBody>
      </p:sp>
      <p:graphicFrame>
        <p:nvGraphicFramePr>
          <p:cNvPr id="3" name="Table 2">
            <a:extLst>
              <a:ext uri="{FF2B5EF4-FFF2-40B4-BE49-F238E27FC236}">
                <a16:creationId xmlns:a16="http://schemas.microsoft.com/office/drawing/2014/main" id="{E7E75A7D-4DA9-4643-BD61-1909851EAB6E}"/>
              </a:ext>
            </a:extLst>
          </p:cNvPr>
          <p:cNvGraphicFramePr>
            <a:graphicFrameLocks noGrp="1"/>
          </p:cNvGraphicFramePr>
          <p:nvPr/>
        </p:nvGraphicFramePr>
        <p:xfrm>
          <a:off x="1539699" y="609599"/>
          <a:ext cx="7949533" cy="4831234"/>
        </p:xfrm>
        <a:graphic>
          <a:graphicData uri="http://schemas.openxmlformats.org/drawingml/2006/table">
            <a:tbl>
              <a:tblPr firstRow="1" bandRow="1">
                <a:solidFill>
                  <a:srgbClr val="F2F2F2">
                    <a:alpha val="30196"/>
                  </a:srgbClr>
                </a:solidFill>
                <a:tableStyleId>{5C22544A-7EE6-4342-B048-85BDC9FD1C3A}</a:tableStyleId>
              </a:tblPr>
              <a:tblGrid>
                <a:gridCol w="4060615">
                  <a:extLst>
                    <a:ext uri="{9D8B030D-6E8A-4147-A177-3AD203B41FA5}">
                      <a16:colId xmlns:a16="http://schemas.microsoft.com/office/drawing/2014/main" val="641489402"/>
                    </a:ext>
                  </a:extLst>
                </a:gridCol>
                <a:gridCol w="3888918">
                  <a:extLst>
                    <a:ext uri="{9D8B030D-6E8A-4147-A177-3AD203B41FA5}">
                      <a16:colId xmlns:a16="http://schemas.microsoft.com/office/drawing/2014/main" val="2506330519"/>
                    </a:ext>
                  </a:extLst>
                </a:gridCol>
              </a:tblGrid>
              <a:tr h="418063">
                <a:tc>
                  <a:txBody>
                    <a:bodyPr/>
                    <a:lstStyle/>
                    <a:p>
                      <a:r>
                        <a:rPr lang="en-US" sz="1400" b="0" cap="none" spc="0">
                          <a:solidFill>
                            <a:schemeClr val="bg1"/>
                          </a:solidFill>
                          <a:latin typeface="Trebuchet MS" panose="020B0603020202020204" pitchFamily="34" charset="0"/>
                          <a:cs typeface="Times New Roman" panose="02020603050405020304" pitchFamily="18" charset="0"/>
                        </a:rPr>
                        <a:t>Lawful Absences</a:t>
                      </a:r>
                    </a:p>
                  </a:txBody>
                  <a:tcPr marL="102516" marR="64213" marT="78859" marB="78859" anchor="ctr">
                    <a:lnL w="19050" cap="flat" cmpd="sng" algn="ctr">
                      <a:noFill/>
                      <a:prstDash val="solid"/>
                    </a:lnL>
                    <a:lnR w="6350" cap="flat" cmpd="sng" algn="ctr">
                      <a:solidFill>
                        <a:schemeClr val="tx1">
                          <a:lumMod val="75000"/>
                          <a:lumOff val="25000"/>
                        </a:schemeClr>
                      </a:solidFill>
                      <a:prstDash val="solid"/>
                    </a:lnR>
                    <a:lnT w="19050" cap="flat" cmpd="sng" algn="ctr">
                      <a:noFill/>
                      <a:prstDash val="solid"/>
                    </a:lnT>
                    <a:lnB w="6350" cap="flat" cmpd="sng" algn="ctr">
                      <a:solidFill>
                        <a:schemeClr val="tx1">
                          <a:lumMod val="75000"/>
                          <a:lumOff val="25000"/>
                        </a:schemeClr>
                      </a:solidFill>
                      <a:prstDash val="solid"/>
                    </a:lnB>
                    <a:solidFill>
                      <a:schemeClr val="accent1"/>
                    </a:solidFill>
                  </a:tcPr>
                </a:tc>
                <a:tc>
                  <a:txBody>
                    <a:bodyPr/>
                    <a:lstStyle/>
                    <a:p>
                      <a:r>
                        <a:rPr lang="en-US" sz="1400" b="0" cap="none" spc="0">
                          <a:solidFill>
                            <a:schemeClr val="bg1"/>
                          </a:solidFill>
                          <a:latin typeface="Trebuchet MS" panose="020B0603020202020204" pitchFamily="34" charset="0"/>
                          <a:cs typeface="Times New Roman" panose="02020603050405020304" pitchFamily="18" charset="0"/>
                        </a:rPr>
                        <a:t>Unlawful Absences</a:t>
                      </a:r>
                    </a:p>
                  </a:txBody>
                  <a:tcPr marL="102516" marR="64213" marT="78859" marB="78859" anchor="ctr">
                    <a:lnL w="6350" cap="flat" cmpd="sng" algn="ctr">
                      <a:solidFill>
                        <a:schemeClr val="tx1">
                          <a:lumMod val="75000"/>
                          <a:lumOff val="25000"/>
                        </a:schemeClr>
                      </a:solidFill>
                      <a:prstDash val="solid"/>
                    </a:lnL>
                    <a:lnR w="38100" cap="flat" cmpd="sng" algn="ctr">
                      <a:noFill/>
                      <a:prstDash val="solid"/>
                    </a:lnR>
                    <a:lnT w="19050" cap="flat" cmpd="sng" algn="ctr">
                      <a:noFill/>
                      <a:prstDash val="solid"/>
                    </a:lnT>
                    <a:lnB w="6350" cap="flat" cmpd="sng" algn="ctr">
                      <a:solidFill>
                        <a:schemeClr val="tx1">
                          <a:lumMod val="75000"/>
                          <a:lumOff val="25000"/>
                        </a:schemeClr>
                      </a:solidFill>
                      <a:prstDash val="solid"/>
                    </a:lnB>
                    <a:solidFill>
                      <a:schemeClr val="accent1"/>
                    </a:solidFill>
                  </a:tcPr>
                </a:tc>
                <a:extLst>
                  <a:ext uri="{0D108BD9-81ED-4DB2-BD59-A6C34878D82A}">
                    <a16:rowId xmlns:a16="http://schemas.microsoft.com/office/drawing/2014/main" val="2463786414"/>
                  </a:ext>
                </a:extLst>
              </a:tr>
              <a:tr h="3712289">
                <a:tc>
                  <a:txBody>
                    <a:bodyPr/>
                    <a:lstStyle/>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caused by a student’s own illness </a:t>
                      </a: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due to an illness or death in the student’s immediate family</a:t>
                      </a: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due to a recognized religious holiday of the student’s faith</a:t>
                      </a: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 Absences due to activities that are approved in advance by the principal </a:t>
                      </a: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sz="1800" b="0" i="1" u="sng"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Suspension is not </a:t>
                      </a:r>
                      <a:r>
                        <a:rPr kumimoji="0" lang="en-US" sz="1800" b="0" i="1"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to be counted as an unlawful absence for Truancy purposes</a:t>
                      </a:r>
                    </a:p>
                  </a:txBody>
                  <a:tcPr marL="102516" marR="64213" marT="78859" marB="78859">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alt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of a student without the knowledge of his or her parents</a:t>
                      </a: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r>
                        <a:rPr kumimoji="0" lang="en-US" altLang="en-US" sz="1800" b="0" i="0" u="none" strike="noStrike" kern="1200" cap="none" spc="0" normalizeH="0" baseline="0" noProof="0">
                          <a:ln>
                            <a:noFill/>
                          </a:ln>
                          <a:solidFill>
                            <a:schemeClr val="tx1"/>
                          </a:solidFill>
                          <a:effectLst/>
                          <a:uLnTx/>
                          <a:uFillTx/>
                          <a:latin typeface="Trebuchet MS" panose="020B0603020202020204" pitchFamily="34" charset="0"/>
                          <a:ea typeface="+mn-ea"/>
                          <a:cs typeface="Times New Roman" panose="02020603050405020304" pitchFamily="18" charset="0"/>
                        </a:rPr>
                        <a:t>Absences of a student without acceptable cause with the knowledge of his or her parent</a:t>
                      </a:r>
                    </a:p>
                  </a:txBody>
                  <a:tcPr marL="102516" marR="64213" marT="78859" marB="78859">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1530991309"/>
                  </a:ext>
                </a:extLst>
              </a:tr>
            </a:tbl>
          </a:graphicData>
        </a:graphic>
      </p:graphicFrame>
    </p:spTree>
    <p:extLst>
      <p:ext uri="{BB962C8B-B14F-4D97-AF65-F5344CB8AC3E}">
        <p14:creationId xmlns:p14="http://schemas.microsoft.com/office/powerpoint/2010/main" val="35496768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31E7-6BB8-40CB-9E12-5B8FEA0774F2}"/>
              </a:ext>
            </a:extLst>
          </p:cNvPr>
          <p:cNvSpPr>
            <a:spLocks noGrp="1"/>
          </p:cNvSpPr>
          <p:nvPr>
            <p:ph type="title"/>
          </p:nvPr>
        </p:nvSpPr>
        <p:spPr>
          <a:xfrm>
            <a:off x="1410201" y="56343"/>
            <a:ext cx="8596668" cy="1027814"/>
          </a:xfrm>
        </p:spPr>
        <p:txBody>
          <a:bodyPr/>
          <a:lstStyle/>
          <a:p>
            <a:r>
              <a:rPr lang="en-US"/>
              <a:t>Student Truancy Tab</a:t>
            </a:r>
          </a:p>
        </p:txBody>
      </p:sp>
      <p:sp>
        <p:nvSpPr>
          <p:cNvPr id="3" name="TextBox 2">
            <a:extLst>
              <a:ext uri="{FF2B5EF4-FFF2-40B4-BE49-F238E27FC236}">
                <a16:creationId xmlns:a16="http://schemas.microsoft.com/office/drawing/2014/main" id="{D3139DB8-4BE6-4FC2-BFD0-9B2ECF2C8052}"/>
              </a:ext>
            </a:extLst>
          </p:cNvPr>
          <p:cNvSpPr txBox="1"/>
          <p:nvPr/>
        </p:nvSpPr>
        <p:spPr>
          <a:xfrm>
            <a:off x="2033904" y="1244924"/>
            <a:ext cx="99520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Start Page &gt; Student Selection &gt; State/Province-SC &gt; Truancy</a:t>
            </a:r>
          </a:p>
        </p:txBody>
      </p:sp>
      <p:pic>
        <p:nvPicPr>
          <p:cNvPr id="6" name="Picture 5">
            <a:extLst>
              <a:ext uri="{FF2B5EF4-FFF2-40B4-BE49-F238E27FC236}">
                <a16:creationId xmlns:a16="http://schemas.microsoft.com/office/drawing/2014/main" id="{3744BA23-9E19-45CB-92FD-56BB4E0C293D}"/>
              </a:ext>
            </a:extLst>
          </p:cNvPr>
          <p:cNvPicPr>
            <a:picLocks noChangeAspect="1"/>
          </p:cNvPicPr>
          <p:nvPr/>
        </p:nvPicPr>
        <p:blipFill>
          <a:blip r:embed="rId2"/>
          <a:stretch>
            <a:fillRect/>
          </a:stretch>
        </p:blipFill>
        <p:spPr>
          <a:xfrm>
            <a:off x="1961199" y="1790151"/>
            <a:ext cx="4962800" cy="4798076"/>
          </a:xfrm>
          <a:prstGeom prst="rect">
            <a:avLst/>
          </a:prstGeom>
        </p:spPr>
      </p:pic>
      <p:sp>
        <p:nvSpPr>
          <p:cNvPr id="8" name="Rectangle: Rounded Corners 7">
            <a:extLst>
              <a:ext uri="{FF2B5EF4-FFF2-40B4-BE49-F238E27FC236}">
                <a16:creationId xmlns:a16="http://schemas.microsoft.com/office/drawing/2014/main" id="{1A1BA51B-E0EB-FB91-AF07-342D0C1C1396}"/>
              </a:ext>
            </a:extLst>
          </p:cNvPr>
          <p:cNvSpPr/>
          <p:nvPr/>
        </p:nvSpPr>
        <p:spPr>
          <a:xfrm>
            <a:off x="4257270" y="5229355"/>
            <a:ext cx="1296241" cy="232719"/>
          </a:xfrm>
          <a:prstGeom prst="roundRect">
            <a:avLst/>
          </a:prstGeom>
          <a:solidFill>
            <a:srgbClr val="92D050">
              <a:alpha val="34902"/>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Rounded Corners 8">
            <a:extLst>
              <a:ext uri="{FF2B5EF4-FFF2-40B4-BE49-F238E27FC236}">
                <a16:creationId xmlns:a16="http://schemas.microsoft.com/office/drawing/2014/main" id="{BA58A292-8446-4F95-B7DC-62EC54B4F1D1}"/>
              </a:ext>
            </a:extLst>
          </p:cNvPr>
          <p:cNvSpPr/>
          <p:nvPr/>
        </p:nvSpPr>
        <p:spPr>
          <a:xfrm>
            <a:off x="1892973" y="6355508"/>
            <a:ext cx="1403900" cy="232719"/>
          </a:xfrm>
          <a:prstGeom prst="roundRect">
            <a:avLst/>
          </a:prstGeom>
          <a:solidFill>
            <a:srgbClr val="92D050">
              <a:alpha val="34902"/>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8221832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EAC2-051A-4CB1-8C3B-8B8B9D6139B9}"/>
              </a:ext>
            </a:extLst>
          </p:cNvPr>
          <p:cNvSpPr>
            <a:spLocks noGrp="1"/>
          </p:cNvSpPr>
          <p:nvPr>
            <p:ph type="title"/>
          </p:nvPr>
        </p:nvSpPr>
        <p:spPr>
          <a:xfrm>
            <a:off x="347725" y="85503"/>
            <a:ext cx="9019559" cy="575772"/>
          </a:xfrm>
        </p:spPr>
        <p:txBody>
          <a:bodyPr>
            <a:normAutofit fontScale="90000"/>
          </a:bodyPr>
          <a:lstStyle/>
          <a:p>
            <a:r>
              <a:rPr lang="en-US"/>
              <a:t>What is displayed on the Truancy Page?</a:t>
            </a:r>
          </a:p>
        </p:txBody>
      </p:sp>
      <p:pic>
        <p:nvPicPr>
          <p:cNvPr id="3" name="Picture 2">
            <a:extLst>
              <a:ext uri="{FF2B5EF4-FFF2-40B4-BE49-F238E27FC236}">
                <a16:creationId xmlns:a16="http://schemas.microsoft.com/office/drawing/2014/main" id="{999BCD97-9CE7-46C0-B7C3-E4018E316427}"/>
              </a:ext>
            </a:extLst>
          </p:cNvPr>
          <p:cNvPicPr>
            <a:picLocks noChangeAspect="1"/>
          </p:cNvPicPr>
          <p:nvPr/>
        </p:nvPicPr>
        <p:blipFill>
          <a:blip r:embed="rId2"/>
          <a:stretch>
            <a:fillRect/>
          </a:stretch>
        </p:blipFill>
        <p:spPr>
          <a:xfrm>
            <a:off x="1581102" y="982953"/>
            <a:ext cx="7113250" cy="5818341"/>
          </a:xfrm>
          <a:prstGeom prst="rect">
            <a:avLst/>
          </a:prstGeom>
        </p:spPr>
      </p:pic>
      <p:sp>
        <p:nvSpPr>
          <p:cNvPr id="4" name="Rectangle 3">
            <a:extLst>
              <a:ext uri="{FF2B5EF4-FFF2-40B4-BE49-F238E27FC236}">
                <a16:creationId xmlns:a16="http://schemas.microsoft.com/office/drawing/2014/main" id="{FB0DFFE6-8D6E-496E-B4BB-77653B7FE8F5}"/>
              </a:ext>
            </a:extLst>
          </p:cNvPr>
          <p:cNvSpPr>
            <a:spLocks noGrp="1" noRot="1" noMove="1" noResize="1" noEditPoints="1" noAdjustHandles="1" noChangeArrowheads="1" noChangeShapeType="1"/>
          </p:cNvSpPr>
          <p:nvPr/>
        </p:nvSpPr>
        <p:spPr>
          <a:xfrm>
            <a:off x="4540102" y="2792273"/>
            <a:ext cx="659219" cy="2064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6C0384EB-03FF-46A3-AC13-5C3E99C9954D}"/>
              </a:ext>
            </a:extLst>
          </p:cNvPr>
          <p:cNvSpPr>
            <a:spLocks noGrp="1" noRot="1" noMove="1" noResize="1" noEditPoints="1" noAdjustHandles="1" noChangeArrowheads="1" noChangeShapeType="1"/>
          </p:cNvSpPr>
          <p:nvPr/>
        </p:nvSpPr>
        <p:spPr>
          <a:xfrm>
            <a:off x="4453621" y="3621221"/>
            <a:ext cx="1368211" cy="2064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TextBox 20">
            <a:extLst>
              <a:ext uri="{FF2B5EF4-FFF2-40B4-BE49-F238E27FC236}">
                <a16:creationId xmlns:a16="http://schemas.microsoft.com/office/drawing/2014/main" id="{769689B6-CDA9-4490-8B5E-8F0A3761F1B1}"/>
              </a:ext>
            </a:extLst>
          </p:cNvPr>
          <p:cNvSpPr txBox="1"/>
          <p:nvPr/>
        </p:nvSpPr>
        <p:spPr>
          <a:xfrm>
            <a:off x="8694351" y="2334754"/>
            <a:ext cx="2097556" cy="1569660"/>
          </a:xfrm>
          <a:prstGeom prst="rect">
            <a:avLst/>
          </a:prstGeom>
          <a:solidFill>
            <a:schemeClr val="accent1">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List of the student’s unexcused absences</a:t>
            </a:r>
          </a:p>
        </p:txBody>
      </p:sp>
      <p:sp>
        <p:nvSpPr>
          <p:cNvPr id="23" name="TextBox 22">
            <a:extLst>
              <a:ext uri="{FF2B5EF4-FFF2-40B4-BE49-F238E27FC236}">
                <a16:creationId xmlns:a16="http://schemas.microsoft.com/office/drawing/2014/main" id="{F23C1A7B-2716-4CF8-BD7C-37624F53FD3D}"/>
              </a:ext>
            </a:extLst>
          </p:cNvPr>
          <p:cNvSpPr txBox="1"/>
          <p:nvPr/>
        </p:nvSpPr>
        <p:spPr>
          <a:xfrm>
            <a:off x="6794019" y="4226093"/>
            <a:ext cx="4447229" cy="1200329"/>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Section contains: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Total  full day unexcused absences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Truancy Indicator (Is the student flagged as truant?)</a:t>
            </a:r>
          </a:p>
        </p:txBody>
      </p:sp>
    </p:spTree>
    <p:extLst>
      <p:ext uri="{BB962C8B-B14F-4D97-AF65-F5344CB8AC3E}">
        <p14:creationId xmlns:p14="http://schemas.microsoft.com/office/powerpoint/2010/main" val="110255906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1DA2-72D3-41BE-BB5E-B37F09C27729}"/>
              </a:ext>
            </a:extLst>
          </p:cNvPr>
          <p:cNvSpPr>
            <a:spLocks noGrp="1"/>
          </p:cNvSpPr>
          <p:nvPr>
            <p:ph type="title"/>
          </p:nvPr>
        </p:nvSpPr>
        <p:spPr/>
        <p:txBody>
          <a:bodyPr vert="horz" lIns="91440" tIns="45720" rIns="91440" bIns="45720" rtlCol="0" anchor="t">
            <a:normAutofit/>
          </a:bodyPr>
          <a:lstStyle/>
          <a:p>
            <a:r>
              <a:rPr lang="en-US"/>
              <a:t>School Level Truancy Reports</a:t>
            </a:r>
          </a:p>
        </p:txBody>
      </p:sp>
      <p:graphicFrame>
        <p:nvGraphicFramePr>
          <p:cNvPr id="48" name="TextBox 2">
            <a:extLst>
              <a:ext uri="{FF2B5EF4-FFF2-40B4-BE49-F238E27FC236}">
                <a16:creationId xmlns:a16="http://schemas.microsoft.com/office/drawing/2014/main" id="{4DCA4A37-C551-4122-A094-D4D9FCFD7CB5}"/>
              </a:ext>
            </a:extLst>
          </p:cNvPr>
          <p:cNvGraphicFramePr/>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6884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ABAD-E74E-4C17-B605-189E8254ADAE}"/>
              </a:ext>
            </a:extLst>
          </p:cNvPr>
          <p:cNvSpPr>
            <a:spLocks noGrp="1"/>
          </p:cNvSpPr>
          <p:nvPr>
            <p:ph type="title"/>
          </p:nvPr>
        </p:nvSpPr>
        <p:spPr>
          <a:xfrm>
            <a:off x="318781" y="389985"/>
            <a:ext cx="10515600" cy="1325563"/>
          </a:xfrm>
        </p:spPr>
        <p:txBody>
          <a:bodyPr/>
          <a:lstStyle/>
          <a:p>
            <a:r>
              <a:rPr lang="en-US">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67814CF2-0149-4EE5-935D-1F74161F9C4C}"/>
              </a:ext>
            </a:extLst>
          </p:cNvPr>
          <p:cNvSpPr>
            <a:spLocks noGrp="1"/>
          </p:cNvSpPr>
          <p:nvPr>
            <p:ph idx="1"/>
          </p:nvPr>
        </p:nvSpPr>
        <p:spPr>
          <a:xfrm>
            <a:off x="318781" y="1761688"/>
            <a:ext cx="11325137" cy="4941116"/>
          </a:xfrm>
        </p:spPr>
        <p:txBody>
          <a:bodyPr>
            <a:normAutofit/>
          </a:bodyPr>
          <a:lstStyle/>
          <a:p>
            <a:r>
              <a:rPr lang="en-US" sz="2400" b="1">
                <a:latin typeface="Arial" panose="020B0604020202020204" pitchFamily="34" charset="0"/>
                <a:cs typeface="Arial" panose="020B0604020202020204" pitchFamily="34" charset="0"/>
              </a:rPr>
              <a:t>Familiarizing your school staff with SCDE Regulations will aid in understanding why certain tasks must be coded in PowerSchool.</a:t>
            </a:r>
          </a:p>
          <a:p>
            <a:r>
              <a:rPr lang="en-US" sz="2400" b="1">
                <a:latin typeface="Arial" panose="020B0604020202020204" pitchFamily="34" charset="0"/>
                <a:cs typeface="Arial" panose="020B0604020202020204" pitchFamily="34" charset="0"/>
              </a:rPr>
              <a:t>We are only highlighting parts from the regulations and laws that may have an impact on PowerSchool. </a:t>
            </a:r>
          </a:p>
          <a:p>
            <a:r>
              <a:rPr lang="en-US" sz="2400" b="1">
                <a:latin typeface="Arial" panose="020B0604020202020204" pitchFamily="34" charset="0"/>
                <a:cs typeface="Arial" panose="020B0604020202020204" pitchFamily="34" charset="0"/>
              </a:rPr>
              <a:t>It is the responsibility of the </a:t>
            </a:r>
            <a:r>
              <a:rPr lang="en-US" sz="2400" b="1" i="1" u="sng">
                <a:latin typeface="Arial" panose="020B0604020202020204" pitchFamily="34" charset="0"/>
                <a:cs typeface="Arial" panose="020B0604020202020204" pitchFamily="34" charset="0"/>
              </a:rPr>
              <a:t>entire</a:t>
            </a:r>
            <a:r>
              <a:rPr lang="en-US" sz="2400" b="1">
                <a:latin typeface="Arial" panose="020B0604020202020204" pitchFamily="34" charset="0"/>
                <a:cs typeface="Arial" panose="020B0604020202020204" pitchFamily="34" charset="0"/>
              </a:rPr>
              <a:t> school administration and staff to understand and adhere to SCDE Regulations. </a:t>
            </a:r>
          </a:p>
          <a:p>
            <a:r>
              <a:rPr lang="en-US" sz="2400" b="1">
                <a:latin typeface="Arial" panose="020B0604020202020204" pitchFamily="34" charset="0"/>
                <a:cs typeface="Arial" panose="020B0604020202020204" pitchFamily="34" charset="0"/>
              </a:rPr>
              <a:t>Not knowing a regulation or law is not an excuse.  Failure to adhere to Laws and Regulations could negatively impact the student(s).</a:t>
            </a:r>
          </a:p>
        </p:txBody>
      </p:sp>
    </p:spTree>
    <p:extLst>
      <p:ext uri="{BB962C8B-B14F-4D97-AF65-F5344CB8AC3E}">
        <p14:creationId xmlns:p14="http://schemas.microsoft.com/office/powerpoint/2010/main" val="4137422900"/>
      </p:ext>
    </p:extLst>
  </p:cSld>
  <p:clrMapOvr>
    <a:overrideClrMapping bg1="lt1" tx1="dk1" bg2="lt2" tx2="dk2" accent1="accent1" accent2="accent2" accent3="accent3" accent4="accent4" accent5="accent5" accent6="accent6" hlink="hlink" folHlink="folHlink"/>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3C4A928-B1B6-47C2-8AB7-C01B3FCC588C}"/>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a:solidFill>
                  <a:schemeClr val="bg1"/>
                </a:solidFill>
              </a:rPr>
              <a:t>School Level Truancy Reports</a:t>
            </a:r>
          </a:p>
        </p:txBody>
      </p:sp>
      <p:sp>
        <p:nvSpPr>
          <p:cNvPr id="5" name="Content Placeholder 2">
            <a:extLst>
              <a:ext uri="{FF2B5EF4-FFF2-40B4-BE49-F238E27FC236}">
                <a16:creationId xmlns:a16="http://schemas.microsoft.com/office/drawing/2014/main" id="{F12528A9-84B9-45F1-BF22-C19D694FD897}"/>
              </a:ext>
            </a:extLst>
          </p:cNvPr>
          <p:cNvSpPr txBox="1">
            <a:spLocks/>
          </p:cNvSpPr>
          <p:nvPr/>
        </p:nvSpPr>
        <p:spPr>
          <a:xfrm>
            <a:off x="194064" y="2095275"/>
            <a:ext cx="4453633" cy="34401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628650" marR="0" lvl="0" indent="-51435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On the Start page click </a:t>
            </a:r>
            <a:r>
              <a:rPr kumimoji="0" lang="en-US" sz="2400" b="1" i="0" u="none" strike="noStrike" kern="1200" cap="none" spc="0" normalizeH="0" baseline="0" noProof="0">
                <a:ln>
                  <a:noFill/>
                </a:ln>
                <a:solidFill>
                  <a:prstClr val="white"/>
                </a:solidFill>
                <a:effectLst/>
                <a:uLnTx/>
                <a:uFillTx/>
                <a:latin typeface="Trebuchet MS" panose="020B0603020202020204"/>
                <a:ea typeface="+mn-ea"/>
                <a:cs typeface="+mn-cs"/>
              </a:rPr>
              <a:t>System Reports</a:t>
            </a: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a:t>
            </a:r>
          </a:p>
          <a:p>
            <a:pPr marL="628650" marR="0" lvl="0" indent="-51435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Click on the </a:t>
            </a:r>
            <a:r>
              <a:rPr kumimoji="0" lang="en-US" sz="2400" b="1" i="0" u="none" strike="noStrike" kern="1200" cap="none" spc="0" normalizeH="0" baseline="0" noProof="0">
                <a:ln>
                  <a:noFill/>
                </a:ln>
                <a:solidFill>
                  <a:prstClr val="white"/>
                </a:solidFill>
                <a:effectLst/>
                <a:uLnTx/>
                <a:uFillTx/>
                <a:latin typeface="Trebuchet MS" panose="020B0603020202020204"/>
                <a:ea typeface="+mn-ea"/>
                <a:cs typeface="+mn-cs"/>
              </a:rPr>
              <a:t>State</a:t>
            </a: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 tab.</a:t>
            </a:r>
          </a:p>
          <a:p>
            <a:pPr marL="628650" marR="0" lvl="0" indent="-51435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Click on the </a:t>
            </a:r>
            <a:r>
              <a:rPr kumimoji="0" lang="en-US" sz="2400" b="1" i="0" u="none" strike="noStrike" kern="1200" cap="none" spc="0" normalizeH="0" baseline="0" noProof="0">
                <a:ln>
                  <a:noFill/>
                </a:ln>
                <a:solidFill>
                  <a:prstClr val="white"/>
                </a:solidFill>
                <a:effectLst/>
                <a:uLnTx/>
                <a:uFillTx/>
                <a:latin typeface="Trebuchet MS" panose="020B0603020202020204"/>
                <a:ea typeface="+mn-ea"/>
                <a:cs typeface="+mn-cs"/>
              </a:rPr>
              <a:t>SC 40 Truancy Report by Student.</a:t>
            </a:r>
          </a:p>
          <a:p>
            <a:pPr marL="628650" marR="0" lvl="0" indent="-51435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Click on the </a:t>
            </a:r>
            <a:r>
              <a:rPr kumimoji="0" lang="en-US" sz="2400" b="1" i="0" u="none" strike="noStrike" kern="1200" cap="none" spc="0" normalizeH="0" baseline="0" noProof="0">
                <a:ln>
                  <a:noFill/>
                </a:ln>
                <a:solidFill>
                  <a:prstClr val="white"/>
                </a:solidFill>
                <a:effectLst/>
                <a:uLnTx/>
                <a:uFillTx/>
                <a:latin typeface="Trebuchet MS" panose="020B0603020202020204"/>
                <a:ea typeface="+mn-ea"/>
                <a:cs typeface="+mn-cs"/>
              </a:rPr>
              <a:t>SC 41 Truancy School Detail Report.</a:t>
            </a: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9C12E2C6-EC7A-4C09-880B-D464CEE60E99}"/>
              </a:ext>
            </a:extLst>
          </p:cNvPr>
          <p:cNvPicPr>
            <a:picLocks noChangeAspect="1"/>
          </p:cNvPicPr>
          <p:nvPr/>
        </p:nvPicPr>
        <p:blipFill>
          <a:blip r:embed="rId2"/>
          <a:stretch>
            <a:fillRect/>
          </a:stretch>
        </p:blipFill>
        <p:spPr>
          <a:xfrm>
            <a:off x="5360381" y="2630076"/>
            <a:ext cx="6572234" cy="2102674"/>
          </a:xfrm>
          <a:prstGeom prst="rect">
            <a:avLst/>
          </a:prstGeom>
        </p:spPr>
      </p:pic>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0761895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4" name="Rectangle 2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6" name="Group 2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7" name="Rectangle 3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CEB52E68-A270-42F1-B6F6-5A7CE0BFCCDA}"/>
              </a:ext>
            </a:extLst>
          </p:cNvPr>
          <p:cNvSpPr>
            <a:spLocks noGrp="1"/>
          </p:cNvSpPr>
          <p:nvPr>
            <p:ph type="title"/>
          </p:nvPr>
        </p:nvSpPr>
        <p:spPr>
          <a:xfrm>
            <a:off x="6868464" y="783771"/>
            <a:ext cx="4169650" cy="914401"/>
          </a:xfrm>
        </p:spPr>
        <p:txBody>
          <a:bodyPr vert="horz" lIns="91440" tIns="45720" rIns="91440" bIns="45720" rtlCol="0" anchor="t">
            <a:normAutofit/>
          </a:bodyPr>
          <a:lstStyle/>
          <a:p>
            <a:pPr defTabSz="352044"/>
            <a:r>
              <a:rPr lang="en-US" sz="2156" kern="1200">
                <a:solidFill>
                  <a:schemeClr val="accent1"/>
                </a:solidFill>
                <a:latin typeface="+mj-lt"/>
                <a:ea typeface="+mj-ea"/>
                <a:cs typeface="+mj-cs"/>
              </a:rPr>
              <a:t>SC 40 Truancy Report by Student </a:t>
            </a:r>
            <a:endParaRPr lang="en-US" sz="2800"/>
          </a:p>
        </p:txBody>
      </p:sp>
      <p:pic>
        <p:nvPicPr>
          <p:cNvPr id="3" name="Picture 2">
            <a:extLst>
              <a:ext uri="{FF2B5EF4-FFF2-40B4-BE49-F238E27FC236}">
                <a16:creationId xmlns:a16="http://schemas.microsoft.com/office/drawing/2014/main" id="{3F103FB3-F389-4904-BFBD-93E70AEF15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3109" y="942392"/>
            <a:ext cx="5072590" cy="47175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BBEFF338-736C-42CB-8AC5-959592998BB4}"/>
              </a:ext>
            </a:extLst>
          </p:cNvPr>
          <p:cNvSpPr txBox="1"/>
          <p:nvPr/>
        </p:nvSpPr>
        <p:spPr>
          <a:xfrm>
            <a:off x="7039831" y="1769692"/>
            <a:ext cx="3879034" cy="3190030"/>
          </a:xfrm>
          <a:prstGeom prst="rect">
            <a:avLst/>
          </a:prstGeom>
        </p:spPr>
        <p:txBody>
          <a:bodyPr vert="horz" lIns="91440" tIns="45720" rIns="91440" bIns="45720" rtlCol="0" anchor="t">
            <a:normAutofit fontScale="92500" lnSpcReduction="20000"/>
          </a:bodyPr>
          <a:lstStyle/>
          <a:p>
            <a:pPr marL="0" marR="0" lvl="0" indent="0" algn="l" defTabSz="704088" rtl="0" eaLnBrk="1" fontAlgn="auto" latinLnBrk="0" hangingPunct="1">
              <a:lnSpc>
                <a:spcPct val="110000"/>
              </a:lnSpc>
              <a:spcBef>
                <a:spcPts val="770"/>
              </a:spcBef>
              <a:spcAft>
                <a:spcPts val="0"/>
              </a:spcAft>
              <a:buClr>
                <a:srgbClr val="932313"/>
              </a:buClr>
              <a:buSzPct val="100000"/>
              <a:buFontTx/>
              <a:buNone/>
              <a:tabLst/>
              <a:defRPr/>
            </a:pPr>
            <a:r>
              <a:rPr kumimoji="0" lang="en-US" sz="2200" b="1" i="0" u="sng" strike="noStrike" kern="1200" cap="none" spc="0" normalizeH="0" baseline="0" noProof="0">
                <a:ln>
                  <a:noFill/>
                </a:ln>
                <a:solidFill>
                  <a:prstClr val="black"/>
                </a:solidFill>
                <a:effectLst/>
                <a:uLnTx/>
                <a:uFillTx/>
                <a:latin typeface="Trebuchet MS" panose="020B0603020202020204"/>
                <a:ea typeface="+mn-ea"/>
                <a:cs typeface="+mn-cs"/>
              </a:rPr>
              <a:t>Report Description</a:t>
            </a:r>
            <a:r>
              <a:rPr kumimoji="0" lang="en-US" sz="2200" b="0" i="0" u="none" strike="noStrike" kern="1200" cap="none" spc="0" normalizeH="0" baseline="0" noProof="0">
                <a:ln>
                  <a:noFill/>
                </a:ln>
                <a:solidFill>
                  <a:prstClr val="black"/>
                </a:solidFill>
                <a:effectLst/>
                <a:uLnTx/>
                <a:uFillTx/>
                <a:latin typeface="Trebuchet MS" panose="020B0603020202020204"/>
                <a:ea typeface="+mn-ea"/>
                <a:cs typeface="+mn-cs"/>
              </a:rPr>
              <a:t>:</a:t>
            </a:r>
          </a:p>
          <a:p>
            <a:pPr marL="0" marR="0" lvl="0" indent="0" algn="l" defTabSz="704088" rtl="0" eaLnBrk="1" fontAlgn="auto" latinLnBrk="0" hangingPunct="1">
              <a:lnSpc>
                <a:spcPct val="110000"/>
              </a:lnSpc>
              <a:spcBef>
                <a:spcPts val="770"/>
              </a:spcBef>
              <a:spcAft>
                <a:spcPts val="0"/>
              </a:spcAft>
              <a:buClr>
                <a:srgbClr val="932313"/>
              </a:buClr>
              <a:buSzPct val="100000"/>
              <a:buFontTx/>
              <a:buNone/>
              <a:tabLst/>
              <a:defRPr/>
            </a:pPr>
            <a:r>
              <a:rPr kumimoji="0" lang="en-US" sz="2200" b="0" i="0" u="none" strike="noStrike" kern="1200" cap="none" spc="0" normalizeH="0" baseline="0" noProof="0">
                <a:ln>
                  <a:noFill/>
                </a:ln>
                <a:solidFill>
                  <a:prstClr val="black"/>
                </a:solidFill>
                <a:effectLst/>
                <a:uLnTx/>
                <a:uFillTx/>
                <a:latin typeface="Trebuchet MS" panose="020B0603020202020204"/>
                <a:ea typeface="+mn-ea"/>
                <a:cs typeface="+mn-cs"/>
              </a:rPr>
              <a:t>This report displays what is reflected on the Truancy Tab for each student.</a:t>
            </a:r>
          </a:p>
          <a:p>
            <a:pPr marL="0" marR="0" lvl="0" indent="0" algn="l" defTabSz="704088" rtl="0" eaLnBrk="1" fontAlgn="auto" latinLnBrk="0" hangingPunct="1">
              <a:lnSpc>
                <a:spcPct val="110000"/>
              </a:lnSpc>
              <a:spcBef>
                <a:spcPts val="770"/>
              </a:spcBef>
              <a:spcAft>
                <a:spcPts val="0"/>
              </a:spcAft>
              <a:buClr>
                <a:srgbClr val="932313"/>
              </a:buClr>
              <a:buSzPct val="100000"/>
              <a:buFontTx/>
              <a:buNone/>
              <a:tabLst/>
              <a:defRPr/>
            </a:pPr>
            <a:endParaRPr kumimoji="0" lang="en-US" sz="22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704088" rtl="0" eaLnBrk="1" fontAlgn="auto" latinLnBrk="0" hangingPunct="1">
              <a:lnSpc>
                <a:spcPct val="110000"/>
              </a:lnSpc>
              <a:spcBef>
                <a:spcPts val="770"/>
              </a:spcBef>
              <a:spcAft>
                <a:spcPts val="0"/>
              </a:spcAft>
              <a:buClr>
                <a:srgbClr val="932313"/>
              </a:buClr>
              <a:buSzPct val="100000"/>
              <a:buFontTx/>
              <a:buNone/>
              <a:tabLst/>
              <a:defRPr/>
            </a:pPr>
            <a:r>
              <a:rPr kumimoji="0" lang="en-US" sz="2200" b="1" i="0" u="sng" strike="noStrike" kern="1200" cap="none" spc="0" normalizeH="0" baseline="0" noProof="0">
                <a:ln>
                  <a:noFill/>
                </a:ln>
                <a:solidFill>
                  <a:prstClr val="black"/>
                </a:solidFill>
                <a:effectLst/>
                <a:uLnTx/>
                <a:uFillTx/>
                <a:latin typeface="Trebuchet MS" panose="020B0603020202020204"/>
                <a:ea typeface="+mn-ea"/>
                <a:cs typeface="+mn-cs"/>
              </a:rPr>
              <a:t>Report is used for:</a:t>
            </a:r>
          </a:p>
          <a:p>
            <a:pPr marL="792099" marR="0" lvl="1" indent="-352044" algn="l" defTabSz="704088" rtl="0" eaLnBrk="1" fontAlgn="auto" latinLnBrk="0" hangingPunct="1">
              <a:lnSpc>
                <a:spcPct val="110000"/>
              </a:lnSpc>
              <a:spcBef>
                <a:spcPts val="770"/>
              </a:spcBef>
              <a:spcAft>
                <a:spcPts val="0"/>
              </a:spcAft>
              <a:buClr>
                <a:srgbClr val="932313"/>
              </a:buClr>
              <a:buSzPct val="100000"/>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Trebuchet MS" panose="020B0603020202020204"/>
                <a:ea typeface="+mn-ea"/>
                <a:cs typeface="+mn-cs"/>
              </a:rPr>
              <a:t>Documentation for Parent Meetings </a:t>
            </a:r>
          </a:p>
          <a:p>
            <a:pPr marL="792099" marR="0" lvl="1" indent="-352044" algn="l" defTabSz="704088" rtl="0" eaLnBrk="1" fontAlgn="auto" latinLnBrk="0" hangingPunct="1">
              <a:lnSpc>
                <a:spcPct val="110000"/>
              </a:lnSpc>
              <a:spcBef>
                <a:spcPts val="770"/>
              </a:spcBef>
              <a:spcAft>
                <a:spcPts val="0"/>
              </a:spcAft>
              <a:buClr>
                <a:srgbClr val="932313"/>
              </a:buClr>
              <a:buSzPct val="100000"/>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Trebuchet MS" panose="020B0603020202020204"/>
                <a:ea typeface="+mn-ea"/>
                <a:cs typeface="+mn-cs"/>
              </a:rPr>
              <a:t>Court Proceedings</a:t>
            </a:r>
          </a:p>
          <a:p>
            <a:pPr marL="0" marR="0" lvl="0" indent="-176022" algn="l" defTabSz="704088" rtl="0" eaLnBrk="1" fontAlgn="auto" latinLnBrk="0" hangingPunct="1">
              <a:lnSpc>
                <a:spcPct val="110000"/>
              </a:lnSpc>
              <a:spcBef>
                <a:spcPts val="770"/>
              </a:spcBef>
              <a:spcAft>
                <a:spcPts val="0"/>
              </a:spcAft>
              <a:buClr>
                <a:srgbClr val="932313"/>
              </a:buClr>
              <a:buSzPct val="100000"/>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176022" algn="l" defTabSz="704088" rtl="0" eaLnBrk="1" fontAlgn="auto" latinLnBrk="0" hangingPunct="1">
              <a:lnSpc>
                <a:spcPct val="110000"/>
              </a:lnSpc>
              <a:spcBef>
                <a:spcPts val="770"/>
              </a:spcBef>
              <a:spcAft>
                <a:spcPts val="0"/>
              </a:spcAft>
              <a:buClr>
                <a:srgbClr val="932313"/>
              </a:buClr>
              <a:buSzPct val="100000"/>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228600" algn="l" defTabSz="914400" rtl="0" eaLnBrk="1" fontAlgn="auto" latinLnBrk="0" hangingPunct="1">
              <a:lnSpc>
                <a:spcPct val="110000"/>
              </a:lnSpc>
              <a:spcBef>
                <a:spcPts val="1000"/>
              </a:spcBef>
              <a:spcAft>
                <a:spcPts val="0"/>
              </a:spcAft>
              <a:buClr>
                <a:srgbClr val="932313"/>
              </a:buClr>
              <a:buSzPct val="100000"/>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2471812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Rectangle 2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C711C468-36BC-42D7-8AC7-1240E1EEF084}"/>
              </a:ext>
            </a:extLst>
          </p:cNvPr>
          <p:cNvSpPr>
            <a:spLocks noGrp="1"/>
          </p:cNvSpPr>
          <p:nvPr>
            <p:ph type="title"/>
          </p:nvPr>
        </p:nvSpPr>
        <p:spPr>
          <a:xfrm>
            <a:off x="297929" y="288903"/>
            <a:ext cx="4203045" cy="1375608"/>
          </a:xfrm>
        </p:spPr>
        <p:txBody>
          <a:bodyPr vert="horz" lIns="91440" tIns="45720" rIns="91440" bIns="45720" rtlCol="0" anchor="ctr">
            <a:normAutofit/>
          </a:bodyPr>
          <a:lstStyle/>
          <a:p>
            <a:r>
              <a:rPr lang="en-US">
                <a:solidFill>
                  <a:schemeClr val="bg1"/>
                </a:solidFill>
              </a:rPr>
              <a:t>SC 41 Truancy Report by Student </a:t>
            </a:r>
          </a:p>
        </p:txBody>
      </p:sp>
      <p:sp>
        <p:nvSpPr>
          <p:cNvPr id="4" name="TextBox 3">
            <a:extLst>
              <a:ext uri="{FF2B5EF4-FFF2-40B4-BE49-F238E27FC236}">
                <a16:creationId xmlns:a16="http://schemas.microsoft.com/office/drawing/2014/main" id="{099CB0A0-3AC1-4039-A2BB-46F9254F2140}"/>
              </a:ext>
            </a:extLst>
          </p:cNvPr>
          <p:cNvSpPr txBox="1"/>
          <p:nvPr/>
        </p:nvSpPr>
        <p:spPr>
          <a:xfrm>
            <a:off x="277834" y="1995490"/>
            <a:ext cx="4223140" cy="443330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1" i="0" u="sng" strike="noStrike" kern="1200" cap="none" spc="0" normalizeH="0" baseline="0" noProof="0">
                <a:ln>
                  <a:noFill/>
                </a:ln>
                <a:solidFill>
                  <a:prstClr val="white"/>
                </a:solidFill>
                <a:effectLst/>
                <a:uLnTx/>
                <a:uFillTx/>
                <a:latin typeface="Trebuchet MS" panose="020B0603020202020204"/>
                <a:ea typeface="+mn-ea"/>
                <a:cs typeface="+mn-cs"/>
              </a:rPr>
              <a:t>Report Description:</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rPr>
              <a:t>This report displays truant students at the school level that need to be coded in incident management as truant</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rPr>
              <a:t>Report is used for:</a:t>
            </a:r>
          </a:p>
          <a:p>
            <a:pPr marL="0" marR="0" lvl="0" indent="0" algn="l" defTabSz="457200" rtl="0" eaLnBrk="1" fontAlgn="auto" latinLnBrk="0" hangingPunct="1">
              <a:lnSpc>
                <a:spcPct val="100000"/>
              </a:lnSpc>
              <a:spcBef>
                <a:spcPts val="1000"/>
              </a:spcBef>
              <a:spcAft>
                <a:spcPts val="0"/>
              </a:spcAft>
              <a:buClr>
                <a:srgbClr val="932313"/>
              </a:buClr>
              <a:buSzPct val="80000"/>
              <a:buFontTx/>
              <a:buNone/>
              <a:tabLst/>
              <a:defRPr/>
            </a:pPr>
            <a:r>
              <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rPr>
              <a:t>Verifying students are coded correctly in incident management as truant</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5BE9617A-C77C-40F0-953A-4C49651351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127455"/>
            <a:ext cx="5143500" cy="45905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Isosceles Triangle 2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253555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9" name="Rectangle 18">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Isosceles Triangle 20">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5" name="Straight Connector 24">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29" name="Isosceles Triangle 28">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DE717D9-7A1C-4D67-9504-C1D5CD1D0201}"/>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r>
              <a:rPr lang="en-US" sz="6000"/>
              <a:t>Chronic Absenteeism</a:t>
            </a:r>
          </a:p>
        </p:txBody>
      </p:sp>
    </p:spTree>
    <p:extLst>
      <p:ext uri="{BB962C8B-B14F-4D97-AF65-F5344CB8AC3E}">
        <p14:creationId xmlns:p14="http://schemas.microsoft.com/office/powerpoint/2010/main" val="391785655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4435-3D41-4646-9131-D38F6F9938F7}"/>
              </a:ext>
            </a:extLst>
          </p:cNvPr>
          <p:cNvSpPr>
            <a:spLocks noGrp="1"/>
          </p:cNvSpPr>
          <p:nvPr>
            <p:ph type="title"/>
          </p:nvPr>
        </p:nvSpPr>
        <p:spPr>
          <a:xfrm>
            <a:off x="1546992" y="849086"/>
            <a:ext cx="10197494" cy="1099457"/>
          </a:xfrm>
        </p:spPr>
        <p:txBody>
          <a:bodyPr vert="horz" lIns="91440" tIns="45720" rIns="91440" bIns="45720" rtlCol="0" anchor="t">
            <a:normAutofit/>
          </a:bodyPr>
          <a:lstStyle/>
          <a:p>
            <a:r>
              <a:rPr lang="en-US" sz="4400"/>
              <a:t>What is Chronic Absenteeism?</a:t>
            </a:r>
          </a:p>
        </p:txBody>
      </p:sp>
      <p:graphicFrame>
        <p:nvGraphicFramePr>
          <p:cNvPr id="5" name="Content Placeholder 2">
            <a:extLst>
              <a:ext uri="{FF2B5EF4-FFF2-40B4-BE49-F238E27FC236}">
                <a16:creationId xmlns:a16="http://schemas.microsoft.com/office/drawing/2014/main" id="{A0049452-A3CF-4695-8A98-5B458FF05A7D}"/>
              </a:ext>
            </a:extLst>
          </p:cNvPr>
          <p:cNvGraphicFramePr/>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697052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010A-B832-4E87-89DD-FD66743796DA}"/>
              </a:ext>
            </a:extLst>
          </p:cNvPr>
          <p:cNvSpPr>
            <a:spLocks noGrp="1"/>
          </p:cNvSpPr>
          <p:nvPr>
            <p:ph type="title"/>
          </p:nvPr>
        </p:nvSpPr>
        <p:spPr>
          <a:xfrm>
            <a:off x="1451579" y="1040302"/>
            <a:ext cx="9603275" cy="1020229"/>
          </a:xfrm>
        </p:spPr>
        <p:txBody>
          <a:bodyPr vert="horz" lIns="91440" tIns="45720" rIns="91440" bIns="45720" rtlCol="0" anchor="t">
            <a:normAutofit/>
          </a:bodyPr>
          <a:lstStyle/>
          <a:p>
            <a:r>
              <a:rPr lang="en-US" b="0" i="0" kern="1200" cap="all">
                <a:solidFill>
                  <a:schemeClr val="tx1"/>
                </a:solidFill>
                <a:effectLst/>
                <a:latin typeface="+mj-lt"/>
                <a:ea typeface="+mj-ea"/>
                <a:cs typeface="+mj-cs"/>
              </a:rPr>
              <a:t>Example A</a:t>
            </a:r>
          </a:p>
        </p:txBody>
      </p:sp>
      <p:sp>
        <p:nvSpPr>
          <p:cNvPr id="3" name="Content Placeholder 2">
            <a:extLst>
              <a:ext uri="{FF2B5EF4-FFF2-40B4-BE49-F238E27FC236}">
                <a16:creationId xmlns:a16="http://schemas.microsoft.com/office/drawing/2014/main" id="{B78C550F-60CD-40FE-B7C7-AC5DBA7908EB}"/>
              </a:ext>
            </a:extLst>
          </p:cNvPr>
          <p:cNvSpPr txBox="1">
            <a:spLocks/>
          </p:cNvSpPr>
          <p:nvPr/>
        </p:nvSpPr>
        <p:spPr>
          <a:xfrm>
            <a:off x="1451580" y="2355536"/>
            <a:ext cx="9436404" cy="321553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 Chronically absent: Any student in grades K-12 who misses 50 percent or more of the instructional day for any reason for 10 percent (or more) of the enrollment period. </a:t>
            </a:r>
          </a:p>
          <a:p>
            <a:pPr marL="685800" marR="0" lvl="1"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rPr>
              <a:t>Example: Student has been enrolled for 30 days </a:t>
            </a:r>
          </a:p>
          <a:p>
            <a:pPr marL="1143000" marR="0" lvl="2"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rebuchet MS" panose="020B0603020202020204"/>
                <a:ea typeface="+mn-ea"/>
                <a:cs typeface="+mn-cs"/>
              </a:rPr>
              <a:t>The student has missed 2 half days of instruction</a:t>
            </a:r>
          </a:p>
          <a:p>
            <a:pPr marL="1143000" marR="0" lvl="2"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rebuchet MS" panose="020B0603020202020204"/>
                <a:ea typeface="+mn-ea"/>
                <a:cs typeface="+mn-cs"/>
              </a:rPr>
              <a:t>The student has missed 1 full day of instruction</a:t>
            </a:r>
          </a:p>
          <a:p>
            <a:pPr marL="914400" marR="0" lvl="2" indent="-228600" algn="l" defTabSz="914400" rtl="0" eaLnBrk="1" fontAlgn="auto" latinLnBrk="0" hangingPunct="1">
              <a:lnSpc>
                <a:spcPct val="120000"/>
              </a:lnSpc>
              <a:spcBef>
                <a:spcPts val="1000"/>
              </a:spcBef>
              <a:spcAft>
                <a:spcPts val="0"/>
              </a:spcAft>
              <a:buClr>
                <a:srgbClr val="932313"/>
              </a:buClr>
              <a:buSzPct val="100000"/>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77061422"/>
      </p:ext>
    </p:extLst>
  </p:cSld>
  <p:clrMapOvr>
    <a:overrideClrMapping bg1="dk1" tx1="lt1" bg2="dk2"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6F0D-BA1D-4753-931E-4629863F320F}"/>
              </a:ext>
            </a:extLst>
          </p:cNvPr>
          <p:cNvSpPr>
            <a:spLocks noGrp="1"/>
          </p:cNvSpPr>
          <p:nvPr>
            <p:ph type="title"/>
          </p:nvPr>
        </p:nvSpPr>
        <p:spPr/>
        <p:txBody>
          <a:bodyPr vert="horz" lIns="91440" tIns="45720" rIns="91440" bIns="45720" rtlCol="0" anchor="t">
            <a:normAutofit/>
          </a:bodyPr>
          <a:lstStyle/>
          <a:p>
            <a:r>
              <a:rPr lang="en-US"/>
              <a:t>Example B</a:t>
            </a:r>
          </a:p>
        </p:txBody>
      </p:sp>
      <p:graphicFrame>
        <p:nvGraphicFramePr>
          <p:cNvPr id="39" name="Content Placeholder 2">
            <a:extLst>
              <a:ext uri="{FF2B5EF4-FFF2-40B4-BE49-F238E27FC236}">
                <a16:creationId xmlns:a16="http://schemas.microsoft.com/office/drawing/2014/main" id="{8DCC0EEE-021F-40E3-845C-C6ADB232530E}"/>
              </a:ext>
            </a:extLst>
          </p:cNvPr>
          <p:cNvGraphicFramePr/>
          <p:nvPr/>
        </p:nvGraphicFramePr>
        <p:xfrm>
          <a:off x="1451579" y="2015732"/>
          <a:ext cx="10025074" cy="4198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62723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BF3C-44B6-4149-8BAF-0D105FA696D9}"/>
              </a:ext>
            </a:extLst>
          </p:cNvPr>
          <p:cNvSpPr>
            <a:spLocks noGrp="1"/>
          </p:cNvSpPr>
          <p:nvPr>
            <p:ph type="title"/>
          </p:nvPr>
        </p:nvSpPr>
        <p:spPr>
          <a:xfrm>
            <a:off x="1543711" y="77755"/>
            <a:ext cx="8596668" cy="1206072"/>
          </a:xfrm>
        </p:spPr>
        <p:txBody>
          <a:bodyPr>
            <a:normAutofit fontScale="90000"/>
          </a:bodyPr>
          <a:lstStyle/>
          <a:p>
            <a:pPr lvl="0" defTabSz="914400">
              <a:spcBef>
                <a:spcPts val="0"/>
              </a:spcBef>
            </a:pPr>
            <a:r>
              <a:rPr lang="en-US"/>
              <a:t>Chronic Absenteeism Tab</a:t>
            </a:r>
            <a:br>
              <a:rPr lang="en-US"/>
            </a:br>
            <a:r>
              <a:rPr lang="en-US" sz="1800">
                <a:solidFill>
                  <a:prstClr val="black"/>
                </a:solidFill>
                <a:latin typeface="Calibri" panose="020F0502020204030204"/>
                <a:ea typeface="+mn-ea"/>
                <a:cs typeface="+mn-cs"/>
              </a:rPr>
              <a:t>Start Page &gt; Student Selection &gt; </a:t>
            </a:r>
            <a:r>
              <a:rPr lang="en-US" sz="1800">
                <a:solidFill>
                  <a:schemeClr val="tx1"/>
                </a:solidFill>
              </a:rPr>
              <a:t>State/Province-SC </a:t>
            </a:r>
            <a:r>
              <a:rPr lang="en-US" sz="1800">
                <a:solidFill>
                  <a:prstClr val="black"/>
                </a:solidFill>
                <a:latin typeface="Calibri" panose="020F0502020204030204"/>
                <a:ea typeface="+mn-ea"/>
                <a:cs typeface="+mn-cs"/>
              </a:rPr>
              <a:t>&gt; Chronic Absenteeism</a:t>
            </a:r>
            <a:br>
              <a:rPr lang="en-US" sz="1800">
                <a:solidFill>
                  <a:prstClr val="black"/>
                </a:solidFill>
                <a:latin typeface="Calibri" panose="020F0502020204030204"/>
                <a:ea typeface="+mn-ea"/>
                <a:cs typeface="+mn-cs"/>
              </a:rPr>
            </a:br>
            <a:endParaRPr lang="en-US"/>
          </a:p>
        </p:txBody>
      </p:sp>
      <p:pic>
        <p:nvPicPr>
          <p:cNvPr id="3" name="Picture 2">
            <a:extLst>
              <a:ext uri="{FF2B5EF4-FFF2-40B4-BE49-F238E27FC236}">
                <a16:creationId xmlns:a16="http://schemas.microsoft.com/office/drawing/2014/main" id="{816F1711-5820-420E-B306-DE05D939A44C}"/>
              </a:ext>
            </a:extLst>
          </p:cNvPr>
          <p:cNvPicPr>
            <a:picLocks noChangeAspect="1"/>
          </p:cNvPicPr>
          <p:nvPr/>
        </p:nvPicPr>
        <p:blipFill>
          <a:blip r:embed="rId2"/>
          <a:stretch>
            <a:fillRect/>
          </a:stretch>
        </p:blipFill>
        <p:spPr>
          <a:xfrm>
            <a:off x="2944428" y="1283827"/>
            <a:ext cx="5066529" cy="4697095"/>
          </a:xfrm>
          <a:prstGeom prst="rect">
            <a:avLst/>
          </a:prstGeom>
        </p:spPr>
      </p:pic>
      <p:sp>
        <p:nvSpPr>
          <p:cNvPr id="5" name="Rectangle: Rounded Corners 4">
            <a:extLst>
              <a:ext uri="{FF2B5EF4-FFF2-40B4-BE49-F238E27FC236}">
                <a16:creationId xmlns:a16="http://schemas.microsoft.com/office/drawing/2014/main" id="{81C694DE-7EFC-42E2-D979-257248DBA6EC}"/>
              </a:ext>
            </a:extLst>
          </p:cNvPr>
          <p:cNvSpPr/>
          <p:nvPr/>
        </p:nvSpPr>
        <p:spPr>
          <a:xfrm>
            <a:off x="5358282" y="5748203"/>
            <a:ext cx="1490387" cy="232719"/>
          </a:xfrm>
          <a:prstGeom prst="roundRect">
            <a:avLst/>
          </a:prstGeom>
          <a:solidFill>
            <a:srgbClr val="92D050">
              <a:alpha val="34902"/>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1341624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7937162-5E9C-40E0-AA8F-358DF23D99C2}"/>
              </a:ext>
            </a:extLst>
          </p:cNvPr>
          <p:cNvSpPr>
            <a:spLocks noGrp="1"/>
          </p:cNvSpPr>
          <p:nvPr>
            <p:ph type="title"/>
          </p:nvPr>
        </p:nvSpPr>
        <p:spPr>
          <a:xfrm>
            <a:off x="1991145" y="124408"/>
            <a:ext cx="6424440" cy="1320800"/>
          </a:xfrm>
        </p:spPr>
        <p:txBody>
          <a:bodyPr vert="horz" lIns="91440" tIns="45720" rIns="91440" bIns="45720" rtlCol="0" anchor="t">
            <a:normAutofit/>
          </a:bodyPr>
          <a:lstStyle/>
          <a:p>
            <a:r>
              <a:rPr lang="en-US"/>
              <a:t>How Students are Flagged as Chronically Absent</a:t>
            </a:r>
          </a:p>
        </p:txBody>
      </p:sp>
      <p:pic>
        <p:nvPicPr>
          <p:cNvPr id="5" name="Picture 4">
            <a:extLst>
              <a:ext uri="{FF2B5EF4-FFF2-40B4-BE49-F238E27FC236}">
                <a16:creationId xmlns:a16="http://schemas.microsoft.com/office/drawing/2014/main" id="{93A4C2D8-DF51-4F47-910A-DF9473E488B0}"/>
              </a:ext>
            </a:extLst>
          </p:cNvPr>
          <p:cNvPicPr>
            <a:picLocks noChangeAspect="1"/>
          </p:cNvPicPr>
          <p:nvPr/>
        </p:nvPicPr>
        <p:blipFill rotWithShape="1">
          <a:blip r:embed="rId2"/>
          <a:srcRect l="30823" t="142" r="42841"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7" name="Isosceles Triangle 2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A62AEFB-A4CB-425A-A9BC-884546127724}"/>
              </a:ext>
            </a:extLst>
          </p:cNvPr>
          <p:cNvSpPr txBox="1">
            <a:spLocks/>
          </p:cNvSpPr>
          <p:nvPr/>
        </p:nvSpPr>
        <p:spPr>
          <a:xfrm>
            <a:off x="2505408" y="2072813"/>
            <a:ext cx="7459907" cy="38807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 student must be enrolled at a school for at least 10 membership days to be included in the calculation </a:t>
            </a:r>
          </a:p>
          <a:p>
            <a:pPr marL="228600" marR="0" lvl="0" indent="-22860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 student will be flagged as a ‘Y’ (chronically absent) if  attendance  recorded in PowerSchool reaches or exceeds the 10 percent threshold of absent membership days. Absences will include excused, unexcused and/or out of school suspensions </a:t>
            </a:r>
          </a:p>
          <a:p>
            <a:pPr marL="228600" marR="0" lvl="0" indent="-22860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 student is considered absent if not present 50% or more of the school day</a:t>
            </a:r>
          </a:p>
          <a:p>
            <a:pPr marL="0" marR="0" lvl="0" indent="0" algn="l" defTabSz="457200" rtl="0" eaLnBrk="1" fontAlgn="auto" latinLnBrk="0" hangingPunct="1">
              <a:lnSpc>
                <a:spcPct val="90000"/>
              </a:lnSpc>
              <a:spcBef>
                <a:spcPts val="1000"/>
              </a:spcBef>
              <a:spcAft>
                <a:spcPts val="0"/>
              </a:spcAft>
              <a:buClr>
                <a:srgbClr val="932313"/>
              </a:buClr>
              <a:buSzPct val="80000"/>
              <a:buFont typeface="Wingdings 3" charset="2"/>
              <a:buChar char=""/>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2209773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F9A4EE-3F0C-4767-895A-4561EFF65038}"/>
              </a:ext>
            </a:extLst>
          </p:cNvPr>
          <p:cNvSpPr>
            <a:spLocks noGrp="1"/>
          </p:cNvSpPr>
          <p:nvPr>
            <p:ph type="title"/>
          </p:nvPr>
        </p:nvSpPr>
        <p:spPr>
          <a:xfrm>
            <a:off x="0" y="0"/>
            <a:ext cx="8596312" cy="957943"/>
          </a:xfrm>
        </p:spPr>
        <p:txBody>
          <a:bodyPr/>
          <a:lstStyle/>
          <a:p>
            <a:r>
              <a:rPr lang="en-US"/>
              <a:t>Chronic Absenteeism Page</a:t>
            </a:r>
          </a:p>
        </p:txBody>
      </p:sp>
      <p:pic>
        <p:nvPicPr>
          <p:cNvPr id="4" name="Picture 3">
            <a:extLst>
              <a:ext uri="{FF2B5EF4-FFF2-40B4-BE49-F238E27FC236}">
                <a16:creationId xmlns:a16="http://schemas.microsoft.com/office/drawing/2014/main" id="{DAD02D1B-CB09-4596-8ED8-6A2FF4FEB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820" y="1228307"/>
            <a:ext cx="10752664" cy="529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30A9519-DC1B-46E6-9F1D-A8E95395B959}"/>
              </a:ext>
            </a:extLst>
          </p:cNvPr>
          <p:cNvSpPr txBox="1"/>
          <p:nvPr/>
        </p:nvSpPr>
        <p:spPr>
          <a:xfrm>
            <a:off x="3909527" y="1034438"/>
            <a:ext cx="7847045" cy="1200329"/>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Total Days Absent  ÷  Current Membership days × 100 = Absent Percentage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rebuchet MS" panose="020B0603020202020204" pitchFamily="34" charset="0"/>
                <a:ea typeface="+mn-ea"/>
                <a:cs typeface="Times New Roman" panose="02020603050405020304" pitchFamily="18" charset="0"/>
              </a:rPr>
              <a:t>27 ÷ 180 × 100 = 15%</a:t>
            </a:r>
          </a:p>
        </p:txBody>
      </p:sp>
    </p:spTree>
    <p:extLst>
      <p:ext uri="{BB962C8B-B14F-4D97-AF65-F5344CB8AC3E}">
        <p14:creationId xmlns:p14="http://schemas.microsoft.com/office/powerpoint/2010/main" val="475280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034875-7813-4A28-B2A7-FA034362A37B}"/>
              </a:ext>
            </a:extLst>
          </p:cNvPr>
          <p:cNvSpPr>
            <a:spLocks noGrp="1"/>
          </p:cNvSpPr>
          <p:nvPr>
            <p:ph type="title"/>
          </p:nvPr>
        </p:nvSpPr>
        <p:spPr>
          <a:xfrm>
            <a:off x="1371599" y="294538"/>
            <a:ext cx="9895951" cy="1033669"/>
          </a:xfrm>
        </p:spPr>
        <p:txBody>
          <a:bodyPr>
            <a:normAutofit/>
          </a:bodyPr>
          <a:lstStyle/>
          <a:p>
            <a:r>
              <a:rPr lang="en-US" sz="4000">
                <a:solidFill>
                  <a:srgbClr val="FFFFFF"/>
                </a:solidFill>
                <a:latin typeface="Arial" panose="020B0604020202020204" pitchFamily="34" charset="0"/>
                <a:cs typeface="Arial" panose="020B0604020202020204" pitchFamily="34" charset="0"/>
              </a:rPr>
              <a:t>R43-172. Accounting and Reporting</a:t>
            </a:r>
          </a:p>
        </p:txBody>
      </p:sp>
      <p:sp>
        <p:nvSpPr>
          <p:cNvPr id="3" name="Content Placeholder 2">
            <a:extLst>
              <a:ext uri="{FF2B5EF4-FFF2-40B4-BE49-F238E27FC236}">
                <a16:creationId xmlns:a16="http://schemas.microsoft.com/office/drawing/2014/main" id="{9632C892-68FB-4EA8-A132-6AABAD5449F9}"/>
              </a:ext>
            </a:extLst>
          </p:cNvPr>
          <p:cNvSpPr>
            <a:spLocks noGrp="1"/>
          </p:cNvSpPr>
          <p:nvPr>
            <p:ph idx="1"/>
          </p:nvPr>
        </p:nvSpPr>
        <p:spPr>
          <a:xfrm>
            <a:off x="1371599" y="2318197"/>
            <a:ext cx="9724031" cy="3683358"/>
          </a:xfrm>
        </p:spPr>
        <p:txBody>
          <a:bodyPr anchor="ctr">
            <a:normAutofit/>
          </a:bodyPr>
          <a:lstStyle/>
          <a:p>
            <a:pPr marL="0" indent="0">
              <a:buNone/>
            </a:pPr>
            <a:r>
              <a:rPr lang="en-US" sz="2000" b="1" i="1">
                <a:latin typeface="Arial" panose="020B0604020202020204" pitchFamily="34" charset="0"/>
                <a:cs typeface="Arial" panose="020B0604020202020204" pitchFamily="34" charset="0"/>
              </a:rPr>
              <a:t>Impacts student/school funding</a:t>
            </a:r>
          </a:p>
          <a:p>
            <a:r>
              <a:rPr lang="en-US" sz="2000" b="1">
                <a:latin typeface="Arial" panose="020B0604020202020204" pitchFamily="34" charset="0"/>
                <a:cs typeface="Arial" panose="020B0604020202020204" pitchFamily="34" charset="0"/>
              </a:rPr>
              <a:t>A pupil will be counted in membership on the first day of entrance in an instructional program either through original entry, reentry, or transfer.</a:t>
            </a:r>
          </a:p>
          <a:p>
            <a:r>
              <a:rPr lang="en-US" sz="2000" b="1">
                <a:latin typeface="Arial" panose="020B0604020202020204" pitchFamily="34" charset="0"/>
                <a:cs typeface="Arial" panose="020B0604020202020204" pitchFamily="34" charset="0"/>
              </a:rPr>
              <a:t>Cumulative average daily membership (ADM) is the aggregate number of days in membership divided by the total number of days the school is in session</a:t>
            </a:r>
          </a:p>
          <a:p>
            <a:r>
              <a:rPr lang="en-US" sz="2000" b="1">
                <a:latin typeface="Arial" panose="020B0604020202020204" pitchFamily="34" charset="0"/>
                <a:cs typeface="Arial" panose="020B0604020202020204" pitchFamily="34" charset="0"/>
              </a:rPr>
              <a:t>To be eligible for membership a pupil must not be more than twenty-one years old (or in a graduating class and becomes twenty-one before graduation) before September 1 of the current school year.</a:t>
            </a:r>
          </a:p>
          <a:p>
            <a:pPr marL="0" indent="0">
              <a:buNone/>
            </a:pP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31490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78DDA01-CCD6-479E-BAB7-6DD49B110D89}"/>
              </a:ext>
            </a:extLst>
          </p:cNvPr>
          <p:cNvSpPr>
            <a:spLocks noGrp="1"/>
          </p:cNvSpPr>
          <p:nvPr>
            <p:ph type="title"/>
          </p:nvPr>
        </p:nvSpPr>
        <p:spPr>
          <a:xfrm>
            <a:off x="677334" y="609600"/>
            <a:ext cx="2938468" cy="5431762"/>
          </a:xfrm>
        </p:spPr>
        <p:txBody>
          <a:bodyPr vert="horz" lIns="91440" tIns="45720" rIns="91440" bIns="45720" rtlCol="0" anchor="ctr">
            <a:normAutofit/>
          </a:bodyPr>
          <a:lstStyle/>
          <a:p>
            <a:r>
              <a:rPr lang="en-US"/>
              <a:t> How to Access the Chronic Absenteeism Reports</a:t>
            </a:r>
            <a:br>
              <a:rPr lang="en-US"/>
            </a:br>
            <a:endParaRPr lang="en-US"/>
          </a:p>
        </p:txBody>
      </p:sp>
      <p:sp>
        <p:nvSpPr>
          <p:cNvPr id="3" name="Content Placeholder 2">
            <a:extLst>
              <a:ext uri="{FF2B5EF4-FFF2-40B4-BE49-F238E27FC236}">
                <a16:creationId xmlns:a16="http://schemas.microsoft.com/office/drawing/2014/main" id="{6EF4979E-7695-4784-ABD2-6C41BC466739}"/>
              </a:ext>
            </a:extLst>
          </p:cNvPr>
          <p:cNvSpPr txBox="1">
            <a:spLocks/>
          </p:cNvSpPr>
          <p:nvPr/>
        </p:nvSpPr>
        <p:spPr>
          <a:xfrm>
            <a:off x="3899139" y="1855239"/>
            <a:ext cx="5424112" cy="19424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On the Start page click </a:t>
            </a: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System Reports</a:t>
            </a: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a:t>
            </a:r>
          </a:p>
          <a:p>
            <a:pPr marL="34290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Click on the </a:t>
            </a: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State</a:t>
            </a: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 tab.</a:t>
            </a:r>
          </a:p>
          <a:p>
            <a:pPr marL="34290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Click on the </a:t>
            </a:r>
            <a:r>
              <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SC 38 Chronic Absenteeism Report.</a:t>
            </a: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2286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2BCFDBB7-2DCE-473B-B32D-295B8D28BB6E}"/>
              </a:ext>
            </a:extLst>
          </p:cNvPr>
          <p:cNvPicPr>
            <a:picLocks noChangeAspect="1"/>
          </p:cNvPicPr>
          <p:nvPr/>
        </p:nvPicPr>
        <p:blipFill>
          <a:blip r:embed="rId2"/>
          <a:stretch>
            <a:fillRect/>
          </a:stretch>
        </p:blipFill>
        <p:spPr>
          <a:xfrm>
            <a:off x="3846889" y="4048918"/>
            <a:ext cx="5424112" cy="1586645"/>
          </a:xfrm>
          <a:prstGeom prst="rect">
            <a:avLst/>
          </a:prstGeom>
        </p:spPr>
      </p:pic>
    </p:spTree>
    <p:extLst>
      <p:ext uri="{BB962C8B-B14F-4D97-AF65-F5344CB8AC3E}">
        <p14:creationId xmlns:p14="http://schemas.microsoft.com/office/powerpoint/2010/main" val="71566594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7CCED8-171D-4EAC-938E-8C95113D5ECC}"/>
              </a:ext>
            </a:extLst>
          </p:cNvPr>
          <p:cNvSpPr>
            <a:spLocks noGrp="1"/>
          </p:cNvSpPr>
          <p:nvPr>
            <p:ph type="title"/>
          </p:nvPr>
        </p:nvSpPr>
        <p:spPr>
          <a:xfrm>
            <a:off x="1776728" y="4459040"/>
            <a:ext cx="8654522" cy="998856"/>
          </a:xfrm>
        </p:spPr>
        <p:txBody>
          <a:bodyPr vert="horz" lIns="91440" tIns="45720" rIns="91440" bIns="45720" rtlCol="0">
            <a:normAutofit fontScale="90000"/>
          </a:bodyPr>
          <a:lstStyle/>
          <a:p>
            <a:br>
              <a:rPr lang="en-US" sz="1500"/>
            </a:br>
            <a:r>
              <a:rPr lang="en-US" sz="3600"/>
              <a:t>SC 38 Chronic Absenteeism Report</a:t>
            </a:r>
            <a:br>
              <a:rPr lang="en-US" sz="1500"/>
            </a:br>
            <a:br>
              <a:rPr lang="en-US" sz="1500"/>
            </a:br>
            <a:endParaRPr lang="en-US" sz="1500"/>
          </a:p>
        </p:txBody>
      </p:sp>
      <p:pic>
        <p:nvPicPr>
          <p:cNvPr id="4" name="Picture 2">
            <a:extLst>
              <a:ext uri="{FF2B5EF4-FFF2-40B4-BE49-F238E27FC236}">
                <a16:creationId xmlns:a16="http://schemas.microsoft.com/office/drawing/2014/main" id="{B5526613-E271-4473-9E20-26D2E9AABB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4566" y="1737797"/>
            <a:ext cx="8648601" cy="18378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5427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9FBC-C30B-4604-ABAC-2C8CBF3113ED}"/>
              </a:ext>
            </a:extLst>
          </p:cNvPr>
          <p:cNvSpPr>
            <a:spLocks noGrp="1"/>
          </p:cNvSpPr>
          <p:nvPr>
            <p:ph type="title"/>
          </p:nvPr>
        </p:nvSpPr>
        <p:spPr>
          <a:xfrm>
            <a:off x="876530" y="121298"/>
            <a:ext cx="10607897" cy="1053161"/>
          </a:xfrm>
        </p:spPr>
        <p:txBody>
          <a:bodyPr vert="horz" lIns="91440" tIns="45720" rIns="91440" bIns="45720" rtlCol="0" anchor="t">
            <a:normAutofit fontScale="90000"/>
          </a:bodyPr>
          <a:lstStyle/>
          <a:p>
            <a:pPr>
              <a:lnSpc>
                <a:spcPct val="90000"/>
              </a:lnSpc>
            </a:pPr>
            <a:br>
              <a:rPr lang="en-US" sz="1700"/>
            </a:br>
            <a:r>
              <a:rPr lang="en-US" sz="4000"/>
              <a:t>SC 38 Chronic Absenteeism Report</a:t>
            </a:r>
            <a:br>
              <a:rPr lang="en-US" sz="4000"/>
            </a:br>
            <a:br>
              <a:rPr lang="en-US" sz="4000"/>
            </a:br>
            <a:endParaRPr lang="en-US" sz="4000"/>
          </a:p>
        </p:txBody>
      </p:sp>
      <p:graphicFrame>
        <p:nvGraphicFramePr>
          <p:cNvPr id="32" name="Content Placeholder 2">
            <a:extLst>
              <a:ext uri="{FF2B5EF4-FFF2-40B4-BE49-F238E27FC236}">
                <a16:creationId xmlns:a16="http://schemas.microsoft.com/office/drawing/2014/main" id="{26E32860-AE8C-4F43-8BFE-EEE1A756D060}"/>
              </a:ext>
            </a:extLst>
          </p:cNvPr>
          <p:cNvGraphicFramePr/>
          <p:nvPr/>
        </p:nvGraphicFramePr>
        <p:xfrm>
          <a:off x="757252" y="1830355"/>
          <a:ext cx="8755864" cy="4243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30259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2" name="Straight Connector 8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Isosceles Triangle 8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Isosceles Triangle 8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1" name="Isosceles Triangle 9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9" name="Picture 3">
            <a:extLst>
              <a:ext uri="{FF2B5EF4-FFF2-40B4-BE49-F238E27FC236}">
                <a16:creationId xmlns:a16="http://schemas.microsoft.com/office/drawing/2014/main" id="{1ADF4DA7-C97C-4D7C-AFD7-6AFEDEA5D2A1}"/>
              </a:ext>
            </a:extLst>
          </p:cNvPr>
          <p:cNvPicPr>
            <a:picLocks noChangeAspect="1"/>
          </p:cNvPicPr>
          <p:nvPr/>
        </p:nvPicPr>
        <p:blipFill rotWithShape="1">
          <a:blip r:embed="rId2">
            <a:duotone>
              <a:schemeClr val="accent1">
                <a:shade val="45000"/>
                <a:satMod val="135000"/>
              </a:schemeClr>
              <a:prstClr val="white"/>
            </a:duotone>
          </a:blip>
          <a:srcRect l="9091" t="11141" b="20677"/>
          <a:stretch/>
        </p:blipFill>
        <p:spPr>
          <a:xfrm>
            <a:off x="2" y="10"/>
            <a:ext cx="12191695" cy="6857990"/>
          </a:xfrm>
          <a:prstGeom prst="rect">
            <a:avLst/>
          </a:prstGeom>
        </p:spPr>
      </p:pic>
      <p:sp>
        <p:nvSpPr>
          <p:cNvPr id="93" name="Isosceles Triangle 92">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Parallelogram 94">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97" name="Straight Connector 96">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1"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 name="Isosceles Triangle 104">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0EB103-5F20-42CE-99C3-F5690C11793B}"/>
              </a:ext>
            </a:extLst>
          </p:cNvPr>
          <p:cNvSpPr>
            <a:spLocks noGrp="1"/>
          </p:cNvSpPr>
          <p:nvPr>
            <p:ph type="title"/>
          </p:nvPr>
        </p:nvSpPr>
        <p:spPr>
          <a:xfrm>
            <a:off x="4791450" y="1678665"/>
            <a:ext cx="4482553" cy="2369131"/>
          </a:xfrm>
        </p:spPr>
        <p:txBody>
          <a:bodyPr vert="horz" lIns="91440" tIns="45720" rIns="91440" bIns="45720" rtlCol="0" anchor="b">
            <a:normAutofit/>
          </a:bodyPr>
          <a:lstStyle/>
          <a:p>
            <a:pPr algn="r"/>
            <a:r>
              <a:rPr lang="en-US" sz="5400"/>
              <a:t>Questions</a:t>
            </a:r>
          </a:p>
        </p:txBody>
      </p:sp>
      <p:sp>
        <p:nvSpPr>
          <p:cNvPr id="107"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3" name="Isosceles Triangle 112">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1204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510C-A9FC-4186-A7F5-75D5C90CE3B6}"/>
              </a:ext>
            </a:extLst>
          </p:cNvPr>
          <p:cNvSpPr>
            <a:spLocks noGrp="1"/>
          </p:cNvSpPr>
          <p:nvPr>
            <p:ph type="ctrTitle"/>
          </p:nvPr>
        </p:nvSpPr>
        <p:spPr/>
        <p:txBody>
          <a:bodyPr/>
          <a:lstStyle/>
          <a:p>
            <a:r>
              <a:rPr lang="en-US"/>
              <a:t>5th Day Funding </a:t>
            </a:r>
          </a:p>
        </p:txBody>
      </p:sp>
    </p:spTree>
    <p:extLst>
      <p:ext uri="{BB962C8B-B14F-4D97-AF65-F5344CB8AC3E}">
        <p14:creationId xmlns:p14="http://schemas.microsoft.com/office/powerpoint/2010/main" val="27657286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05C510C-A9FC-4186-A7F5-75D5C90CE3B6}"/>
              </a:ext>
            </a:extLst>
          </p:cNvPr>
          <p:cNvSpPr>
            <a:spLocks noGrp="1"/>
          </p:cNvSpPr>
          <p:nvPr>
            <p:ph type="ctrTitle"/>
          </p:nvPr>
        </p:nvSpPr>
        <p:spPr>
          <a:xfrm>
            <a:off x="865810" y="1271191"/>
            <a:ext cx="5096060" cy="4307148"/>
          </a:xfrm>
        </p:spPr>
        <p:txBody>
          <a:bodyPr anchor="ctr">
            <a:normAutofit/>
          </a:bodyPr>
          <a:lstStyle/>
          <a:p>
            <a:r>
              <a:rPr lang="en-US" sz="8000"/>
              <a:t>Agenda</a:t>
            </a: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Subtitle 2">
            <a:extLst>
              <a:ext uri="{FF2B5EF4-FFF2-40B4-BE49-F238E27FC236}">
                <a16:creationId xmlns:a16="http://schemas.microsoft.com/office/drawing/2014/main" id="{65032948-BE51-4C8F-AAB7-14C0FC7BB63C}"/>
              </a:ext>
            </a:extLst>
          </p:cNvPr>
          <p:cNvSpPr>
            <a:spLocks noGrp="1"/>
          </p:cNvSpPr>
          <p:nvPr>
            <p:ph type="subTitle" idx="1"/>
          </p:nvPr>
        </p:nvSpPr>
        <p:spPr>
          <a:xfrm>
            <a:off x="7935358" y="680864"/>
            <a:ext cx="4545011" cy="4991448"/>
          </a:xfrm>
        </p:spPr>
        <p:txBody>
          <a:bodyPr anchor="ctr">
            <a:normAutofit/>
          </a:bodyPr>
          <a:lstStyle/>
          <a:p>
            <a:pPr algn="l"/>
            <a:r>
              <a:rPr lang="en-US" sz="2800">
                <a:solidFill>
                  <a:srgbClr val="FFFFFF"/>
                </a:solidFill>
              </a:rPr>
              <a:t>General Overview</a:t>
            </a:r>
          </a:p>
          <a:p>
            <a:pPr algn="l"/>
            <a:endParaRPr lang="en-US" sz="2800">
              <a:solidFill>
                <a:srgbClr val="FFFFFF"/>
              </a:solidFill>
            </a:endParaRPr>
          </a:p>
          <a:p>
            <a:pPr algn="l"/>
            <a:r>
              <a:rPr lang="en-US" sz="2800">
                <a:solidFill>
                  <a:srgbClr val="FFFFFF"/>
                </a:solidFill>
              </a:rPr>
              <a:t>Required Fields</a:t>
            </a:r>
          </a:p>
          <a:p>
            <a:pPr algn="l"/>
            <a:endParaRPr lang="en-US" sz="2800">
              <a:solidFill>
                <a:srgbClr val="FFFFFF"/>
              </a:solidFill>
            </a:endParaRPr>
          </a:p>
          <a:p>
            <a:pPr algn="l"/>
            <a:r>
              <a:rPr lang="en-US" sz="2800">
                <a:solidFill>
                  <a:srgbClr val="FFFFFF"/>
                </a:solidFill>
              </a:rPr>
              <a:t>PowerSchool Searches</a:t>
            </a:r>
          </a:p>
          <a:p>
            <a:pPr algn="l"/>
            <a:endParaRPr lang="en-US" sz="2800">
              <a:solidFill>
                <a:srgbClr val="FFFFFF"/>
              </a:solidFill>
            </a:endParaRPr>
          </a:p>
          <a:p>
            <a:pPr algn="l"/>
            <a:r>
              <a:rPr lang="en-US" sz="2800">
                <a:solidFill>
                  <a:srgbClr val="FFFFFF"/>
                </a:solidFill>
              </a:rPr>
              <a:t>Membership Reporting</a:t>
            </a:r>
          </a:p>
        </p:txBody>
      </p:sp>
    </p:spTree>
    <p:extLst>
      <p:ext uri="{BB962C8B-B14F-4D97-AF65-F5344CB8AC3E}">
        <p14:creationId xmlns:p14="http://schemas.microsoft.com/office/powerpoint/2010/main" val="418509427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8507" y="1895913"/>
            <a:ext cx="8707772" cy="4502185"/>
          </a:xfrm>
        </p:spPr>
        <p:txBody>
          <a:bodyPr>
            <a:normAutofit/>
          </a:bodyPr>
          <a:lstStyle/>
          <a:p>
            <a:pPr marL="0" indent="0" algn="just">
              <a:buNone/>
            </a:pPr>
            <a:r>
              <a:rPr lang="en-US" sz="1700" b="1">
                <a:solidFill>
                  <a:schemeClr val="tx1"/>
                </a:solidFill>
                <a:latin typeface="Calibri" panose="020F0502020204030204" pitchFamily="34" charset="0"/>
                <a:cs typeface="Calibri" panose="020F0502020204030204" pitchFamily="34" charset="0"/>
              </a:rPr>
              <a:t>What is the 5</a:t>
            </a:r>
            <a:r>
              <a:rPr lang="en-US" sz="1700" b="1" baseline="30000">
                <a:solidFill>
                  <a:schemeClr val="tx1"/>
                </a:solidFill>
                <a:latin typeface="Calibri" panose="020F0502020204030204" pitchFamily="34" charset="0"/>
                <a:cs typeface="Calibri" panose="020F0502020204030204" pitchFamily="34" charset="0"/>
              </a:rPr>
              <a:t>th</a:t>
            </a:r>
            <a:r>
              <a:rPr lang="en-US" sz="1700" b="1">
                <a:solidFill>
                  <a:schemeClr val="tx1"/>
                </a:solidFill>
                <a:latin typeface="Calibri" panose="020F0502020204030204" pitchFamily="34" charset="0"/>
                <a:cs typeface="Calibri" panose="020F0502020204030204" pitchFamily="34" charset="0"/>
              </a:rPr>
              <a:t> Day?  </a:t>
            </a:r>
            <a:r>
              <a:rPr lang="en-US" sz="1700">
                <a:solidFill>
                  <a:schemeClr val="tx1"/>
                </a:solidFill>
                <a:latin typeface="Calibri" panose="020F0502020204030204" pitchFamily="34" charset="0"/>
                <a:cs typeface="Calibri" panose="020F0502020204030204" pitchFamily="34" charset="0"/>
              </a:rPr>
              <a:t>The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Day refers to YOUR school’s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in-session school day.  The 5th in-session day at YOUR school may differ from the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in-session day at another school.    YOUR school’s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Day Data is based on YOUR school’s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in –session day of school – not another school and not the district.   </a:t>
            </a:r>
          </a:p>
          <a:p>
            <a:pPr marL="0" indent="0" algn="just">
              <a:buNone/>
            </a:pPr>
            <a:r>
              <a:rPr lang="en-US" sz="1700" b="1">
                <a:solidFill>
                  <a:schemeClr val="tx1"/>
                </a:solidFill>
                <a:latin typeface="Calibri" panose="020F0502020204030204" pitchFamily="34" charset="0"/>
                <a:cs typeface="Calibri" panose="020F0502020204030204" pitchFamily="34" charset="0"/>
              </a:rPr>
              <a:t>What is the 5</a:t>
            </a:r>
            <a:r>
              <a:rPr lang="en-US" sz="1700" b="1" baseline="30000">
                <a:solidFill>
                  <a:schemeClr val="tx1"/>
                </a:solidFill>
                <a:latin typeface="Calibri" panose="020F0502020204030204" pitchFamily="34" charset="0"/>
                <a:cs typeface="Calibri" panose="020F0502020204030204" pitchFamily="34" charset="0"/>
              </a:rPr>
              <a:t>th</a:t>
            </a:r>
            <a:r>
              <a:rPr lang="en-US" sz="1700" b="1">
                <a:solidFill>
                  <a:schemeClr val="tx1"/>
                </a:solidFill>
                <a:latin typeface="Calibri" panose="020F0502020204030204" pitchFamily="34" charset="0"/>
                <a:cs typeface="Calibri" panose="020F0502020204030204" pitchFamily="34" charset="0"/>
              </a:rPr>
              <a:t> Day Count? </a:t>
            </a:r>
            <a:r>
              <a:rPr lang="en-US" sz="1700">
                <a:solidFill>
                  <a:schemeClr val="tx1"/>
                </a:solidFill>
                <a:latin typeface="Calibri" panose="020F0502020204030204" pitchFamily="34" charset="0"/>
                <a:cs typeface="Calibri" panose="020F0502020204030204" pitchFamily="34" charset="0"/>
              </a:rPr>
              <a:t>Data from specific fields in PowerSchool is collected for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Day Reports. Membership Reports for Average Daily Membership (ADM) and Add-on Weightings are also included in the 5</a:t>
            </a:r>
            <a:r>
              <a:rPr lang="en-US" sz="1700" baseline="30000">
                <a:solidFill>
                  <a:schemeClr val="tx1"/>
                </a:solidFill>
                <a:latin typeface="Calibri" panose="020F0502020204030204" pitchFamily="34" charset="0"/>
                <a:cs typeface="Calibri" panose="020F0502020204030204" pitchFamily="34" charset="0"/>
              </a:rPr>
              <a:t>th</a:t>
            </a:r>
            <a:r>
              <a:rPr lang="en-US" sz="1700">
                <a:solidFill>
                  <a:schemeClr val="tx1"/>
                </a:solidFill>
                <a:latin typeface="Calibri" panose="020F0502020204030204" pitchFamily="34" charset="0"/>
                <a:cs typeface="Calibri" panose="020F0502020204030204" pitchFamily="34" charset="0"/>
              </a:rPr>
              <a:t> Day Count. </a:t>
            </a:r>
            <a:endParaRPr lang="en-US" sz="1700">
              <a:solidFill>
                <a:prstClr val="black"/>
              </a:solidFill>
              <a:latin typeface="Calibri" panose="020F0502020204030204" pitchFamily="34" charset="0"/>
              <a:cs typeface="Calibri" panose="020F0502020204030204" pitchFamily="34" charset="0"/>
            </a:endParaRPr>
          </a:p>
          <a:p>
            <a:pPr marL="0" indent="0" algn="ctr">
              <a:buClr>
                <a:srgbClr val="415588"/>
              </a:buClr>
              <a:buNone/>
            </a:pPr>
            <a:endParaRPr lang="en-US" sz="1700" b="1">
              <a:solidFill>
                <a:prstClr val="black"/>
              </a:solidFill>
              <a:latin typeface="Calibri" panose="020F0502020204030204" pitchFamily="34" charset="0"/>
              <a:cs typeface="Calibri" panose="020F0502020204030204" pitchFamily="34" charset="0"/>
            </a:endParaRPr>
          </a:p>
          <a:p>
            <a:pPr marL="0" indent="0" algn="ctr">
              <a:buClr>
                <a:srgbClr val="415588"/>
              </a:buClr>
              <a:buNone/>
            </a:pPr>
            <a:r>
              <a:rPr lang="en-US" sz="1700" b="1">
                <a:solidFill>
                  <a:prstClr val="black"/>
                </a:solidFill>
                <a:latin typeface="Calibri" panose="020F0502020204030204" pitchFamily="34" charset="0"/>
                <a:cs typeface="Calibri" panose="020F0502020204030204" pitchFamily="34" charset="0"/>
              </a:rPr>
              <a:t>The district does not have to turn in the final count for 5</a:t>
            </a:r>
            <a:r>
              <a:rPr lang="en-US" sz="1700" b="1" baseline="30000">
                <a:solidFill>
                  <a:prstClr val="black"/>
                </a:solidFill>
                <a:latin typeface="Calibri" panose="020F0502020204030204" pitchFamily="34" charset="0"/>
                <a:cs typeface="Calibri" panose="020F0502020204030204" pitchFamily="34" charset="0"/>
              </a:rPr>
              <a:t>th</a:t>
            </a:r>
            <a:r>
              <a:rPr lang="en-US" sz="1700" b="1">
                <a:solidFill>
                  <a:prstClr val="black"/>
                </a:solidFill>
                <a:latin typeface="Calibri" panose="020F0502020204030204" pitchFamily="34" charset="0"/>
                <a:cs typeface="Calibri" panose="020F0502020204030204" pitchFamily="34" charset="0"/>
              </a:rPr>
              <a:t> day funding until all schools have passed their 5</a:t>
            </a:r>
            <a:r>
              <a:rPr lang="en-US" sz="1700" b="1" baseline="30000">
                <a:solidFill>
                  <a:prstClr val="black"/>
                </a:solidFill>
                <a:latin typeface="Calibri" panose="020F0502020204030204" pitchFamily="34" charset="0"/>
                <a:cs typeface="Calibri" panose="020F0502020204030204" pitchFamily="34" charset="0"/>
              </a:rPr>
              <a:t>th</a:t>
            </a:r>
            <a:r>
              <a:rPr lang="en-US" sz="1700" b="1">
                <a:solidFill>
                  <a:prstClr val="black"/>
                </a:solidFill>
                <a:latin typeface="Calibri" panose="020F0502020204030204" pitchFamily="34" charset="0"/>
                <a:cs typeface="Calibri" panose="020F0502020204030204" pitchFamily="34" charset="0"/>
              </a:rPr>
              <a:t> in-session day; however, your school is responsible for your 5</a:t>
            </a:r>
            <a:r>
              <a:rPr lang="en-US" sz="1700" b="1" baseline="30000">
                <a:solidFill>
                  <a:prstClr val="black"/>
                </a:solidFill>
                <a:latin typeface="Calibri" panose="020F0502020204030204" pitchFamily="34" charset="0"/>
                <a:cs typeface="Calibri" panose="020F0502020204030204" pitchFamily="34" charset="0"/>
              </a:rPr>
              <a:t>th</a:t>
            </a:r>
            <a:r>
              <a:rPr lang="en-US" sz="1700" b="1">
                <a:solidFill>
                  <a:prstClr val="black"/>
                </a:solidFill>
                <a:latin typeface="Calibri" panose="020F0502020204030204" pitchFamily="34" charset="0"/>
                <a:cs typeface="Calibri" panose="020F0502020204030204" pitchFamily="34" charset="0"/>
              </a:rPr>
              <a:t> day data on your school’s 5</a:t>
            </a:r>
            <a:r>
              <a:rPr lang="en-US" sz="1700" b="1" baseline="30000">
                <a:solidFill>
                  <a:prstClr val="black"/>
                </a:solidFill>
                <a:latin typeface="Calibri" panose="020F0502020204030204" pitchFamily="34" charset="0"/>
                <a:cs typeface="Calibri" panose="020F0502020204030204" pitchFamily="34" charset="0"/>
              </a:rPr>
              <a:t>th</a:t>
            </a:r>
            <a:r>
              <a:rPr lang="en-US" sz="1700" b="1">
                <a:solidFill>
                  <a:prstClr val="black"/>
                </a:solidFill>
                <a:latin typeface="Calibri" panose="020F0502020204030204" pitchFamily="34" charset="0"/>
                <a:cs typeface="Calibri" panose="020F0502020204030204" pitchFamily="34" charset="0"/>
              </a:rPr>
              <a:t> day.</a:t>
            </a:r>
          </a:p>
          <a:p>
            <a:pPr marL="0" indent="0" algn="ctr">
              <a:buClr>
                <a:srgbClr val="415588"/>
              </a:buClr>
              <a:buNone/>
            </a:pPr>
            <a:r>
              <a:rPr lang="en-US" sz="1700" b="1">
                <a:solidFill>
                  <a:prstClr val="black"/>
                </a:solidFill>
                <a:latin typeface="Calibri" panose="020F0502020204030204" pitchFamily="34" charset="0"/>
                <a:cs typeface="Calibri" panose="020F0502020204030204" pitchFamily="34" charset="0"/>
              </a:rPr>
              <a:t>If it’s not in PowerSchool, it doesn’t Count. If it’s in PowerSchool wrong, then it’s wrong.</a:t>
            </a:r>
            <a:endParaRPr lang="en-US" sz="1700">
              <a:solidFill>
                <a:schemeClr val="tx1"/>
              </a:solidFill>
              <a:latin typeface="Calibri" panose="020F0502020204030204" pitchFamily="34" charset="0"/>
              <a:cs typeface="Calibri" panose="020F0502020204030204" pitchFamily="34" charset="0"/>
            </a:endParaRPr>
          </a:p>
          <a:p>
            <a:pPr marL="0" indent="0" algn="just">
              <a:buNone/>
            </a:pPr>
            <a:endParaRPr lang="en-US" sz="1600">
              <a:solidFill>
                <a:schemeClr val="tx1"/>
              </a:solidFill>
            </a:endParaRPr>
          </a:p>
          <a:p>
            <a:pPr marL="0" indent="0">
              <a:buNone/>
            </a:pPr>
            <a:endParaRPr lang="en-US"/>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  General Overview</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643780"/>
          </a:xfrm>
          <a:prstGeom prst="round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Your District will require reports for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Data.  Both reports are based data in PowerSchool on your school’s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in-session day.</a:t>
            </a:r>
          </a:p>
        </p:txBody>
      </p:sp>
    </p:spTree>
    <p:extLst>
      <p:ext uri="{BB962C8B-B14F-4D97-AF65-F5344CB8AC3E}">
        <p14:creationId xmlns:p14="http://schemas.microsoft.com/office/powerpoint/2010/main" val="359536096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738232" y="1392572"/>
            <a:ext cx="8707772" cy="5013915"/>
          </a:xfrm>
        </p:spPr>
        <p:txBody>
          <a:bodyPr>
            <a:normAutofit fontScale="85000" lnSpcReduction="20000"/>
          </a:bodyPr>
          <a:lstStyle/>
          <a:p>
            <a:pPr marL="0" indent="0" algn="just">
              <a:buNone/>
            </a:pPr>
            <a:r>
              <a:rPr lang="en-US" sz="1900" b="1">
                <a:solidFill>
                  <a:schemeClr val="tx1"/>
                </a:solidFill>
                <a:latin typeface="Calibri" panose="020F0502020204030204" pitchFamily="34" charset="0"/>
                <a:cs typeface="Calibri" panose="020F0502020204030204" pitchFamily="34" charset="0"/>
              </a:rPr>
              <a:t>Lunch Forms: </a:t>
            </a:r>
          </a:p>
          <a:p>
            <a:pPr algn="just">
              <a:buFont typeface="Wingdings" panose="05000000000000000000" pitchFamily="2" charset="2"/>
              <a:buChar char="§"/>
            </a:pPr>
            <a:r>
              <a:rPr lang="en-US" sz="1900">
                <a:solidFill>
                  <a:schemeClr val="tx1">
                    <a:lumMod val="95000"/>
                    <a:lumOff val="5000"/>
                  </a:schemeClr>
                </a:solidFill>
                <a:latin typeface="Calibri" panose="020F0502020204030204" pitchFamily="34" charset="0"/>
                <a:cs typeface="Calibri" panose="020F0502020204030204" pitchFamily="34" charset="0"/>
              </a:rPr>
              <a:t>Each school issues, collects, and reviews Lunch Forms annually. </a:t>
            </a:r>
          </a:p>
          <a:p>
            <a:pPr algn="just">
              <a:buFont typeface="Wingdings" panose="05000000000000000000" pitchFamily="2" charset="2"/>
              <a:buChar char="§"/>
            </a:pPr>
            <a:r>
              <a:rPr lang="en-US" sz="1900">
                <a:solidFill>
                  <a:schemeClr val="tx1">
                    <a:lumMod val="95000"/>
                    <a:lumOff val="5000"/>
                  </a:schemeClr>
                </a:solidFill>
                <a:latin typeface="Calibri" panose="020F0502020204030204" pitchFamily="34" charset="0"/>
                <a:cs typeface="Calibri" panose="020F0502020204030204" pitchFamily="34" charset="0"/>
              </a:rPr>
              <a:t>Lunch Forms are collected based on each school’s needs and Policies</a:t>
            </a:r>
          </a:p>
          <a:p>
            <a:pPr algn="just">
              <a:buFont typeface="Wingdings" panose="05000000000000000000" pitchFamily="2" charset="2"/>
              <a:buChar char="§"/>
            </a:pPr>
            <a:r>
              <a:rPr lang="en-US" sz="1900">
                <a:solidFill>
                  <a:schemeClr val="tx1">
                    <a:lumMod val="95000"/>
                    <a:lumOff val="5000"/>
                  </a:schemeClr>
                </a:solidFill>
                <a:latin typeface="Calibri" panose="020F0502020204030204" pitchFamily="34" charset="0"/>
                <a:cs typeface="Calibri" panose="020F0502020204030204" pitchFamily="34" charset="0"/>
              </a:rPr>
              <a:t> The reviewing team at your school determines which students qualify for Free, Reduced, or Full Pay meals at your school (even if no meals are provided).  The PowerSchool values – Free, Reduced, Full Pay – for each student are provided by the school’s review team to the PS Admin to code in PowerSchool in the </a:t>
            </a:r>
            <a:r>
              <a:rPr lang="en-US" sz="1900" b="1" err="1">
                <a:solidFill>
                  <a:schemeClr val="tx1">
                    <a:lumMod val="95000"/>
                    <a:lumOff val="5000"/>
                  </a:schemeClr>
                </a:solidFill>
                <a:latin typeface="Calibri" panose="020F0502020204030204" pitchFamily="34" charset="0"/>
                <a:cs typeface="Calibri" panose="020F0502020204030204" pitchFamily="34" charset="0"/>
              </a:rPr>
              <a:t>LunchStatus</a:t>
            </a:r>
            <a:r>
              <a:rPr lang="en-US" sz="1900">
                <a:solidFill>
                  <a:schemeClr val="tx1">
                    <a:lumMod val="95000"/>
                    <a:lumOff val="5000"/>
                  </a:schemeClr>
                </a:solidFill>
                <a:latin typeface="Calibri" panose="020F0502020204030204" pitchFamily="34" charset="0"/>
                <a:cs typeface="Calibri" panose="020F0502020204030204" pitchFamily="34" charset="0"/>
              </a:rPr>
              <a:t> field.  This data is part of the collection for 5</a:t>
            </a:r>
            <a:r>
              <a:rPr lang="en-US" sz="1900" baseline="30000">
                <a:solidFill>
                  <a:schemeClr val="tx1">
                    <a:lumMod val="95000"/>
                    <a:lumOff val="5000"/>
                  </a:schemeClr>
                </a:solidFill>
                <a:latin typeface="Calibri" panose="020F0502020204030204" pitchFamily="34" charset="0"/>
                <a:cs typeface="Calibri" panose="020F0502020204030204" pitchFamily="34" charset="0"/>
              </a:rPr>
              <a:t>th</a:t>
            </a:r>
            <a:r>
              <a:rPr lang="en-US" sz="1900">
                <a:solidFill>
                  <a:schemeClr val="tx1">
                    <a:lumMod val="95000"/>
                    <a:lumOff val="5000"/>
                  </a:schemeClr>
                </a:solidFill>
                <a:latin typeface="Calibri" panose="020F0502020204030204" pitchFamily="34" charset="0"/>
                <a:cs typeface="Calibri" panose="020F0502020204030204" pitchFamily="34" charset="0"/>
              </a:rPr>
              <a:t> Day Reporting.</a:t>
            </a:r>
          </a:p>
          <a:p>
            <a:pPr algn="just">
              <a:buFont typeface="Wingdings" panose="05000000000000000000" pitchFamily="2" charset="2"/>
              <a:buChar char="§"/>
            </a:pPr>
            <a:r>
              <a:rPr lang="en-US" sz="1900">
                <a:solidFill>
                  <a:schemeClr val="tx1">
                    <a:lumMod val="95000"/>
                    <a:lumOff val="5000"/>
                  </a:schemeClr>
                </a:solidFill>
                <a:latin typeface="Calibri" panose="020F0502020204030204" pitchFamily="34" charset="0"/>
                <a:cs typeface="Calibri" panose="020F0502020204030204" pitchFamily="34" charset="0"/>
              </a:rPr>
              <a:t>Free and Reduced-Price School Meals Income Guidelines:</a:t>
            </a:r>
          </a:p>
          <a:p>
            <a:pPr marL="400050" lvl="1" indent="0" algn="just">
              <a:buNone/>
            </a:pPr>
            <a:r>
              <a:rPr lang="en-US" sz="1900">
                <a:solidFill>
                  <a:schemeClr val="tx1">
                    <a:lumMod val="95000"/>
                    <a:lumOff val="5000"/>
                  </a:schemeClr>
                </a:solidFill>
                <a:highlight>
                  <a:srgbClr val="FFFF00"/>
                </a:highligh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https://ed.sc.gov/scdoe/assets/file/programs-services/177/documents/FREEANDREDUCEDPRICESCHOOLMEALSFAMILYAPPLICATIONBI-MON-BI-WK.pdf</a:t>
            </a:r>
            <a:endParaRPr lang="en-US" sz="1900">
              <a:solidFill>
                <a:schemeClr val="tx1">
                  <a:lumMod val="95000"/>
                  <a:lumOff val="5000"/>
                </a:schemeClr>
              </a:solidFill>
              <a:highlight>
                <a:srgbClr val="FFFF00"/>
              </a:highlight>
              <a:latin typeface="Calibri" panose="020F0502020204030204" pitchFamily="34" charset="0"/>
              <a:cs typeface="Calibri" panose="020F0502020204030204" pitchFamily="34" charset="0"/>
            </a:endParaRPr>
          </a:p>
          <a:p>
            <a:pPr marL="0" indent="0" algn="just">
              <a:buNone/>
            </a:pPr>
            <a:r>
              <a:rPr lang="en-US" sz="1900" b="1">
                <a:solidFill>
                  <a:schemeClr val="tx1">
                    <a:lumMod val="95000"/>
                    <a:lumOff val="5000"/>
                  </a:schemeClr>
                </a:solidFill>
                <a:latin typeface="Calibri" panose="020F0502020204030204" pitchFamily="34" charset="0"/>
                <a:cs typeface="Calibri" panose="020F0502020204030204" pitchFamily="34" charset="0"/>
              </a:rPr>
              <a:t>District of Residence Documents:</a:t>
            </a:r>
          </a:p>
          <a:p>
            <a:pPr marL="342900" indent="-342900">
              <a:buFont typeface="Arial" panose="020B0604020202020204" pitchFamily="34" charset="0"/>
              <a:buChar char="•"/>
            </a:pPr>
            <a:r>
              <a:rPr lang="en-US" sz="1900">
                <a:solidFill>
                  <a:schemeClr val="tx1">
                    <a:lumMod val="95000"/>
                    <a:lumOff val="5000"/>
                  </a:schemeClr>
                </a:solidFill>
                <a:latin typeface="Calibri" panose="020F0502020204030204" pitchFamily="34" charset="0"/>
                <a:cs typeface="Calibri" panose="020F0502020204030204" pitchFamily="34" charset="0"/>
              </a:rPr>
              <a:t>All schools should require and collect District of Residence (DOR) documentation annually. DOR documentation must have the student’s home address listed (not a PO Box or alternate address).  </a:t>
            </a:r>
          </a:p>
          <a:p>
            <a:pPr marL="342900" indent="-342900">
              <a:buFont typeface="Arial" panose="020B0604020202020204" pitchFamily="34" charset="0"/>
              <a:buChar char="•"/>
            </a:pPr>
            <a:r>
              <a:rPr lang="en-US" sz="1900">
                <a:solidFill>
                  <a:schemeClr val="tx1"/>
                </a:solidFill>
                <a:latin typeface="Calibri" panose="020F0502020204030204" pitchFamily="34" charset="0"/>
                <a:cs typeface="Calibri" panose="020F0502020204030204" pitchFamily="34" charset="0"/>
              </a:rPr>
              <a:t>Check with your District Office for allowable DOR documentation.  Some acceptable documents include copies of phone and water bills, lease agreements, and affidavits.  Sometimes this documentation is referred to as “Proof of Residency”.</a:t>
            </a:r>
          </a:p>
          <a:p>
            <a:pPr marL="0" indent="0">
              <a:buNone/>
            </a:pPr>
            <a:endParaRPr lang="en-US"/>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  General Overview</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Lunch Forms and District of Residence Documents</a:t>
            </a:r>
          </a:p>
        </p:txBody>
      </p:sp>
    </p:spTree>
    <p:extLst>
      <p:ext uri="{BB962C8B-B14F-4D97-AF65-F5344CB8AC3E}">
        <p14:creationId xmlns:p14="http://schemas.microsoft.com/office/powerpoint/2010/main" val="39322737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738232" y="1392572"/>
            <a:ext cx="8707772" cy="5220412"/>
          </a:xfrm>
        </p:spPr>
        <p:txBody>
          <a:bodyPr>
            <a:normAutofit/>
          </a:bodyPr>
          <a:lstStyle/>
          <a:p>
            <a:pPr marL="0" indent="0" algn="just">
              <a:spcBef>
                <a:spcPts val="0"/>
              </a:spcBef>
              <a:buNone/>
            </a:pPr>
            <a:r>
              <a:rPr lang="en-US" sz="1600" b="1">
                <a:solidFill>
                  <a:schemeClr val="tx1"/>
                </a:solidFill>
                <a:latin typeface="Calibri" panose="020F0502020204030204" pitchFamily="34" charset="0"/>
                <a:cs typeface="Calibri" panose="020F0502020204030204" pitchFamily="34" charset="0"/>
              </a:rPr>
              <a:t>FAQ’s:</a:t>
            </a:r>
          </a:p>
          <a:p>
            <a:pPr marL="0" indent="0" algn="just">
              <a:spcBef>
                <a:spcPts val="0"/>
              </a:spcBef>
              <a:buNone/>
            </a:pPr>
            <a:r>
              <a:rPr lang="en-US" sz="1600" b="1">
                <a:solidFill>
                  <a:schemeClr val="tx1"/>
                </a:solidFill>
                <a:latin typeface="Calibri" panose="020F0502020204030204" pitchFamily="34" charset="0"/>
                <a:cs typeface="Calibri" panose="020F0502020204030204" pitchFamily="34" charset="0"/>
              </a:rPr>
              <a:t> </a:t>
            </a:r>
          </a:p>
          <a:p>
            <a:pPr marL="0" indent="0" algn="just">
              <a:spcBef>
                <a:spcPts val="0"/>
              </a:spcBef>
              <a:buNone/>
            </a:pPr>
            <a:r>
              <a:rPr lang="en-US" sz="1600" b="1">
                <a:solidFill>
                  <a:schemeClr val="tx1"/>
                </a:solidFill>
                <a:latin typeface="Calibri" panose="020F0502020204030204" pitchFamily="34" charset="0"/>
                <a:cs typeface="Calibri" panose="020F0502020204030204" pitchFamily="34" charset="0"/>
              </a:rPr>
              <a:t>What if a family does not turn in a Lunch Form?</a:t>
            </a:r>
          </a:p>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Code the </a:t>
            </a:r>
            <a:r>
              <a:rPr lang="en-US" sz="1600" err="1">
                <a:solidFill>
                  <a:schemeClr val="tx1"/>
                </a:solidFill>
                <a:latin typeface="Calibri" panose="020F0502020204030204" pitchFamily="34" charset="0"/>
                <a:cs typeface="Calibri" panose="020F0502020204030204" pitchFamily="34" charset="0"/>
              </a:rPr>
              <a:t>LunchStatus</a:t>
            </a:r>
            <a:r>
              <a:rPr lang="en-US" sz="1600">
                <a:solidFill>
                  <a:schemeClr val="tx1"/>
                </a:solidFill>
                <a:latin typeface="Calibri" panose="020F0502020204030204" pitchFamily="34" charset="0"/>
                <a:cs typeface="Calibri" panose="020F0502020204030204" pitchFamily="34" charset="0"/>
              </a:rPr>
              <a:t> field for all students residing in that household with Full Pay (P).</a:t>
            </a:r>
          </a:p>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Do not carry over </a:t>
            </a:r>
            <a:r>
              <a:rPr lang="en-US" sz="1600" err="1">
                <a:solidFill>
                  <a:schemeClr val="tx1"/>
                </a:solidFill>
                <a:latin typeface="Calibri" panose="020F0502020204030204" pitchFamily="34" charset="0"/>
                <a:cs typeface="Calibri" panose="020F0502020204030204" pitchFamily="34" charset="0"/>
              </a:rPr>
              <a:t>LunchStatus</a:t>
            </a:r>
            <a:r>
              <a:rPr lang="en-US" sz="1600">
                <a:solidFill>
                  <a:schemeClr val="tx1"/>
                </a:solidFill>
                <a:latin typeface="Calibri" panose="020F0502020204030204" pitchFamily="34" charset="0"/>
                <a:cs typeface="Calibri" panose="020F0502020204030204" pitchFamily="34" charset="0"/>
              </a:rPr>
              <a:t> from the previous year.  Remove the value (if not already blanked out) and select P for Full Pay.</a:t>
            </a:r>
          </a:p>
          <a:p>
            <a:pPr marL="0" indent="0" algn="just">
              <a:spcBef>
                <a:spcPts val="0"/>
              </a:spcBef>
              <a:buNone/>
            </a:pPr>
            <a:endParaRPr lang="en-US" sz="1600" b="1">
              <a:solidFill>
                <a:schemeClr val="tx1"/>
              </a:solidFill>
              <a:latin typeface="Calibri" panose="020F0502020204030204" pitchFamily="34" charset="0"/>
              <a:cs typeface="Calibri" panose="020F0502020204030204" pitchFamily="34" charset="0"/>
            </a:endParaRPr>
          </a:p>
          <a:p>
            <a:pPr marL="0" indent="0" algn="just">
              <a:spcBef>
                <a:spcPts val="0"/>
              </a:spcBef>
              <a:buNone/>
            </a:pPr>
            <a:r>
              <a:rPr lang="en-US" sz="1600" b="1">
                <a:solidFill>
                  <a:schemeClr val="tx1"/>
                </a:solidFill>
                <a:latin typeface="Calibri" panose="020F0502020204030204" pitchFamily="34" charset="0"/>
                <a:cs typeface="Calibri" panose="020F0502020204030204" pitchFamily="34" charset="0"/>
              </a:rPr>
              <a:t>What if a family does not provide District of Residence documents?</a:t>
            </a:r>
          </a:p>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Ask again. Proof of Residence is required for student enrollment per the SCDE</a:t>
            </a:r>
          </a:p>
          <a:p>
            <a:pPr marL="0" indent="0" algn="just">
              <a:buNone/>
            </a:pPr>
            <a:r>
              <a:rPr lang="en-US" sz="1600" b="1">
                <a:solidFill>
                  <a:schemeClr val="tx1"/>
                </a:solidFill>
                <a:latin typeface="Calibri" panose="020F0502020204030204" pitchFamily="34" charset="0"/>
                <a:cs typeface="Calibri" panose="020F0502020204030204" pitchFamily="34" charset="0"/>
              </a:rPr>
              <a:t>No Excuses:</a:t>
            </a:r>
          </a:p>
          <a:p>
            <a:pPr>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5</a:t>
            </a:r>
            <a:r>
              <a:rPr lang="en-US" sz="1600" baseline="30000">
                <a:solidFill>
                  <a:schemeClr val="tx1"/>
                </a:solidFill>
                <a:latin typeface="Calibri" panose="020F0502020204030204" pitchFamily="34" charset="0"/>
                <a:cs typeface="Calibri" panose="020F0502020204030204" pitchFamily="34" charset="0"/>
              </a:rPr>
              <a:t>th</a:t>
            </a:r>
            <a:r>
              <a:rPr lang="en-US" sz="1600">
                <a:solidFill>
                  <a:schemeClr val="tx1"/>
                </a:solidFill>
                <a:latin typeface="Calibri" panose="020F0502020204030204" pitchFamily="34" charset="0"/>
                <a:cs typeface="Calibri" panose="020F0502020204030204" pitchFamily="34" charset="0"/>
              </a:rPr>
              <a:t> Day Reporting – be prepared for an audit by your district office.</a:t>
            </a:r>
          </a:p>
          <a:p>
            <a:pPr>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Common School Excuses for missing or wrong data – These are not accepted!</a:t>
            </a:r>
            <a:endParaRPr lang="en-US" sz="1600" i="1">
              <a:solidFill>
                <a:schemeClr val="tx1"/>
              </a:solidFill>
              <a:latin typeface="Calibri" panose="020F0502020204030204" pitchFamily="34" charset="0"/>
              <a:cs typeface="Calibri" panose="020F0502020204030204" pitchFamily="34" charset="0"/>
            </a:endParaRPr>
          </a:p>
          <a:p>
            <a:pPr marL="457200" lvl="1" indent="0">
              <a:spcBef>
                <a:spcPts val="0"/>
              </a:spcBef>
              <a:buNone/>
            </a:pPr>
            <a:endParaRPr lang="en-US">
              <a:solidFill>
                <a:schemeClr val="tx1"/>
              </a:solidFill>
              <a:latin typeface="Calibri" panose="020F0502020204030204" pitchFamily="34" charset="0"/>
              <a:cs typeface="Calibri" panose="020F0502020204030204" pitchFamily="34" charset="0"/>
            </a:endParaRPr>
          </a:p>
          <a:p>
            <a:pPr lvl="1">
              <a:spcBef>
                <a:spcPts val="0"/>
              </a:spcBef>
              <a:buFont typeface="Wingdings" panose="05000000000000000000" pitchFamily="2" charset="2"/>
              <a:buChar char="§"/>
            </a:pPr>
            <a:r>
              <a:rPr lang="en-US">
                <a:solidFill>
                  <a:schemeClr val="tx1"/>
                </a:solidFill>
                <a:latin typeface="Calibri" panose="020F0502020204030204" pitchFamily="34" charset="0"/>
                <a:cs typeface="Calibri" panose="020F0502020204030204" pitchFamily="34" charset="0"/>
              </a:rPr>
              <a:t>Not understanding how important the 5</a:t>
            </a:r>
            <a:r>
              <a:rPr lang="en-US" baseline="30000">
                <a:solidFill>
                  <a:schemeClr val="tx1"/>
                </a:solidFill>
                <a:latin typeface="Calibri" panose="020F0502020204030204" pitchFamily="34" charset="0"/>
                <a:cs typeface="Calibri" panose="020F0502020204030204" pitchFamily="34" charset="0"/>
              </a:rPr>
              <a:t>th</a:t>
            </a:r>
            <a:r>
              <a:rPr lang="en-US">
                <a:solidFill>
                  <a:schemeClr val="tx1"/>
                </a:solidFill>
                <a:latin typeface="Calibri" panose="020F0502020204030204" pitchFamily="34" charset="0"/>
                <a:cs typeface="Calibri" panose="020F0502020204030204" pitchFamily="34" charset="0"/>
              </a:rPr>
              <a:t> day is and having each field correctly coded by then.</a:t>
            </a:r>
          </a:p>
          <a:p>
            <a:pPr lvl="1">
              <a:spcBef>
                <a:spcPts val="0"/>
              </a:spcBef>
              <a:buFont typeface="Wingdings" panose="05000000000000000000" pitchFamily="2" charset="2"/>
              <a:buChar char="§"/>
            </a:pPr>
            <a:r>
              <a:rPr lang="en-US">
                <a:solidFill>
                  <a:schemeClr val="tx1"/>
                </a:solidFill>
                <a:latin typeface="Calibri" panose="020F0502020204030204" pitchFamily="34" charset="0"/>
                <a:cs typeface="Calibri" panose="020F0502020204030204" pitchFamily="34" charset="0"/>
              </a:rPr>
              <a:t>Not going through all enrolled students and only going through the ones that turned in lunch forms and District of Residence documents. </a:t>
            </a:r>
          </a:p>
          <a:p>
            <a:pPr lvl="1">
              <a:spcBef>
                <a:spcPts val="0"/>
              </a:spcBef>
              <a:buFont typeface="Wingdings" panose="05000000000000000000" pitchFamily="2" charset="2"/>
              <a:buChar char="§"/>
            </a:pPr>
            <a:r>
              <a:rPr lang="en-US">
                <a:solidFill>
                  <a:schemeClr val="tx1"/>
                </a:solidFill>
                <a:latin typeface="Calibri" panose="020F0502020204030204" pitchFamily="34" charset="0"/>
                <a:cs typeface="Calibri" panose="020F0502020204030204" pitchFamily="34" charset="0"/>
              </a:rPr>
              <a:t>Not knowing fields are updated annually. </a:t>
            </a:r>
          </a:p>
          <a:p>
            <a:pPr lvl="1">
              <a:spcBef>
                <a:spcPts val="0"/>
              </a:spcBef>
              <a:buFont typeface="Wingdings" panose="05000000000000000000" pitchFamily="2" charset="2"/>
              <a:buChar char="§"/>
            </a:pPr>
            <a:r>
              <a:rPr lang="en-US">
                <a:solidFill>
                  <a:schemeClr val="tx1"/>
                </a:solidFill>
                <a:latin typeface="Calibri" panose="020F0502020204030204" pitchFamily="34" charset="0"/>
                <a:cs typeface="Calibri" panose="020F0502020204030204" pitchFamily="34" charset="0"/>
              </a:rPr>
              <a:t>Not understanding the State’s requirement to utilize PowerSchool.</a:t>
            </a:r>
          </a:p>
          <a:p>
            <a:pPr marL="0" indent="0" algn="just">
              <a:buNone/>
            </a:pPr>
            <a:endParaRPr lang="en-US" sz="1600">
              <a:solidFill>
                <a:schemeClr val="tx1"/>
              </a:solidFill>
            </a:endParaRPr>
          </a:p>
          <a:p>
            <a:pPr marL="0" indent="0">
              <a:buNone/>
            </a:pPr>
            <a:endParaRPr lang="en-US"/>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  General Overview</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Lunch Forms and District of Residence Documents</a:t>
            </a:r>
          </a:p>
        </p:txBody>
      </p:sp>
    </p:spTree>
    <p:extLst>
      <p:ext uri="{BB962C8B-B14F-4D97-AF65-F5344CB8AC3E}">
        <p14:creationId xmlns:p14="http://schemas.microsoft.com/office/powerpoint/2010/main" val="6653085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389680" y="1625292"/>
            <a:ext cx="4804750" cy="4510137"/>
          </a:xfrm>
        </p:spPr>
        <p:txBody>
          <a:bodyPr>
            <a:normAutofit/>
          </a:bodyPr>
          <a:lstStyle/>
          <a:p>
            <a:pPr marL="0" indent="0">
              <a:buNone/>
            </a:pPr>
            <a:r>
              <a:rPr lang="en-US" sz="1600" b="1">
                <a:solidFill>
                  <a:schemeClr val="tx1"/>
                </a:solidFill>
                <a:latin typeface="Calibri" panose="020F0502020204030204" pitchFamily="34" charset="0"/>
                <a:cs typeface="Calibri" panose="020F0502020204030204" pitchFamily="34" charset="0"/>
              </a:rPr>
              <a:t>Student Number [</a:t>
            </a:r>
            <a:r>
              <a:rPr lang="en-US" sz="1600" b="1">
                <a:solidFill>
                  <a:srgbClr val="0070C0"/>
                </a:solidFill>
                <a:latin typeface="Calibri" panose="020F0502020204030204" pitchFamily="34" charset="0"/>
                <a:cs typeface="Calibri" panose="020F0502020204030204" pitchFamily="34" charset="0"/>
              </a:rPr>
              <a:t>Student_Number</a:t>
            </a:r>
            <a:r>
              <a:rPr lang="en-US" sz="1600" b="1">
                <a:solidFill>
                  <a:schemeClr val="tx1"/>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This is the student’s </a:t>
            </a:r>
            <a:r>
              <a:rPr lang="en-US" sz="1600" b="1">
                <a:solidFill>
                  <a:schemeClr val="tx1"/>
                </a:solidFill>
                <a:latin typeface="Calibri" panose="020F0502020204030204" pitchFamily="34" charset="0"/>
                <a:cs typeface="Calibri" panose="020F0502020204030204" pitchFamily="34" charset="0"/>
              </a:rPr>
              <a:t>PowerSchool </a:t>
            </a:r>
            <a:r>
              <a:rPr lang="en-US" sz="1600">
                <a:solidFill>
                  <a:schemeClr val="tx1"/>
                </a:solidFill>
                <a:latin typeface="Calibri" panose="020F0502020204030204" pitchFamily="34" charset="0"/>
                <a:cs typeface="Calibri" panose="020F0502020204030204" pitchFamily="34" charset="0"/>
              </a:rPr>
              <a:t>number. The number is unique to a district’s PowerSchool database. When a student is enrolled in PowerSchool, PowerSchool assigns that student a Student Number.  Never change, edit or delete it. Never create your own student number. </a:t>
            </a:r>
          </a:p>
          <a:p>
            <a:pPr>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If a </a:t>
            </a:r>
            <a:r>
              <a:rPr lang="en-US" sz="1600" b="1">
                <a:solidFill>
                  <a:schemeClr val="tx1"/>
                </a:solidFill>
                <a:latin typeface="Calibri" panose="020F0502020204030204" pitchFamily="34" charset="0"/>
                <a:cs typeface="Calibri" panose="020F0502020204030204" pitchFamily="34" charset="0"/>
              </a:rPr>
              <a:t>Student Number </a:t>
            </a:r>
            <a:r>
              <a:rPr lang="en-US" sz="1600">
                <a:solidFill>
                  <a:schemeClr val="tx1"/>
                </a:solidFill>
                <a:latin typeface="Calibri" panose="020F0502020204030204" pitchFamily="34" charset="0"/>
                <a:cs typeface="Calibri" panose="020F0502020204030204" pitchFamily="34" charset="0"/>
              </a:rPr>
              <a:t>were modified, that action could overwrite another student record from another school within the district.</a:t>
            </a:r>
          </a:p>
          <a:p>
            <a:pPr>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The </a:t>
            </a:r>
            <a:r>
              <a:rPr lang="en-US" sz="1600" b="1">
                <a:solidFill>
                  <a:schemeClr val="tx1"/>
                </a:solidFill>
                <a:latin typeface="Calibri" panose="020F0502020204030204" pitchFamily="34" charset="0"/>
                <a:cs typeface="Calibri" panose="020F0502020204030204" pitchFamily="34" charset="0"/>
              </a:rPr>
              <a:t>Student Number </a:t>
            </a:r>
            <a:r>
              <a:rPr lang="en-US" sz="1600">
                <a:solidFill>
                  <a:schemeClr val="tx1"/>
                </a:solidFill>
                <a:latin typeface="Calibri" panose="020F0502020204030204" pitchFamily="34" charset="0"/>
                <a:cs typeface="Calibri" panose="020F0502020204030204" pitchFamily="34" charset="0"/>
              </a:rPr>
              <a:t>displays at the top of most student screens and on the </a:t>
            </a:r>
            <a:r>
              <a:rPr lang="en-US" sz="1600" b="1">
                <a:solidFill>
                  <a:schemeClr val="tx1"/>
                </a:solidFill>
                <a:latin typeface="Calibri" panose="020F0502020204030204" pitchFamily="34" charset="0"/>
                <a:cs typeface="Calibri" panose="020F0502020204030204" pitchFamily="34" charset="0"/>
              </a:rPr>
              <a:t>Demographics</a:t>
            </a:r>
            <a:r>
              <a:rPr lang="en-US" sz="1600">
                <a:solidFill>
                  <a:schemeClr val="tx1"/>
                </a:solidFill>
                <a:latin typeface="Calibri" panose="020F0502020204030204" pitchFamily="34" charset="0"/>
                <a:cs typeface="Calibri" panose="020F0502020204030204" pitchFamily="34" charset="0"/>
              </a:rPr>
              <a:t> page in the </a:t>
            </a:r>
            <a:r>
              <a:rPr lang="en-US" sz="1600" b="1">
                <a:solidFill>
                  <a:schemeClr val="tx1"/>
                </a:solidFill>
                <a:latin typeface="Calibri" panose="020F0502020204030204" pitchFamily="34" charset="0"/>
                <a:cs typeface="Calibri" panose="020F0502020204030204" pitchFamily="34" charset="0"/>
              </a:rPr>
              <a:t>Student Number </a:t>
            </a:r>
            <a:r>
              <a:rPr lang="en-US" sz="1600">
                <a:solidFill>
                  <a:schemeClr val="tx1"/>
                </a:solidFill>
                <a:latin typeface="Calibri" panose="020F0502020204030204" pitchFamily="34" charset="0"/>
                <a:cs typeface="Calibri" panose="020F0502020204030204" pitchFamily="34" charset="0"/>
              </a:rPr>
              <a:t>field.</a:t>
            </a:r>
          </a:p>
          <a:p>
            <a:pPr marL="0" indent="0" algn="just">
              <a:buNone/>
            </a:pPr>
            <a:endParaRPr lang="en-US" sz="1700">
              <a:solidFill>
                <a:schemeClr val="tx1"/>
              </a:solidFill>
            </a:endParaRPr>
          </a:p>
          <a:p>
            <a:pPr marL="0" indent="0">
              <a:buNone/>
            </a:pPr>
            <a:endParaRPr lang="en-US"/>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5" name="Slide Number Placeholder 5">
            <a:extLst>
              <a:ext uri="{FF2B5EF4-FFF2-40B4-BE49-F238E27FC236}">
                <a16:creationId xmlns:a16="http://schemas.microsoft.com/office/drawing/2014/main" id="{B74F0F40-925F-410D-AF93-20AEA21E55FC}"/>
              </a:ext>
            </a:extLst>
          </p:cNvPr>
          <p:cNvSpPr>
            <a:spLocks noGrp="1"/>
          </p:cNvSpPr>
          <p:nvPr>
            <p:ph type="sldNum" sz="quarter" idx="12"/>
          </p:nvPr>
        </p:nvSpPr>
        <p:spPr>
          <a:xfrm>
            <a:off x="11420426" y="3986059"/>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19EEA-BB37-43B5-A76F-BD73563ADE14}"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grpSp>
        <p:nvGrpSpPr>
          <p:cNvPr id="2" name="Group 1">
            <a:extLst>
              <a:ext uri="{FF2B5EF4-FFF2-40B4-BE49-F238E27FC236}">
                <a16:creationId xmlns:a16="http://schemas.microsoft.com/office/drawing/2014/main" id="{D930A92F-FAD6-440C-AC73-F5D96FF5DA47}"/>
              </a:ext>
            </a:extLst>
          </p:cNvPr>
          <p:cNvGrpSpPr/>
          <p:nvPr/>
        </p:nvGrpSpPr>
        <p:grpSpPr>
          <a:xfrm>
            <a:off x="5680547" y="4046248"/>
            <a:ext cx="6423218" cy="470296"/>
            <a:chOff x="6096000" y="4000324"/>
            <a:chExt cx="6218791" cy="365125"/>
          </a:xfrm>
        </p:grpSpPr>
        <p:pic>
          <p:nvPicPr>
            <p:cNvPr id="9" name="Picture 8">
              <a:extLst>
                <a:ext uri="{FF2B5EF4-FFF2-40B4-BE49-F238E27FC236}">
                  <a16:creationId xmlns:a16="http://schemas.microsoft.com/office/drawing/2014/main" id="{EA183909-63B5-4AF8-B39C-A961B9878AB5}"/>
                </a:ext>
              </a:extLst>
            </p:cNvPr>
            <p:cNvPicPr>
              <a:picLocks noChangeAspect="1"/>
            </p:cNvPicPr>
            <p:nvPr/>
          </p:nvPicPr>
          <p:blipFill rotWithShape="1">
            <a:blip r:embed="rId2"/>
            <a:srcRect l="44803" b="30338"/>
            <a:stretch/>
          </p:blipFill>
          <p:spPr>
            <a:xfrm>
              <a:off x="8573549" y="4000324"/>
              <a:ext cx="3741242" cy="365125"/>
            </a:xfrm>
            <a:prstGeom prst="rect">
              <a:avLst/>
            </a:prstGeom>
            <a:ln w="38100" cap="sq">
              <a:noFill/>
              <a:prstDash val="solid"/>
              <a:miter lim="800000"/>
            </a:ln>
            <a:effectLst/>
          </p:spPr>
        </p:pic>
        <p:pic>
          <p:nvPicPr>
            <p:cNvPr id="11" name="Picture 10">
              <a:extLst>
                <a:ext uri="{FF2B5EF4-FFF2-40B4-BE49-F238E27FC236}">
                  <a16:creationId xmlns:a16="http://schemas.microsoft.com/office/drawing/2014/main" id="{3CDF535E-7655-4F7D-B7C6-F59DA893448D}"/>
                </a:ext>
              </a:extLst>
            </p:cNvPr>
            <p:cNvPicPr>
              <a:picLocks noChangeAspect="1"/>
            </p:cNvPicPr>
            <p:nvPr/>
          </p:nvPicPr>
          <p:blipFill rotWithShape="1">
            <a:blip r:embed="rId2"/>
            <a:srcRect r="63658" b="33059"/>
            <a:stretch/>
          </p:blipFill>
          <p:spPr>
            <a:xfrm>
              <a:off x="6096000" y="4000324"/>
              <a:ext cx="2463319" cy="350860"/>
            </a:xfrm>
            <a:prstGeom prst="rect">
              <a:avLst/>
            </a:prstGeom>
            <a:ln w="38100" cap="sq">
              <a:noFill/>
              <a:prstDash val="solid"/>
              <a:miter lim="800000"/>
            </a:ln>
            <a:effectLst/>
          </p:spPr>
        </p:pic>
      </p:grpSp>
      <p:sp>
        <p:nvSpPr>
          <p:cNvPr id="4" name="Rectangle 3">
            <a:extLst>
              <a:ext uri="{FF2B5EF4-FFF2-40B4-BE49-F238E27FC236}">
                <a16:creationId xmlns:a16="http://schemas.microsoft.com/office/drawing/2014/main" id="{5EA02416-017E-4213-8DF2-16FC10E704F4}"/>
              </a:ext>
            </a:extLst>
          </p:cNvPr>
          <p:cNvSpPr/>
          <p:nvPr/>
        </p:nvSpPr>
        <p:spPr>
          <a:xfrm>
            <a:off x="5746459" y="4046247"/>
            <a:ext cx="6357306" cy="4702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D99DD566-672F-40E8-82F1-C3A58A1C4353}"/>
              </a:ext>
            </a:extLst>
          </p:cNvPr>
          <p:cNvSpPr/>
          <p:nvPr/>
        </p:nvSpPr>
        <p:spPr>
          <a:xfrm>
            <a:off x="5847127" y="4096897"/>
            <a:ext cx="5606641" cy="3942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8" name="Group 17">
            <a:extLst>
              <a:ext uri="{FF2B5EF4-FFF2-40B4-BE49-F238E27FC236}">
                <a16:creationId xmlns:a16="http://schemas.microsoft.com/office/drawing/2014/main" id="{8B7FBACF-1BFA-4187-B548-E1DB8E856E6F}"/>
              </a:ext>
            </a:extLst>
          </p:cNvPr>
          <p:cNvGrpSpPr/>
          <p:nvPr/>
        </p:nvGrpSpPr>
        <p:grpSpPr>
          <a:xfrm>
            <a:off x="5796818" y="2431833"/>
            <a:ext cx="5059074" cy="406421"/>
            <a:chOff x="5847127" y="5079756"/>
            <a:chExt cx="5059074" cy="406421"/>
          </a:xfrm>
        </p:grpSpPr>
        <p:pic>
          <p:nvPicPr>
            <p:cNvPr id="14" name="Picture 13">
              <a:extLst>
                <a:ext uri="{FF2B5EF4-FFF2-40B4-BE49-F238E27FC236}">
                  <a16:creationId xmlns:a16="http://schemas.microsoft.com/office/drawing/2014/main" id="{ACC721ED-7E1D-420A-A520-5CBE08EAB6FB}"/>
                </a:ext>
              </a:extLst>
            </p:cNvPr>
            <p:cNvPicPr>
              <a:picLocks noChangeAspect="1"/>
            </p:cNvPicPr>
            <p:nvPr/>
          </p:nvPicPr>
          <p:blipFill>
            <a:blip r:embed="rId3"/>
            <a:stretch>
              <a:fillRect/>
            </a:stretch>
          </p:blipFill>
          <p:spPr>
            <a:xfrm>
              <a:off x="6130756" y="5079756"/>
              <a:ext cx="4775445" cy="406421"/>
            </a:xfrm>
            <a:prstGeom prst="rect">
              <a:avLst/>
            </a:prstGeom>
          </p:spPr>
        </p:pic>
        <p:sp>
          <p:nvSpPr>
            <p:cNvPr id="15" name="TextBox 14">
              <a:extLst>
                <a:ext uri="{FF2B5EF4-FFF2-40B4-BE49-F238E27FC236}">
                  <a16:creationId xmlns:a16="http://schemas.microsoft.com/office/drawing/2014/main" id="{F933A7CB-F2C4-4AA8-A1C1-08EEDE07B2FE}"/>
                </a:ext>
              </a:extLst>
            </p:cNvPr>
            <p:cNvSpPr txBox="1"/>
            <p:nvPr/>
          </p:nvSpPr>
          <p:spPr>
            <a:xfrm>
              <a:off x="5847127" y="5226341"/>
              <a:ext cx="1182847" cy="21544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Jackson, Chryse</a:t>
              </a:r>
            </a:p>
          </p:txBody>
        </p:sp>
        <p:sp>
          <p:nvSpPr>
            <p:cNvPr id="16" name="TextBox 15">
              <a:extLst>
                <a:ext uri="{FF2B5EF4-FFF2-40B4-BE49-F238E27FC236}">
                  <a16:creationId xmlns:a16="http://schemas.microsoft.com/office/drawing/2014/main" id="{10F3FCF4-1E4E-476D-8160-DFDC98E85D3F}"/>
                </a:ext>
              </a:extLst>
            </p:cNvPr>
            <p:cNvSpPr txBox="1"/>
            <p:nvPr/>
          </p:nvSpPr>
          <p:spPr>
            <a:xfrm>
              <a:off x="7474591" y="5226341"/>
              <a:ext cx="528506" cy="21544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655723</a:t>
              </a:r>
            </a:p>
          </p:txBody>
        </p:sp>
        <p:sp>
          <p:nvSpPr>
            <p:cNvPr id="17" name="TextBox 16">
              <a:extLst>
                <a:ext uri="{FF2B5EF4-FFF2-40B4-BE49-F238E27FC236}">
                  <a16:creationId xmlns:a16="http://schemas.microsoft.com/office/drawing/2014/main" id="{52C145DC-866D-4EB2-9A2A-7969CCFBB491}"/>
                </a:ext>
              </a:extLst>
            </p:cNvPr>
            <p:cNvSpPr txBox="1"/>
            <p:nvPr/>
          </p:nvSpPr>
          <p:spPr>
            <a:xfrm>
              <a:off x="8555174" y="5209563"/>
              <a:ext cx="840495" cy="215444"/>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1357024680</a:t>
              </a:r>
            </a:p>
          </p:txBody>
        </p:sp>
      </p:grpSp>
      <p:sp>
        <p:nvSpPr>
          <p:cNvPr id="10" name="Rectangle 9">
            <a:extLst>
              <a:ext uri="{FF2B5EF4-FFF2-40B4-BE49-F238E27FC236}">
                <a16:creationId xmlns:a16="http://schemas.microsoft.com/office/drawing/2014/main" id="{DA0DD967-453F-4A13-B428-7A8F83AA39A7}"/>
              </a:ext>
            </a:extLst>
          </p:cNvPr>
          <p:cNvSpPr/>
          <p:nvPr/>
        </p:nvSpPr>
        <p:spPr>
          <a:xfrm>
            <a:off x="7438894" y="2472221"/>
            <a:ext cx="528506" cy="321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7A57C7F9-E496-4291-9E5A-63459732369C}"/>
              </a:ext>
            </a:extLst>
          </p:cNvPr>
          <p:cNvSpPr/>
          <p:nvPr/>
        </p:nvSpPr>
        <p:spPr>
          <a:xfrm>
            <a:off x="5746459" y="2413459"/>
            <a:ext cx="5109433" cy="44931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9504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034875-7813-4A28-B2A7-FA034362A37B}"/>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latin typeface="Arial" panose="020B0604020202020204" pitchFamily="34" charset="0"/>
                <a:cs typeface="Arial" panose="020B0604020202020204" pitchFamily="34" charset="0"/>
              </a:rPr>
              <a:t>R43-172 Accounting and Reporting</a:t>
            </a:r>
          </a:p>
        </p:txBody>
      </p:sp>
      <p:graphicFrame>
        <p:nvGraphicFramePr>
          <p:cNvPr id="5" name="Content Placeholder 2">
            <a:extLst>
              <a:ext uri="{FF2B5EF4-FFF2-40B4-BE49-F238E27FC236}">
                <a16:creationId xmlns:a16="http://schemas.microsoft.com/office/drawing/2014/main" id="{8B60360A-B6ED-2F21-81E5-186E9BF28E9A}"/>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82379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9" y="1896350"/>
            <a:ext cx="8457119" cy="3850109"/>
          </a:xfrm>
        </p:spPr>
        <p:txBody>
          <a:bodyPr>
            <a:normAutofit/>
          </a:bodyPr>
          <a:lstStyle/>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Last Name [</a:t>
            </a:r>
            <a:r>
              <a:rPr lang="en-US" sz="1600" b="1" dirty="0" err="1">
                <a:solidFill>
                  <a:srgbClr val="0070C0"/>
                </a:solidFill>
                <a:latin typeface="Calibri" panose="020F0502020204030204" pitchFamily="34" charset="0"/>
                <a:cs typeface="Calibri" panose="020F0502020204030204" pitchFamily="34" charset="0"/>
              </a:rPr>
              <a:t>Last_Name</a:t>
            </a:r>
            <a:r>
              <a:rPr lang="en-US" sz="1600"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First Name [</a:t>
            </a:r>
            <a:r>
              <a:rPr lang="en-US" sz="1600" b="1" dirty="0" err="1">
                <a:solidFill>
                  <a:srgbClr val="0070C0"/>
                </a:solidFill>
                <a:latin typeface="Calibri" panose="020F0502020204030204" pitchFamily="34" charset="0"/>
                <a:cs typeface="Calibri" panose="020F0502020204030204" pitchFamily="34" charset="0"/>
              </a:rPr>
              <a:t>First_Name</a:t>
            </a:r>
            <a:r>
              <a:rPr lang="en-US" sz="1600"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Middle Name optional [</a:t>
            </a:r>
            <a:r>
              <a:rPr lang="en-US" sz="1600" b="1" dirty="0" err="1">
                <a:solidFill>
                  <a:srgbClr val="0070C0"/>
                </a:solidFill>
                <a:latin typeface="Calibri" panose="020F0502020204030204" pitchFamily="34" charset="0"/>
                <a:cs typeface="Calibri" panose="020F0502020204030204" pitchFamily="34" charset="0"/>
              </a:rPr>
              <a:t>Middle_Name</a:t>
            </a:r>
            <a:r>
              <a:rPr lang="en-US" sz="1600"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Last Name*</a:t>
            </a:r>
            <a:r>
              <a:rPr lang="en-US" sz="1600" b="1" dirty="0">
                <a:solidFill>
                  <a:schemeClr val="tx1"/>
                </a:solidFill>
                <a:latin typeface="Calibri" panose="020F0502020204030204" pitchFamily="34" charset="0"/>
                <a:cs typeface="Calibri" panose="020F0502020204030204" pitchFamily="34" charset="0"/>
              </a:rPr>
              <a:t> [</a:t>
            </a:r>
            <a:r>
              <a:rPr lang="en-US" sz="1600" b="1" dirty="0" err="1">
                <a:solidFill>
                  <a:srgbClr val="0070C0"/>
                </a:solidFill>
                <a:latin typeface="Calibri" panose="020F0502020204030204" pitchFamily="34" charset="0"/>
                <a:cs typeface="Calibri" panose="020F0502020204030204" pitchFamily="34" charset="0"/>
              </a:rPr>
              <a:t>StudentCoreFields.PSCORE_LEGAL_LAST_NAME</a:t>
            </a:r>
            <a:r>
              <a:rPr lang="en-US" sz="1600" b="1"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First Name*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StudentCoreFields.PSCORE_LEGAL_FIRST_NAME</a:t>
            </a:r>
            <a:r>
              <a:rPr lang="en-US" sz="1600" b="1" dirty="0">
                <a:solidFill>
                  <a:schemeClr val="tx1"/>
                </a:solidFill>
                <a:latin typeface="Calibri" panose="020F0502020204030204" pitchFamily="34" charset="0"/>
                <a:cs typeface="Calibri" panose="020F0502020204030204" pitchFamily="34" charset="0"/>
              </a:rPr>
              <a:t>]</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Middle Name* optional </a:t>
            </a:r>
            <a:r>
              <a:rPr lang="en-US" sz="1600" b="1" dirty="0">
                <a:solidFill>
                  <a:schemeClr val="tx1"/>
                </a:solidFill>
                <a:latin typeface="Calibri" panose="020F0502020204030204" pitchFamily="34" charset="0"/>
                <a:cs typeface="Calibri" panose="020F0502020204030204" pitchFamily="34" charset="0"/>
              </a:rPr>
              <a:t>[</a:t>
            </a:r>
            <a:r>
              <a:rPr lang="en-US" sz="1600" b="1" dirty="0" err="1">
                <a:solidFill>
                  <a:srgbClr val="0070C0"/>
                </a:solidFill>
                <a:latin typeface="Calibri" panose="020F0502020204030204" pitchFamily="34" charset="0"/>
                <a:cs typeface="Calibri" panose="020F0502020204030204" pitchFamily="34" charset="0"/>
              </a:rPr>
              <a:t>StudentCoreFields.PSCORE_LEGAL_MIDDLE_NAME</a:t>
            </a:r>
            <a:r>
              <a:rPr lang="en-US" sz="1600" b="1"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Date of Birth* </a:t>
            </a:r>
            <a:r>
              <a:rPr lang="en-US" sz="1600" b="1" dirty="0">
                <a:solidFill>
                  <a:schemeClr val="tx1"/>
                </a:solidFill>
                <a:latin typeface="Calibri" panose="020F0502020204030204" pitchFamily="34" charset="0"/>
                <a:cs typeface="Calibri" panose="020F0502020204030204" pitchFamily="34" charset="0"/>
              </a:rPr>
              <a:t>[</a:t>
            </a:r>
            <a:r>
              <a:rPr lang="en-US" sz="1600" b="1" dirty="0">
                <a:solidFill>
                  <a:srgbClr val="0070C0"/>
                </a:solidFill>
                <a:latin typeface="Calibri" panose="020F0502020204030204" pitchFamily="34" charset="0"/>
                <a:cs typeface="Calibri" panose="020F0502020204030204" pitchFamily="34" charset="0"/>
              </a:rPr>
              <a:t>DOB</a:t>
            </a:r>
            <a:r>
              <a:rPr lang="en-US" sz="1600" b="1" dirty="0">
                <a:solidFill>
                  <a:schemeClr val="tx1"/>
                </a:solidFill>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Preferred Gender </a:t>
            </a:r>
            <a:r>
              <a:rPr lang="en-US" sz="1600" b="1" dirty="0">
                <a:solidFill>
                  <a:schemeClr val="tx1"/>
                </a:solidFill>
                <a:latin typeface="Calibri" panose="020F0502020204030204" pitchFamily="34" charset="0"/>
                <a:cs typeface="Calibri" panose="020F0502020204030204" pitchFamily="34" charset="0"/>
              </a:rPr>
              <a:t>[</a:t>
            </a:r>
            <a:r>
              <a:rPr lang="en-US" sz="1600" b="1" dirty="0">
                <a:solidFill>
                  <a:srgbClr val="0070C0"/>
                </a:solidFill>
                <a:latin typeface="Calibri" panose="020F0502020204030204" pitchFamily="34" charset="0"/>
                <a:cs typeface="Calibri" panose="020F0502020204030204" pitchFamily="34" charset="0"/>
              </a:rPr>
              <a:t>Gender</a:t>
            </a:r>
            <a:r>
              <a:rPr lang="en-US" sz="1600" b="1" dirty="0">
                <a:solidFill>
                  <a:schemeClr val="tx1"/>
                </a:solidFill>
                <a:latin typeface="Calibri" panose="020F0502020204030204" pitchFamily="34" charset="0"/>
                <a:cs typeface="Calibri" panose="020F0502020204030204" pitchFamily="34" charset="0"/>
              </a:rPr>
              <a:t>] </a:t>
            </a:r>
          </a:p>
          <a:p>
            <a:pPr>
              <a:spcBef>
                <a:spcPts val="0"/>
              </a:spcBef>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Legal Gender* [</a:t>
            </a:r>
            <a:r>
              <a:rPr lang="en-US" sz="1600" b="1" dirty="0" err="1">
                <a:solidFill>
                  <a:srgbClr val="0070C0"/>
                </a:solidFill>
                <a:latin typeface="Calibri" panose="020F0502020204030204" pitchFamily="34" charset="0"/>
                <a:cs typeface="Calibri" panose="020F0502020204030204" pitchFamily="34" charset="0"/>
              </a:rPr>
              <a:t>StudentCoreFields.PSCORE_LEGAL_GENDER</a:t>
            </a:r>
            <a:r>
              <a:rPr lang="en-US" sz="1600" b="1" dirty="0">
                <a:solidFill>
                  <a:schemeClr val="tx1"/>
                </a:solidFill>
                <a:latin typeface="Calibri" panose="020F0502020204030204" pitchFamily="34" charset="0"/>
                <a:cs typeface="Calibri" panose="020F0502020204030204" pitchFamily="34" charset="0"/>
              </a:rPr>
              <a:t>]</a:t>
            </a: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lgn="just">
              <a:buNone/>
            </a:pPr>
            <a:r>
              <a:rPr lang="en-US" sz="1600" dirty="0">
                <a:solidFill>
                  <a:schemeClr val="tx1"/>
                </a:solidFill>
                <a:latin typeface="Calibri" panose="020F0502020204030204" pitchFamily="34" charset="0"/>
                <a:cs typeface="Calibri" panose="020F0502020204030204" pitchFamily="34" charset="0"/>
              </a:rPr>
              <a:t>* MUST be exactly as listed on the Birth Certificate.</a:t>
            </a:r>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457119"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Fields on the Student Demographic’s Page:  Each field MUST be populated.</a:t>
            </a:r>
          </a:p>
        </p:txBody>
      </p:sp>
      <p:pic>
        <p:nvPicPr>
          <p:cNvPr id="15" name="Picture 14">
            <a:extLst>
              <a:ext uri="{FF2B5EF4-FFF2-40B4-BE49-F238E27FC236}">
                <a16:creationId xmlns:a16="http://schemas.microsoft.com/office/drawing/2014/main" id="{8EFBE0FA-D9BB-42DA-B244-3E76661A6FBF}"/>
              </a:ext>
            </a:extLst>
          </p:cNvPr>
          <p:cNvPicPr>
            <a:picLocks noChangeAspect="1"/>
          </p:cNvPicPr>
          <p:nvPr/>
        </p:nvPicPr>
        <p:blipFill>
          <a:blip r:embed="rId2"/>
          <a:stretch>
            <a:fillRect/>
          </a:stretch>
        </p:blipFill>
        <p:spPr>
          <a:xfrm>
            <a:off x="527490" y="5062404"/>
            <a:ext cx="6636091" cy="1212912"/>
          </a:xfrm>
          <a:prstGeom prst="rect">
            <a:avLst/>
          </a:prstGeom>
          <a:ln w="38100">
            <a:solidFill>
              <a:schemeClr val="accent1"/>
            </a:solidFill>
          </a:ln>
        </p:spPr>
      </p:pic>
      <p:pic>
        <p:nvPicPr>
          <p:cNvPr id="17" name="Picture 16">
            <a:extLst>
              <a:ext uri="{FF2B5EF4-FFF2-40B4-BE49-F238E27FC236}">
                <a16:creationId xmlns:a16="http://schemas.microsoft.com/office/drawing/2014/main" id="{051BC510-955F-406F-80E4-AA7E665CF781}"/>
              </a:ext>
            </a:extLst>
          </p:cNvPr>
          <p:cNvPicPr>
            <a:picLocks noChangeAspect="1"/>
          </p:cNvPicPr>
          <p:nvPr/>
        </p:nvPicPr>
        <p:blipFill>
          <a:blip r:embed="rId3"/>
          <a:stretch>
            <a:fillRect/>
          </a:stretch>
        </p:blipFill>
        <p:spPr>
          <a:xfrm>
            <a:off x="7799874" y="5029281"/>
            <a:ext cx="3206915" cy="361969"/>
          </a:xfrm>
          <a:prstGeom prst="rect">
            <a:avLst/>
          </a:prstGeom>
          <a:ln w="38100">
            <a:solidFill>
              <a:schemeClr val="accent1"/>
            </a:solidFill>
          </a:ln>
        </p:spPr>
      </p:pic>
      <p:pic>
        <p:nvPicPr>
          <p:cNvPr id="19" name="Picture 18">
            <a:extLst>
              <a:ext uri="{FF2B5EF4-FFF2-40B4-BE49-F238E27FC236}">
                <a16:creationId xmlns:a16="http://schemas.microsoft.com/office/drawing/2014/main" id="{6E20F3A6-5C39-42CC-9969-1FCD123E92F7}"/>
              </a:ext>
            </a:extLst>
          </p:cNvPr>
          <p:cNvPicPr>
            <a:picLocks noChangeAspect="1"/>
          </p:cNvPicPr>
          <p:nvPr/>
        </p:nvPicPr>
        <p:blipFill>
          <a:blip r:embed="rId4"/>
          <a:stretch>
            <a:fillRect/>
          </a:stretch>
        </p:blipFill>
        <p:spPr>
          <a:xfrm>
            <a:off x="7765280" y="5617842"/>
            <a:ext cx="3429176" cy="673135"/>
          </a:xfrm>
          <a:prstGeom prst="rect">
            <a:avLst/>
          </a:prstGeom>
          <a:ln w="38100">
            <a:solidFill>
              <a:schemeClr val="accent1"/>
            </a:solidFill>
          </a:ln>
        </p:spPr>
      </p:pic>
    </p:spTree>
    <p:extLst>
      <p:ext uri="{BB962C8B-B14F-4D97-AF65-F5344CB8AC3E}">
        <p14:creationId xmlns:p14="http://schemas.microsoft.com/office/powerpoint/2010/main" val="246397647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9" y="1896350"/>
            <a:ext cx="9656746" cy="1157243"/>
          </a:xfrm>
        </p:spPr>
        <p:txBody>
          <a:bodyPr>
            <a:normAutofit/>
          </a:bodyPr>
          <a:lstStyle/>
          <a:p>
            <a:pPr>
              <a:spcBef>
                <a:spcPts val="0"/>
              </a:spcBef>
              <a:buFont typeface="Wingdings" panose="05000000000000000000" pitchFamily="2" charset="2"/>
              <a:buChar char="§"/>
            </a:pPr>
            <a:r>
              <a:rPr lang="en-US" sz="1600">
                <a:latin typeface="Calibri" panose="020F0502020204030204" pitchFamily="34" charset="0"/>
                <a:cs typeface="Calibri" panose="020F0502020204030204" pitchFamily="34" charset="0"/>
              </a:rPr>
              <a:t>Ethnicity </a:t>
            </a:r>
            <a:r>
              <a:rPr lang="en-US" sz="1600" b="1">
                <a:latin typeface="Calibri" panose="020F0502020204030204" pitchFamily="34" charset="0"/>
                <a:cs typeface="Calibri" panose="020F0502020204030204" pitchFamily="34" charset="0"/>
              </a:rPr>
              <a:t>[</a:t>
            </a:r>
            <a:r>
              <a:rPr lang="en-US" sz="1600" b="1" err="1">
                <a:solidFill>
                  <a:srgbClr val="0070C0"/>
                </a:solidFill>
                <a:effectLst/>
                <a:latin typeface="Calibri" panose="020F0502020204030204" pitchFamily="34" charset="0"/>
                <a:ea typeface="Calibri" panose="020F0502020204030204" pitchFamily="34" charset="0"/>
                <a:cs typeface="Calibri" panose="020F0502020204030204" pitchFamily="34" charset="0"/>
              </a:rPr>
              <a:t>FedEthnicity</a:t>
            </a:r>
            <a:r>
              <a:rPr lang="en-US" sz="1600" b="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rPr>
              <a:t>– Select Yes or No</a:t>
            </a:r>
            <a:endParaRPr lang="en-US" sz="1600">
              <a:solidFill>
                <a:schemeClr val="tx1"/>
              </a:solidFill>
              <a:latin typeface="Calibri" panose="020F0502020204030204" pitchFamily="34" charset="0"/>
              <a:cs typeface="Calibri" panose="020F0502020204030204" pitchFamily="34" charset="0"/>
            </a:endParaRPr>
          </a:p>
          <a:p>
            <a:pPr>
              <a:spcBef>
                <a:spcPts val="0"/>
              </a:spcBef>
              <a:buFont typeface="Wingdings" panose="05000000000000000000" pitchFamily="2" charset="2"/>
              <a:buChar char="§"/>
            </a:pPr>
            <a:r>
              <a:rPr lang="en-US" sz="1600">
                <a:latin typeface="Calibri" panose="020F0502020204030204" pitchFamily="34" charset="0"/>
                <a:cs typeface="Calibri" panose="020F0502020204030204" pitchFamily="34" charset="0"/>
              </a:rPr>
              <a:t>Scheduling/Reporting Ethnicity </a:t>
            </a:r>
            <a:r>
              <a:rPr lang="en-US" sz="1600" b="1">
                <a:latin typeface="Calibri" panose="020F0502020204030204" pitchFamily="34" charset="0"/>
                <a:cs typeface="Calibri" panose="020F0502020204030204" pitchFamily="34" charset="0"/>
              </a:rPr>
              <a:t>[</a:t>
            </a:r>
            <a:r>
              <a:rPr lang="en-US" sz="1600" b="1">
                <a:solidFill>
                  <a:srgbClr val="0070C0"/>
                </a:solidFill>
                <a:latin typeface="Calibri" panose="020F0502020204030204" pitchFamily="34" charset="0"/>
                <a:cs typeface="Calibri" panose="020F0502020204030204" pitchFamily="34" charset="0"/>
              </a:rPr>
              <a:t>Ethnicity</a:t>
            </a:r>
            <a:r>
              <a:rPr lang="en-US" sz="1600" b="1">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rPr>
              <a:t> – Select from dropdown</a:t>
            </a:r>
            <a:endParaRPr lang="en-US" sz="1600">
              <a:latin typeface="Calibri" panose="020F0502020204030204" pitchFamily="34" charset="0"/>
              <a:cs typeface="Calibri" panose="020F0502020204030204" pitchFamily="34" charset="0"/>
            </a:endParaRPr>
          </a:p>
          <a:p>
            <a:pPr>
              <a:spcBef>
                <a:spcPts val="0"/>
              </a:spcBef>
              <a:buFont typeface="Wingdings" panose="05000000000000000000" pitchFamily="2" charset="2"/>
              <a:buChar char="§"/>
            </a:pPr>
            <a:r>
              <a:rPr lang="en-US" sz="1600">
                <a:latin typeface="Calibri" panose="020F0502020204030204" pitchFamily="34" charset="0"/>
                <a:cs typeface="Calibri" panose="020F0502020204030204" pitchFamily="34" charset="0"/>
              </a:rPr>
              <a:t>Race</a:t>
            </a:r>
            <a:r>
              <a:rPr lang="en-US" sz="1600" b="1">
                <a:latin typeface="Calibri" panose="020F0502020204030204" pitchFamily="34" charset="0"/>
                <a:cs typeface="Calibri" panose="020F0502020204030204" pitchFamily="34" charset="0"/>
              </a:rPr>
              <a:t> [</a:t>
            </a:r>
            <a:r>
              <a:rPr lang="en-US" sz="1600" b="1" err="1">
                <a:solidFill>
                  <a:srgbClr val="0070C0"/>
                </a:solidFill>
                <a:latin typeface="Calibri" panose="020F0502020204030204" pitchFamily="34" charset="0"/>
                <a:cs typeface="Calibri" panose="020F0502020204030204" pitchFamily="34" charset="0"/>
              </a:rPr>
              <a:t>RaceCode</a:t>
            </a:r>
            <a:r>
              <a:rPr lang="en-US" sz="1600" b="1">
                <a:latin typeface="Calibri" panose="020F0502020204030204" pitchFamily="34" charset="0"/>
                <a:cs typeface="Calibri" panose="020F0502020204030204" pitchFamily="34" charset="0"/>
              </a:rPr>
              <a:t>] </a:t>
            </a:r>
            <a:r>
              <a:rPr lang="en-US" sz="1600">
                <a:solidFill>
                  <a:schemeClr val="tx1"/>
                </a:solidFill>
                <a:latin typeface="Calibri" panose="020F0502020204030204" pitchFamily="34" charset="0"/>
                <a:cs typeface="Calibri" panose="020F0502020204030204" pitchFamily="34" charset="0"/>
              </a:rPr>
              <a:t>Check each appliable option including students reporting as Hispanic or Latino.</a:t>
            </a:r>
          </a:p>
          <a:p>
            <a:pPr marL="0" indent="0">
              <a:buNone/>
            </a:pPr>
            <a:endParaRPr lang="en-US">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Trebuchet MS" panose="020B0603020202020204"/>
                <a:ea typeface="+mn-ea"/>
                <a:cs typeface="+mn-cs"/>
              </a:rPr>
              <a:t>Fields on the Student Demographic’s Page:  Each field MUST be populated.</a:t>
            </a:r>
          </a:p>
        </p:txBody>
      </p:sp>
      <p:grpSp>
        <p:nvGrpSpPr>
          <p:cNvPr id="11" name="Group 10">
            <a:extLst>
              <a:ext uri="{FF2B5EF4-FFF2-40B4-BE49-F238E27FC236}">
                <a16:creationId xmlns:a16="http://schemas.microsoft.com/office/drawing/2014/main" id="{1A699B0B-8000-44B2-A012-A064BE8545DE}"/>
              </a:ext>
            </a:extLst>
          </p:cNvPr>
          <p:cNvGrpSpPr/>
          <p:nvPr/>
        </p:nvGrpSpPr>
        <p:grpSpPr>
          <a:xfrm>
            <a:off x="947956" y="3053593"/>
            <a:ext cx="6132352" cy="3716323"/>
            <a:chOff x="947956" y="3053593"/>
            <a:chExt cx="6132352" cy="3716323"/>
          </a:xfrm>
        </p:grpSpPr>
        <p:grpSp>
          <p:nvGrpSpPr>
            <p:cNvPr id="9" name="Group 8">
              <a:extLst>
                <a:ext uri="{FF2B5EF4-FFF2-40B4-BE49-F238E27FC236}">
                  <a16:creationId xmlns:a16="http://schemas.microsoft.com/office/drawing/2014/main" id="{87DDD51C-BE73-46CC-AD1A-A7C5081AB76E}"/>
                </a:ext>
              </a:extLst>
            </p:cNvPr>
            <p:cNvGrpSpPr/>
            <p:nvPr/>
          </p:nvGrpSpPr>
          <p:grpSpPr>
            <a:xfrm>
              <a:off x="958082" y="3053593"/>
              <a:ext cx="6064562" cy="3655775"/>
              <a:chOff x="949693" y="3208279"/>
              <a:chExt cx="6064562" cy="3655775"/>
            </a:xfrm>
          </p:grpSpPr>
          <p:pic>
            <p:nvPicPr>
              <p:cNvPr id="4" name="Picture 3">
                <a:extLst>
                  <a:ext uri="{FF2B5EF4-FFF2-40B4-BE49-F238E27FC236}">
                    <a16:creationId xmlns:a16="http://schemas.microsoft.com/office/drawing/2014/main" id="{6FF6F3AE-4E43-403F-BCC1-8EBBC6C7B747}"/>
                  </a:ext>
                </a:extLst>
              </p:cNvPr>
              <p:cNvPicPr>
                <a:picLocks noChangeAspect="1"/>
              </p:cNvPicPr>
              <p:nvPr/>
            </p:nvPicPr>
            <p:blipFill>
              <a:blip r:embed="rId2"/>
              <a:stretch>
                <a:fillRect/>
              </a:stretch>
            </p:blipFill>
            <p:spPr>
              <a:xfrm>
                <a:off x="949693" y="3208279"/>
                <a:ext cx="6064562" cy="2775093"/>
              </a:xfrm>
              <a:prstGeom prst="rect">
                <a:avLst/>
              </a:prstGeom>
            </p:spPr>
          </p:pic>
          <p:pic>
            <p:nvPicPr>
              <p:cNvPr id="6" name="Picture 5">
                <a:extLst>
                  <a:ext uri="{FF2B5EF4-FFF2-40B4-BE49-F238E27FC236}">
                    <a16:creationId xmlns:a16="http://schemas.microsoft.com/office/drawing/2014/main" id="{1CD0906F-AC8C-4F47-A5B8-2C3557317267}"/>
                  </a:ext>
                </a:extLst>
              </p:cNvPr>
              <p:cNvPicPr>
                <a:picLocks noChangeAspect="1"/>
              </p:cNvPicPr>
              <p:nvPr/>
            </p:nvPicPr>
            <p:blipFill>
              <a:blip r:embed="rId3"/>
              <a:stretch>
                <a:fillRect/>
              </a:stretch>
            </p:blipFill>
            <p:spPr>
              <a:xfrm>
                <a:off x="2785146" y="5570255"/>
                <a:ext cx="2709644" cy="1293799"/>
              </a:xfrm>
              <a:prstGeom prst="rect">
                <a:avLst/>
              </a:prstGeom>
            </p:spPr>
          </p:pic>
        </p:grpSp>
        <p:sp>
          <p:nvSpPr>
            <p:cNvPr id="10" name="Rectangle 9">
              <a:extLst>
                <a:ext uri="{FF2B5EF4-FFF2-40B4-BE49-F238E27FC236}">
                  <a16:creationId xmlns:a16="http://schemas.microsoft.com/office/drawing/2014/main" id="{87CA4212-1046-4EEA-BD5C-64B3CDCC6678}"/>
                </a:ext>
              </a:extLst>
            </p:cNvPr>
            <p:cNvSpPr/>
            <p:nvPr/>
          </p:nvSpPr>
          <p:spPr>
            <a:xfrm>
              <a:off x="947956" y="3053593"/>
              <a:ext cx="6132352" cy="37163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3563116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9" y="1896350"/>
            <a:ext cx="9656746" cy="1187423"/>
          </a:xfrm>
        </p:spPr>
        <p:txBody>
          <a:bodyPr>
            <a:normAutofit/>
          </a:bodyPr>
          <a:lstStyle/>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Entry Date </a:t>
            </a:r>
            <a:r>
              <a:rPr lang="en-US" sz="1600" b="1">
                <a:solidFill>
                  <a:schemeClr val="tx1"/>
                </a:solidFill>
                <a:latin typeface="Calibri" panose="020F0502020204030204" pitchFamily="34" charset="0"/>
                <a:cs typeface="Calibri" panose="020F0502020204030204" pitchFamily="34" charset="0"/>
              </a:rPr>
              <a:t>[</a:t>
            </a:r>
            <a:r>
              <a:rPr lang="en-US" sz="1600" b="1" err="1">
                <a:solidFill>
                  <a:srgbClr val="0070C0"/>
                </a:solidFill>
                <a:latin typeface="Calibri" panose="020F0502020204030204" pitchFamily="34" charset="0"/>
                <a:cs typeface="Calibri" panose="020F0502020204030204" pitchFamily="34" charset="0"/>
              </a:rPr>
              <a:t>EntryDate</a:t>
            </a:r>
            <a:r>
              <a:rPr lang="en-US" sz="1600" b="1">
                <a:solidFill>
                  <a:schemeClr val="tx1"/>
                </a:solidFill>
                <a:latin typeface="Calibri" panose="020F0502020204030204" pitchFamily="34" charset="0"/>
                <a:cs typeface="Calibri" panose="020F0502020204030204" pitchFamily="34" charset="0"/>
              </a:rPr>
              <a:t>]</a:t>
            </a:r>
            <a:r>
              <a:rPr lang="en-US" sz="1600">
                <a:solidFill>
                  <a:schemeClr val="tx1"/>
                </a:solidFill>
                <a:latin typeface="Calibri" panose="020F0502020204030204" pitchFamily="34" charset="0"/>
                <a:cs typeface="Calibri" panose="020F0502020204030204" pitchFamily="34" charset="0"/>
              </a:rPr>
              <a:t> - The first day the student is supposed to attend school.</a:t>
            </a:r>
          </a:p>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Entry Code </a:t>
            </a:r>
            <a:r>
              <a:rPr lang="en-US" sz="1600" b="1">
                <a:solidFill>
                  <a:schemeClr val="tx1"/>
                </a:solidFill>
                <a:latin typeface="Calibri" panose="020F0502020204030204" pitchFamily="34" charset="0"/>
                <a:cs typeface="Calibri" panose="020F0502020204030204" pitchFamily="34" charset="0"/>
              </a:rPr>
              <a:t>[</a:t>
            </a:r>
            <a:r>
              <a:rPr lang="en-US" sz="1600" b="1" err="1">
                <a:solidFill>
                  <a:srgbClr val="0070C0"/>
                </a:solidFill>
                <a:latin typeface="Calibri" panose="020F0502020204030204" pitchFamily="34" charset="0"/>
                <a:cs typeface="Calibri" panose="020F0502020204030204" pitchFamily="34" charset="0"/>
              </a:rPr>
              <a:t>EntryCode</a:t>
            </a:r>
            <a:r>
              <a:rPr lang="en-US" sz="1600" b="1">
                <a:solidFill>
                  <a:schemeClr val="tx1"/>
                </a:solidFill>
                <a:latin typeface="Calibri" panose="020F0502020204030204" pitchFamily="34" charset="0"/>
                <a:cs typeface="Calibri" panose="020F0502020204030204" pitchFamily="34" charset="0"/>
              </a:rPr>
              <a:t>] </a:t>
            </a:r>
            <a:r>
              <a:rPr lang="en-US" sz="1600">
                <a:solidFill>
                  <a:schemeClr val="tx1"/>
                </a:solidFill>
                <a:latin typeface="Calibri" panose="020F0502020204030204" pitchFamily="34" charset="0"/>
                <a:cs typeface="Calibri" panose="020F0502020204030204" pitchFamily="34" charset="0"/>
              </a:rPr>
              <a:t>- States if the student is or is not eligible for South Carolina state funding.</a:t>
            </a:r>
          </a:p>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Exit Date </a:t>
            </a:r>
            <a:r>
              <a:rPr lang="en-US" sz="1600" b="1">
                <a:solidFill>
                  <a:schemeClr val="tx1"/>
                </a:solidFill>
                <a:latin typeface="Calibri" panose="020F0502020204030204" pitchFamily="34" charset="0"/>
                <a:cs typeface="Calibri" panose="020F0502020204030204" pitchFamily="34" charset="0"/>
              </a:rPr>
              <a:t>[</a:t>
            </a:r>
            <a:r>
              <a:rPr lang="en-US" sz="1600" b="1" err="1">
                <a:solidFill>
                  <a:srgbClr val="0070C0"/>
                </a:solidFill>
                <a:latin typeface="Calibri" panose="020F0502020204030204" pitchFamily="34" charset="0"/>
                <a:cs typeface="Calibri" panose="020F0502020204030204" pitchFamily="34" charset="0"/>
              </a:rPr>
              <a:t>ExitDate</a:t>
            </a:r>
            <a:r>
              <a:rPr lang="en-US" sz="1600" b="1">
                <a:solidFill>
                  <a:schemeClr val="tx1"/>
                </a:solidFill>
                <a:latin typeface="Calibri" panose="020F0502020204030204" pitchFamily="34" charset="0"/>
                <a:cs typeface="Calibri" panose="020F0502020204030204" pitchFamily="34" charset="0"/>
              </a:rPr>
              <a:t>]</a:t>
            </a:r>
            <a:r>
              <a:rPr lang="en-US" sz="1600">
                <a:solidFill>
                  <a:schemeClr val="tx1"/>
                </a:solidFill>
                <a:latin typeface="Calibri" panose="020F0502020204030204" pitchFamily="34" charset="0"/>
                <a:cs typeface="Calibri" panose="020F0502020204030204" pitchFamily="34" charset="0"/>
              </a:rPr>
              <a:t> - The last day the student is enrolled at the school for the current year.</a:t>
            </a:r>
          </a:p>
          <a:p>
            <a:pPr algn="just">
              <a:spcBef>
                <a:spcPts val="0"/>
              </a:spcBef>
              <a:buFont typeface="Wingdings" panose="05000000000000000000" pitchFamily="2" charset="2"/>
              <a:buChar char="§"/>
            </a:pPr>
            <a:r>
              <a:rPr lang="en-US" sz="1600">
                <a:solidFill>
                  <a:schemeClr val="tx1"/>
                </a:solidFill>
                <a:latin typeface="Calibri" panose="020F0502020204030204" pitchFamily="34" charset="0"/>
                <a:cs typeface="Calibri" panose="020F0502020204030204" pitchFamily="34" charset="0"/>
              </a:rPr>
              <a:t>Exit Code* </a:t>
            </a:r>
            <a:r>
              <a:rPr lang="en-US" sz="1600" b="1">
                <a:solidFill>
                  <a:schemeClr val="tx1"/>
                </a:solidFill>
                <a:latin typeface="Calibri" panose="020F0502020204030204" pitchFamily="34" charset="0"/>
                <a:cs typeface="Calibri" panose="020F0502020204030204" pitchFamily="34" charset="0"/>
              </a:rPr>
              <a:t>[</a:t>
            </a:r>
            <a:r>
              <a:rPr lang="en-US" sz="1600" b="1" err="1">
                <a:solidFill>
                  <a:srgbClr val="0070C0"/>
                </a:solidFill>
                <a:latin typeface="Calibri" panose="020F0502020204030204" pitchFamily="34" charset="0"/>
                <a:cs typeface="Calibri" panose="020F0502020204030204" pitchFamily="34" charset="0"/>
              </a:rPr>
              <a:t>ExitCode</a:t>
            </a:r>
            <a:r>
              <a:rPr lang="en-US" sz="1600" b="1">
                <a:solidFill>
                  <a:schemeClr val="tx1"/>
                </a:solidFill>
                <a:latin typeface="Calibri" panose="020F0502020204030204" pitchFamily="34" charset="0"/>
                <a:cs typeface="Calibri" panose="020F0502020204030204" pitchFamily="34" charset="0"/>
              </a:rPr>
              <a:t>]</a:t>
            </a:r>
            <a:r>
              <a:rPr lang="en-US" sz="1600">
                <a:solidFill>
                  <a:schemeClr val="tx1"/>
                </a:solidFill>
                <a:latin typeface="Calibri" panose="020F0502020204030204" pitchFamily="34" charset="0"/>
                <a:cs typeface="Calibri" panose="020F0502020204030204" pitchFamily="34" charset="0"/>
              </a:rPr>
              <a:t> - Identifies the reasoning behind a student withdraw from school.</a:t>
            </a:r>
          </a:p>
          <a:p>
            <a:pPr marL="0" indent="0">
              <a:buNone/>
            </a:pPr>
            <a:endParaRPr lang="en-US">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Fields on the Student Transfer Info Edit Page:  Each field MUST be populated.</a:t>
            </a:r>
          </a:p>
        </p:txBody>
      </p:sp>
      <p:pic>
        <p:nvPicPr>
          <p:cNvPr id="5" name="Picture 4">
            <a:extLst>
              <a:ext uri="{FF2B5EF4-FFF2-40B4-BE49-F238E27FC236}">
                <a16:creationId xmlns:a16="http://schemas.microsoft.com/office/drawing/2014/main" id="{AA4C983F-D2C0-4150-921A-5FEDDDDB7D21}"/>
              </a:ext>
            </a:extLst>
          </p:cNvPr>
          <p:cNvPicPr>
            <a:picLocks noChangeAspect="1"/>
          </p:cNvPicPr>
          <p:nvPr/>
        </p:nvPicPr>
        <p:blipFill>
          <a:blip r:embed="rId2"/>
          <a:stretch>
            <a:fillRect/>
          </a:stretch>
        </p:blipFill>
        <p:spPr>
          <a:xfrm>
            <a:off x="7517116" y="3080292"/>
            <a:ext cx="4355481" cy="3717417"/>
          </a:xfrm>
          <a:prstGeom prst="rect">
            <a:avLst/>
          </a:prstGeom>
          <a:ln w="38100">
            <a:solidFill>
              <a:schemeClr val="accent1"/>
            </a:solidFill>
          </a:ln>
        </p:spPr>
      </p:pic>
      <p:sp>
        <p:nvSpPr>
          <p:cNvPr id="14" name="Content Placeholder 2">
            <a:extLst>
              <a:ext uri="{FF2B5EF4-FFF2-40B4-BE49-F238E27FC236}">
                <a16:creationId xmlns:a16="http://schemas.microsoft.com/office/drawing/2014/main" id="{27D2DAD4-3525-448C-8B53-FE481E3AFA54}"/>
              </a:ext>
            </a:extLst>
          </p:cNvPr>
          <p:cNvSpPr txBox="1">
            <a:spLocks/>
          </p:cNvSpPr>
          <p:nvPr/>
        </p:nvSpPr>
        <p:spPr>
          <a:xfrm>
            <a:off x="527488" y="3158606"/>
            <a:ext cx="6661877" cy="358614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10000"/>
              </a:lnSpc>
              <a:spcBef>
                <a:spcPts val="0"/>
              </a:spcBef>
              <a:spcAft>
                <a:spcPts val="0"/>
              </a:spcAft>
              <a:buClr>
                <a:srgbClr val="932313"/>
              </a:buClr>
              <a:buSzPct val="80000"/>
              <a:buFont typeface="Wingdings 3" charset="2"/>
              <a:buNone/>
              <a:tabLst/>
              <a:defRPr/>
            </a:pP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Exit Codes </a:t>
            </a: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for actively enrolled students remain blank until auto-populated during the Roll Over.  Exit Codes for No Shows and students who withdraw during the school year are populated by you.</a:t>
            </a:r>
          </a:p>
          <a:p>
            <a:pPr marL="0" marR="0" lvl="0" indent="0" algn="just" defTabSz="457200" rtl="0" eaLnBrk="1" fontAlgn="auto" latinLnBrk="0" hangingPunct="1">
              <a:lnSpc>
                <a:spcPct val="110000"/>
              </a:lnSpc>
              <a:spcBef>
                <a:spcPts val="0"/>
              </a:spcBef>
              <a:spcAft>
                <a:spcPts val="0"/>
              </a:spcAft>
              <a:buClr>
                <a:srgbClr val="932313"/>
              </a:buClr>
              <a:buSzPct val="80000"/>
              <a:buFont typeface="Wingdings 3" charset="2"/>
              <a:buNone/>
              <a:tabLst/>
              <a:defRPr/>
            </a:pPr>
            <a:endPar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10000"/>
              </a:lnSpc>
              <a:spcBef>
                <a:spcPts val="0"/>
              </a:spcBef>
              <a:spcAft>
                <a:spcPts val="0"/>
              </a:spcAft>
              <a:buClr>
                <a:srgbClr val="932313"/>
              </a:buClr>
              <a:buSzPct val="80000"/>
              <a:buFont typeface="Wingdings" panose="05000000000000000000" pitchFamily="2" charset="2"/>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Full Time Equivalences </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FTEID</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The FTE determines the daily attendance value a student receives for a scheduled day. The FTE value directly influences the attendance and membership results for all students.</a:t>
            </a:r>
          </a:p>
          <a:p>
            <a:pPr marL="342900" marR="0" lvl="0" indent="-342900" algn="just" defTabSz="457200" rtl="0" eaLnBrk="1" fontAlgn="auto" latinLnBrk="0" hangingPunct="1">
              <a:lnSpc>
                <a:spcPct val="110000"/>
              </a:lnSpc>
              <a:spcBef>
                <a:spcPts val="0"/>
              </a:spcBef>
              <a:spcAft>
                <a:spcPts val="0"/>
              </a:spcAft>
              <a:buClr>
                <a:srgbClr val="932313"/>
              </a:buClr>
              <a:buSzPct val="80000"/>
              <a:buFont typeface="Wingdings" panose="05000000000000000000" pitchFamily="2" charset="2"/>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Grade Level </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Grade_Level</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just" defTabSz="457200" rtl="0" eaLnBrk="1" fontAlgn="auto" latinLnBrk="0" hangingPunct="1">
              <a:lnSpc>
                <a:spcPct val="110000"/>
              </a:lnSpc>
              <a:spcBef>
                <a:spcPts val="0"/>
              </a:spcBef>
              <a:spcAft>
                <a:spcPts val="0"/>
              </a:spcAft>
              <a:buClr>
                <a:srgbClr val="932313"/>
              </a:buClr>
              <a:buSzPct val="80000"/>
              <a:buFont typeface="Wingdings" panose="05000000000000000000" pitchFamily="2" charset="2"/>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District of Residence </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1"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DistrictOfResidence</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Select from the dropdown the school district </a:t>
            </a:r>
            <a:r>
              <a:rPr kumimoji="0" lang="en-US" sz="17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 which the student currently resides</a:t>
            </a:r>
            <a:r>
              <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7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No student resides in a charter district. Be accurate – this impacts funding!</a:t>
            </a:r>
            <a:endParaRPr kumimoji="0" lang="en-US" sz="17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10000"/>
              </a:lnSpc>
              <a:spcBef>
                <a:spcPts val="0"/>
              </a:spcBef>
              <a:spcAft>
                <a:spcPts val="0"/>
              </a:spcAft>
              <a:buClr>
                <a:srgbClr val="932313"/>
              </a:buClr>
              <a:buSzPct val="80000"/>
              <a:buFont typeface="Wingdings 3" charset="2"/>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4508072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8" y="1762124"/>
            <a:ext cx="7433664" cy="2667805"/>
          </a:xfrm>
        </p:spPr>
        <p:txBody>
          <a:bodyPr>
            <a:normAutofit fontScale="92500" lnSpcReduction="20000"/>
          </a:bodyPr>
          <a:lstStyle/>
          <a:p>
            <a:pPr>
              <a:lnSpc>
                <a:spcPct val="110000"/>
              </a:lnSpc>
              <a:spcBef>
                <a:spcPts val="0"/>
              </a:spcBef>
              <a:buFont typeface="Wingdings" panose="05000000000000000000" pitchFamily="2" charset="2"/>
              <a:buChar char="§"/>
            </a:pPr>
            <a:r>
              <a:rPr lang="en-US" sz="1900">
                <a:solidFill>
                  <a:schemeClr val="tx1"/>
                </a:solidFill>
                <a:latin typeface="Calibri" panose="020F0502020204030204" pitchFamily="34" charset="0"/>
                <a:cs typeface="Calibri" panose="020F0502020204030204" pitchFamily="34" charset="0"/>
              </a:rPr>
              <a:t>State Student Number/</a:t>
            </a:r>
            <a:r>
              <a:rPr lang="en-US" sz="1900" err="1">
                <a:solidFill>
                  <a:schemeClr val="tx1"/>
                </a:solidFill>
                <a:latin typeface="Calibri" panose="020F0502020204030204" pitchFamily="34" charset="0"/>
                <a:cs typeface="Calibri" panose="020F0502020204030204" pitchFamily="34" charset="0"/>
              </a:rPr>
              <a:t>StateID</a:t>
            </a:r>
            <a:r>
              <a:rPr lang="en-US" sz="1900">
                <a:solidFill>
                  <a:schemeClr val="tx1"/>
                </a:solidFill>
                <a:latin typeface="Calibri" panose="020F0502020204030204" pitchFamily="34" charset="0"/>
                <a:cs typeface="Calibri" panose="020F0502020204030204" pitchFamily="34" charset="0"/>
              </a:rPr>
              <a:t>/SUNS </a:t>
            </a:r>
            <a:r>
              <a:rPr lang="en-US" sz="1900" b="1">
                <a:solidFill>
                  <a:schemeClr val="tx1"/>
                </a:solidFill>
                <a:latin typeface="Calibri" panose="020F0502020204030204" pitchFamily="34" charset="0"/>
                <a:cs typeface="Calibri" panose="020F0502020204030204" pitchFamily="34" charset="0"/>
              </a:rPr>
              <a:t>[</a:t>
            </a:r>
            <a:r>
              <a:rPr lang="en-US" sz="1900" b="1">
                <a:solidFill>
                  <a:srgbClr val="0070C0"/>
                </a:solidFill>
                <a:latin typeface="Calibri" panose="020F0502020204030204" pitchFamily="34" charset="0"/>
                <a:cs typeface="Calibri" panose="020F0502020204030204" pitchFamily="34" charset="0"/>
              </a:rPr>
              <a:t>State_StudentNumber</a:t>
            </a:r>
            <a:r>
              <a:rPr lang="en-US" sz="1900" b="1">
                <a:solidFill>
                  <a:schemeClr val="tx1"/>
                </a:solidFill>
                <a:latin typeface="Calibri" panose="020F0502020204030204" pitchFamily="34" charset="0"/>
                <a:cs typeface="Calibri" panose="020F0502020204030204" pitchFamily="34" charset="0"/>
              </a:rPr>
              <a:t>] </a:t>
            </a:r>
            <a:r>
              <a:rPr lang="en-US" sz="1900">
                <a:solidFill>
                  <a:schemeClr val="tx1"/>
                </a:solidFill>
                <a:latin typeface="Calibri" panose="020F0502020204030204" pitchFamily="34" charset="0"/>
                <a:cs typeface="Calibri" panose="020F0502020204030204" pitchFamily="34" charset="0"/>
              </a:rPr>
              <a:t>– Cannot be blank and is a unique state ID number that is assigned to all students throughout the state of South Carolina.</a:t>
            </a:r>
          </a:p>
          <a:p>
            <a:pPr>
              <a:lnSpc>
                <a:spcPct val="110000"/>
              </a:lnSpc>
              <a:spcBef>
                <a:spcPts val="0"/>
              </a:spcBef>
              <a:buFont typeface="Wingdings" panose="05000000000000000000" pitchFamily="2" charset="2"/>
              <a:buChar char="§"/>
            </a:pPr>
            <a:r>
              <a:rPr lang="en-US" sz="1900">
                <a:solidFill>
                  <a:schemeClr val="tx1"/>
                </a:solidFill>
                <a:latin typeface="Calibri" panose="020F0502020204030204" pitchFamily="34" charset="0"/>
                <a:cs typeface="Calibri" panose="020F0502020204030204" pitchFamily="34" charset="0"/>
              </a:rPr>
              <a:t>Migrant* </a:t>
            </a:r>
            <a:r>
              <a:rPr lang="en-US" sz="1900" b="1">
                <a:solidFill>
                  <a:schemeClr val="tx1"/>
                </a:solidFill>
                <a:latin typeface="Calibri" panose="020F0502020204030204" pitchFamily="34" charset="0"/>
                <a:cs typeface="Calibri" panose="020F0502020204030204" pitchFamily="34" charset="0"/>
              </a:rPr>
              <a:t>[</a:t>
            </a:r>
            <a:r>
              <a:rPr lang="en-US" sz="1900" b="1" err="1">
                <a:solidFill>
                  <a:srgbClr val="0070C0"/>
                </a:solidFill>
                <a:latin typeface="Calibri" panose="020F0502020204030204" pitchFamily="34" charset="0"/>
                <a:cs typeface="Calibri" panose="020F0502020204030204" pitchFamily="34" charset="0"/>
              </a:rPr>
              <a:t>S_SC_STU_X.Migrant</a:t>
            </a:r>
            <a:r>
              <a:rPr lang="en-US" sz="1900" b="1">
                <a:solidFill>
                  <a:schemeClr val="tx1"/>
                </a:solidFill>
                <a:latin typeface="Calibri" panose="020F0502020204030204" pitchFamily="34" charset="0"/>
                <a:cs typeface="Calibri" panose="020F0502020204030204" pitchFamily="34" charset="0"/>
              </a:rPr>
              <a:t>]</a:t>
            </a:r>
            <a:r>
              <a:rPr lang="en-US" sz="1900">
                <a:solidFill>
                  <a:schemeClr val="tx1"/>
                </a:solidFill>
                <a:latin typeface="Calibri" panose="020F0502020204030204" pitchFamily="34" charset="0"/>
                <a:cs typeface="Calibri" panose="020F0502020204030204" pitchFamily="34" charset="0"/>
              </a:rPr>
              <a:t>- A migrant student is a student who is, or whose parent, spouse, or guardian is, a migrant agricultural worker.</a:t>
            </a:r>
          </a:p>
          <a:p>
            <a:pPr>
              <a:lnSpc>
                <a:spcPct val="110000"/>
              </a:lnSpc>
              <a:spcBef>
                <a:spcPts val="0"/>
              </a:spcBef>
              <a:buFont typeface="Wingdings" panose="05000000000000000000" pitchFamily="2" charset="2"/>
              <a:buChar char="§"/>
            </a:pPr>
            <a:r>
              <a:rPr lang="en-US" sz="1900">
                <a:solidFill>
                  <a:schemeClr val="tx1"/>
                </a:solidFill>
                <a:latin typeface="Calibri" panose="020F0502020204030204" pitchFamily="34" charset="0"/>
                <a:cs typeface="Calibri" panose="020F0502020204030204" pitchFamily="34" charset="0"/>
              </a:rPr>
              <a:t>Foster Home* </a:t>
            </a:r>
            <a:r>
              <a:rPr lang="en-US" sz="1900" b="1">
                <a:solidFill>
                  <a:schemeClr val="tx1"/>
                </a:solidFill>
                <a:latin typeface="Calibri" panose="020F0502020204030204" pitchFamily="34" charset="0"/>
                <a:cs typeface="Calibri" panose="020F0502020204030204" pitchFamily="34" charset="0"/>
              </a:rPr>
              <a:t>[</a:t>
            </a:r>
            <a:r>
              <a:rPr lang="en-US" sz="1900" b="1" err="1">
                <a:solidFill>
                  <a:srgbClr val="0070C0"/>
                </a:solidFill>
                <a:latin typeface="Calibri" panose="020F0502020204030204" pitchFamily="34" charset="0"/>
                <a:cs typeface="Calibri" panose="020F0502020204030204" pitchFamily="34" charset="0"/>
              </a:rPr>
              <a:t>S_SC_STU_X.Foster_Home</a:t>
            </a:r>
            <a:r>
              <a:rPr lang="en-US" sz="1900" b="1">
                <a:solidFill>
                  <a:schemeClr val="tx1"/>
                </a:solidFill>
                <a:latin typeface="Calibri" panose="020F0502020204030204" pitchFamily="34" charset="0"/>
                <a:cs typeface="Calibri" panose="020F0502020204030204" pitchFamily="34" charset="0"/>
              </a:rPr>
              <a:t>] </a:t>
            </a:r>
            <a:r>
              <a:rPr lang="en-US" sz="1900">
                <a:solidFill>
                  <a:schemeClr val="tx1"/>
                </a:solidFill>
                <a:latin typeface="Calibri" panose="020F0502020204030204" pitchFamily="34" charset="0"/>
                <a:cs typeface="Calibri" panose="020F0502020204030204" pitchFamily="34" charset="0"/>
              </a:rPr>
              <a:t>- Indicate if a student resides in a foster home. </a:t>
            </a:r>
          </a:p>
          <a:p>
            <a:pPr>
              <a:lnSpc>
                <a:spcPct val="110000"/>
              </a:lnSpc>
              <a:spcBef>
                <a:spcPts val="0"/>
              </a:spcBef>
              <a:buFont typeface="Wingdings" panose="05000000000000000000" pitchFamily="2" charset="2"/>
              <a:buChar char="§"/>
            </a:pPr>
            <a:r>
              <a:rPr lang="en-US" sz="1900">
                <a:solidFill>
                  <a:schemeClr val="tx1"/>
                </a:solidFill>
                <a:latin typeface="Calibri" panose="020F0502020204030204" pitchFamily="34" charset="0"/>
                <a:cs typeface="Calibri" panose="020F0502020204030204" pitchFamily="34" charset="0"/>
              </a:rPr>
              <a:t>Primary Nighttime Residence* </a:t>
            </a:r>
            <a:r>
              <a:rPr lang="en-US" sz="1900" b="1">
                <a:solidFill>
                  <a:schemeClr val="tx1"/>
                </a:solidFill>
                <a:latin typeface="Calibri" panose="020F0502020204030204" pitchFamily="34" charset="0"/>
                <a:cs typeface="Calibri" panose="020F0502020204030204" pitchFamily="34" charset="0"/>
              </a:rPr>
              <a:t>[</a:t>
            </a:r>
            <a:r>
              <a:rPr lang="en-US" sz="1900" b="1" err="1">
                <a:solidFill>
                  <a:srgbClr val="0070C0"/>
                </a:solidFill>
                <a:latin typeface="Calibri" panose="020F0502020204030204" pitchFamily="34" charset="0"/>
                <a:cs typeface="Calibri" panose="020F0502020204030204" pitchFamily="34" charset="0"/>
              </a:rPr>
              <a:t>S_SC_STU_X.Night_Residence</a:t>
            </a:r>
            <a:r>
              <a:rPr lang="en-US" sz="1900" b="1">
                <a:solidFill>
                  <a:schemeClr val="tx1"/>
                </a:solidFill>
                <a:latin typeface="Calibri" panose="020F0502020204030204" pitchFamily="34" charset="0"/>
                <a:cs typeface="Calibri" panose="020F0502020204030204" pitchFamily="34" charset="0"/>
              </a:rPr>
              <a:t>]</a:t>
            </a:r>
            <a:r>
              <a:rPr lang="en-US" sz="1900">
                <a:solidFill>
                  <a:schemeClr val="tx1"/>
                </a:solidFill>
                <a:latin typeface="Calibri" panose="020F0502020204030204" pitchFamily="34" charset="0"/>
                <a:cs typeface="Calibri" panose="020F0502020204030204" pitchFamily="34" charset="0"/>
              </a:rPr>
              <a:t> - To indicate if a student homeless.</a:t>
            </a:r>
          </a:p>
          <a:p>
            <a:pPr marL="0" indent="0">
              <a:lnSpc>
                <a:spcPct val="110000"/>
              </a:lnSpc>
              <a:spcBef>
                <a:spcPts val="0"/>
              </a:spcBef>
              <a:buNone/>
            </a:pPr>
            <a:r>
              <a:rPr lang="en-US" sz="1900">
                <a:solidFill>
                  <a:schemeClr val="tx1"/>
                </a:solidFill>
                <a:latin typeface="Calibri" panose="020F0502020204030204" pitchFamily="34" charset="0"/>
                <a:cs typeface="Calibri" panose="020F0502020204030204" pitchFamily="34" charset="0"/>
              </a:rPr>
              <a:t>* Only populate when applicable.  </a:t>
            </a:r>
          </a:p>
          <a:p>
            <a:pPr>
              <a:lnSpc>
                <a:spcPct val="110000"/>
              </a:lnSpc>
              <a:spcBef>
                <a:spcPts val="0"/>
              </a:spcBef>
              <a:buFont typeface="Wingdings" panose="05000000000000000000" pitchFamily="2" charset="2"/>
              <a:buChar char="§"/>
            </a:pPr>
            <a:endParaRPr lang="en-US" sz="1900">
              <a:solidFill>
                <a:schemeClr val="tx1"/>
              </a:solidFill>
            </a:endParaRPr>
          </a:p>
          <a:p>
            <a:endParaRPr lang="en-US" sz="1600"/>
          </a:p>
          <a:p>
            <a:pPr marL="0" indent="0">
              <a:buNone/>
            </a:pPr>
            <a:endParaRPr lang="en-US">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6" y="209089"/>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Required Fields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Several PowerSchool Fields are Pulled/Reported on for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Fields from the State/Province-SC Pages:</a:t>
            </a:r>
          </a:p>
        </p:txBody>
      </p:sp>
      <p:sp>
        <p:nvSpPr>
          <p:cNvPr id="9" name="Content Placeholder 2">
            <a:extLst>
              <a:ext uri="{FF2B5EF4-FFF2-40B4-BE49-F238E27FC236}">
                <a16:creationId xmlns:a16="http://schemas.microsoft.com/office/drawing/2014/main" id="{5838E59C-B623-4B65-BF56-29866DF2AE48}"/>
              </a:ext>
            </a:extLst>
          </p:cNvPr>
          <p:cNvSpPr txBox="1">
            <a:spLocks/>
          </p:cNvSpPr>
          <p:nvPr/>
        </p:nvSpPr>
        <p:spPr>
          <a:xfrm>
            <a:off x="527488" y="5520004"/>
            <a:ext cx="6175315" cy="11815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Field from the Lunch Student page:</a:t>
            </a:r>
          </a:p>
          <a:p>
            <a:pPr marL="342900" marR="0" lvl="0" indent="-342900" algn="l"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Lunch Status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600" b="1"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LunchStatus</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Update annually – do not use previous years’ status.  Only use Full Pay, Reduced, or Free.</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3" charset="2"/>
              <a:buChar char=""/>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0A84E2AF-B868-47D3-A9D8-29A8B9E8DF27}"/>
              </a:ext>
            </a:extLst>
          </p:cNvPr>
          <p:cNvPicPr>
            <a:picLocks noChangeAspect="1"/>
          </p:cNvPicPr>
          <p:nvPr/>
        </p:nvPicPr>
        <p:blipFill>
          <a:blip r:embed="rId2"/>
          <a:stretch>
            <a:fillRect/>
          </a:stretch>
        </p:blipFill>
        <p:spPr>
          <a:xfrm>
            <a:off x="8023300" y="1826801"/>
            <a:ext cx="3956253" cy="590580"/>
          </a:xfrm>
          <a:prstGeom prst="rect">
            <a:avLst/>
          </a:prstGeom>
          <a:ln w="38100">
            <a:solidFill>
              <a:schemeClr val="accent1"/>
            </a:solidFill>
          </a:ln>
        </p:spPr>
      </p:pic>
      <p:grpSp>
        <p:nvGrpSpPr>
          <p:cNvPr id="15" name="Group 14">
            <a:extLst>
              <a:ext uri="{FF2B5EF4-FFF2-40B4-BE49-F238E27FC236}">
                <a16:creationId xmlns:a16="http://schemas.microsoft.com/office/drawing/2014/main" id="{B63C41ED-C413-4EDF-8318-FA043B9959BD}"/>
              </a:ext>
            </a:extLst>
          </p:cNvPr>
          <p:cNvGrpSpPr/>
          <p:nvPr/>
        </p:nvGrpSpPr>
        <p:grpSpPr>
          <a:xfrm>
            <a:off x="739221" y="4386823"/>
            <a:ext cx="11335333" cy="1067733"/>
            <a:chOff x="428333" y="2898747"/>
            <a:chExt cx="11335333" cy="1067733"/>
          </a:xfrm>
        </p:grpSpPr>
        <p:pic>
          <p:nvPicPr>
            <p:cNvPr id="10" name="Picture 9">
              <a:extLst>
                <a:ext uri="{FF2B5EF4-FFF2-40B4-BE49-F238E27FC236}">
                  <a16:creationId xmlns:a16="http://schemas.microsoft.com/office/drawing/2014/main" id="{2B97233E-6D6C-43FB-ACD8-7933E8500CA9}"/>
                </a:ext>
              </a:extLst>
            </p:cNvPr>
            <p:cNvPicPr>
              <a:picLocks noChangeAspect="1"/>
            </p:cNvPicPr>
            <p:nvPr/>
          </p:nvPicPr>
          <p:blipFill>
            <a:blip r:embed="rId3"/>
            <a:stretch>
              <a:fillRect/>
            </a:stretch>
          </p:blipFill>
          <p:spPr>
            <a:xfrm>
              <a:off x="428333" y="2898747"/>
              <a:ext cx="11335333" cy="1060505"/>
            </a:xfrm>
            <a:prstGeom prst="rect">
              <a:avLst/>
            </a:prstGeom>
            <a:ln w="38100">
              <a:solidFill>
                <a:schemeClr val="accent1"/>
              </a:solidFill>
            </a:ln>
          </p:spPr>
        </p:pic>
        <p:pic>
          <p:nvPicPr>
            <p:cNvPr id="12" name="Picture 11">
              <a:extLst>
                <a:ext uri="{FF2B5EF4-FFF2-40B4-BE49-F238E27FC236}">
                  <a16:creationId xmlns:a16="http://schemas.microsoft.com/office/drawing/2014/main" id="{E650D47A-1AF8-4BC7-8E04-4C654A7576D9}"/>
                </a:ext>
              </a:extLst>
            </p:cNvPr>
            <p:cNvPicPr>
              <a:picLocks noChangeAspect="1"/>
            </p:cNvPicPr>
            <p:nvPr/>
          </p:nvPicPr>
          <p:blipFill>
            <a:blip r:embed="rId4"/>
            <a:stretch>
              <a:fillRect/>
            </a:stretch>
          </p:blipFill>
          <p:spPr>
            <a:xfrm>
              <a:off x="1647944" y="3023829"/>
              <a:ext cx="9828195" cy="942651"/>
            </a:xfrm>
            <a:prstGeom prst="rect">
              <a:avLst/>
            </a:prstGeom>
            <a:ln w="38100">
              <a:solidFill>
                <a:schemeClr val="accent1"/>
              </a:solidFill>
            </a:ln>
          </p:spPr>
        </p:pic>
      </p:grpSp>
      <p:pic>
        <p:nvPicPr>
          <p:cNvPr id="17" name="Picture 16">
            <a:extLst>
              <a:ext uri="{FF2B5EF4-FFF2-40B4-BE49-F238E27FC236}">
                <a16:creationId xmlns:a16="http://schemas.microsoft.com/office/drawing/2014/main" id="{21262759-B16F-4720-8C60-DB1B3F2FA926}"/>
              </a:ext>
            </a:extLst>
          </p:cNvPr>
          <p:cNvPicPr>
            <a:picLocks noChangeAspect="1"/>
          </p:cNvPicPr>
          <p:nvPr/>
        </p:nvPicPr>
        <p:blipFill>
          <a:blip r:embed="rId5"/>
          <a:stretch>
            <a:fillRect/>
          </a:stretch>
        </p:blipFill>
        <p:spPr>
          <a:xfrm>
            <a:off x="8023300" y="2694649"/>
            <a:ext cx="3714941" cy="704886"/>
          </a:xfrm>
          <a:prstGeom prst="rect">
            <a:avLst/>
          </a:prstGeom>
          <a:ln w="38100">
            <a:solidFill>
              <a:schemeClr val="accent1"/>
            </a:solidFill>
          </a:ln>
        </p:spPr>
      </p:pic>
      <p:grpSp>
        <p:nvGrpSpPr>
          <p:cNvPr id="24" name="Group 23">
            <a:extLst>
              <a:ext uri="{FF2B5EF4-FFF2-40B4-BE49-F238E27FC236}">
                <a16:creationId xmlns:a16="http://schemas.microsoft.com/office/drawing/2014/main" id="{50B8F134-A19F-4BFA-A2B4-7E5071E77A44}"/>
              </a:ext>
            </a:extLst>
          </p:cNvPr>
          <p:cNvGrpSpPr/>
          <p:nvPr/>
        </p:nvGrpSpPr>
        <p:grpSpPr>
          <a:xfrm>
            <a:off x="8061401" y="5520006"/>
            <a:ext cx="3918151" cy="403408"/>
            <a:chOff x="8061401" y="5520006"/>
            <a:chExt cx="3918151" cy="403408"/>
          </a:xfrm>
        </p:grpSpPr>
        <p:sp>
          <p:nvSpPr>
            <p:cNvPr id="23" name="Rectangle 22">
              <a:extLst>
                <a:ext uri="{FF2B5EF4-FFF2-40B4-BE49-F238E27FC236}">
                  <a16:creationId xmlns:a16="http://schemas.microsoft.com/office/drawing/2014/main" id="{1E24C56D-C202-4697-936C-FA66337E2585}"/>
                </a:ext>
              </a:extLst>
            </p:cNvPr>
            <p:cNvSpPr/>
            <p:nvPr/>
          </p:nvSpPr>
          <p:spPr>
            <a:xfrm>
              <a:off x="8061401" y="5520006"/>
              <a:ext cx="3918151" cy="40340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9" name="Picture 18">
              <a:extLst>
                <a:ext uri="{FF2B5EF4-FFF2-40B4-BE49-F238E27FC236}">
                  <a16:creationId xmlns:a16="http://schemas.microsoft.com/office/drawing/2014/main" id="{1B382B86-B88E-4F38-9BC0-D279636CC6C8}"/>
                </a:ext>
              </a:extLst>
            </p:cNvPr>
            <p:cNvPicPr>
              <a:picLocks noChangeAspect="1"/>
            </p:cNvPicPr>
            <p:nvPr/>
          </p:nvPicPr>
          <p:blipFill rotWithShape="1">
            <a:blip r:embed="rId6"/>
            <a:srcRect l="1961" t="10378" b="3030"/>
            <a:stretch/>
          </p:blipFill>
          <p:spPr>
            <a:xfrm>
              <a:off x="8095375" y="5546318"/>
              <a:ext cx="3775121" cy="351929"/>
            </a:xfrm>
            <a:prstGeom prst="rect">
              <a:avLst/>
            </a:prstGeom>
          </p:spPr>
        </p:pic>
      </p:grpSp>
      <p:pic>
        <p:nvPicPr>
          <p:cNvPr id="21" name="Picture 20">
            <a:extLst>
              <a:ext uri="{FF2B5EF4-FFF2-40B4-BE49-F238E27FC236}">
                <a16:creationId xmlns:a16="http://schemas.microsoft.com/office/drawing/2014/main" id="{5F97581F-B099-4ACC-8216-9157D3BB77DC}"/>
              </a:ext>
            </a:extLst>
          </p:cNvPr>
          <p:cNvPicPr>
            <a:picLocks noChangeAspect="1"/>
          </p:cNvPicPr>
          <p:nvPr/>
        </p:nvPicPr>
        <p:blipFill>
          <a:blip r:embed="rId7"/>
          <a:stretch>
            <a:fillRect/>
          </a:stretch>
        </p:blipFill>
        <p:spPr>
          <a:xfrm>
            <a:off x="10350445" y="5644163"/>
            <a:ext cx="1299472" cy="1181524"/>
          </a:xfrm>
          <a:prstGeom prst="rect">
            <a:avLst/>
          </a:prstGeom>
        </p:spPr>
      </p:pic>
    </p:spTree>
    <p:extLst>
      <p:ext uri="{BB962C8B-B14F-4D97-AF65-F5344CB8AC3E}">
        <p14:creationId xmlns:p14="http://schemas.microsoft.com/office/powerpoint/2010/main" val="299435274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CAB0-FFFF-454E-8DF3-69D8B3C4D861}"/>
              </a:ext>
            </a:extLst>
          </p:cNvPr>
          <p:cNvSpPr>
            <a:spLocks noGrp="1"/>
          </p:cNvSpPr>
          <p:nvPr>
            <p:ph idx="1"/>
          </p:nvPr>
        </p:nvSpPr>
        <p:spPr>
          <a:xfrm>
            <a:off x="527488" y="1762124"/>
            <a:ext cx="7433664" cy="4680621"/>
          </a:xfrm>
        </p:spPr>
        <p:txBody>
          <a:bodyPr>
            <a:normAutofit/>
          </a:bodyPr>
          <a:lstStyle/>
          <a:p>
            <a:pPr marL="0" indent="0">
              <a:spcBef>
                <a:spcPts val="0"/>
              </a:spcBef>
              <a:buNone/>
            </a:pPr>
            <a:r>
              <a:rPr lang="en-US" sz="1600" dirty="0">
                <a:solidFill>
                  <a:schemeClr val="tx1"/>
                </a:solidFill>
                <a:latin typeface="Calibri" panose="020F0502020204030204" pitchFamily="34" charset="0"/>
                <a:cs typeface="Calibri" panose="020F0502020204030204" pitchFamily="34" charset="0"/>
              </a:rPr>
              <a:t>Active Student with a blank Race value: </a:t>
            </a:r>
          </a:p>
          <a:p>
            <a:pPr lvl="1">
              <a:spcBef>
                <a:spcPts val="0"/>
              </a:spcBef>
              <a:buFont typeface="Wingdings" panose="05000000000000000000" pitchFamily="2" charset="2"/>
              <a:buChar char="§"/>
            </a:pPr>
            <a:r>
              <a:rPr lang="en-US" b="1" dirty="0" err="1">
                <a:solidFill>
                  <a:srgbClr val="0070C0"/>
                </a:solidFill>
                <a:latin typeface="Calibri" panose="020F0502020204030204" pitchFamily="34" charset="0"/>
                <a:cs typeface="Calibri" panose="020F0502020204030204" pitchFamily="34" charset="0"/>
              </a:rPr>
              <a:t>Racecode</a:t>
            </a:r>
            <a:r>
              <a:rPr lang="en-US" b="1" dirty="0">
                <a:solidFill>
                  <a:srgbClr val="0070C0"/>
                </a:solidFill>
                <a:latin typeface="Calibri" panose="020F0502020204030204" pitchFamily="34" charset="0"/>
                <a:cs typeface="Calibri" panose="020F0502020204030204" pitchFamily="34" charset="0"/>
              </a:rPr>
              <a:t> not in B, W, I, A, P</a:t>
            </a:r>
          </a:p>
          <a:p>
            <a:pPr lvl="1">
              <a:spcBef>
                <a:spcPts val="0"/>
              </a:spcBef>
              <a:buFont typeface="Wingdings" panose="05000000000000000000" pitchFamily="2" charset="2"/>
              <a:buChar char="§"/>
            </a:pPr>
            <a:r>
              <a:rPr lang="en-US" b="1" dirty="0" err="1">
                <a:solidFill>
                  <a:srgbClr val="0070C0"/>
                </a:solidFill>
                <a:latin typeface="Calibri" panose="020F0502020204030204" pitchFamily="34" charset="0"/>
                <a:cs typeface="Calibri" panose="020F0502020204030204" pitchFamily="34" charset="0"/>
              </a:rPr>
              <a:t>Race.FedCode</a:t>
            </a:r>
            <a:r>
              <a:rPr lang="en-US" b="1" dirty="0">
                <a:solidFill>
                  <a:srgbClr val="0070C0"/>
                </a:solidFill>
                <a:latin typeface="Calibri" panose="020F0502020204030204" pitchFamily="34" charset="0"/>
                <a:cs typeface="Calibri" panose="020F0502020204030204" pitchFamily="34" charset="0"/>
              </a:rPr>
              <a:t> not in B, W, I, A, P </a:t>
            </a: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US" sz="1600" dirty="0" err="1">
                <a:solidFill>
                  <a:schemeClr val="tx1"/>
                </a:solidFill>
                <a:latin typeface="Calibri" panose="020F0502020204030204" pitchFamily="34" charset="0"/>
                <a:cs typeface="Calibri" panose="020F0502020204030204" pitchFamily="34" charset="0"/>
              </a:rPr>
              <a:t>StateID</a:t>
            </a:r>
            <a:r>
              <a:rPr lang="en-US" sz="1600" dirty="0">
                <a:solidFill>
                  <a:schemeClr val="tx1"/>
                </a:solidFill>
                <a:latin typeface="Calibri" panose="020F0502020204030204" pitchFamily="34" charset="0"/>
                <a:cs typeface="Calibri" panose="020F0502020204030204" pitchFamily="34" charset="0"/>
              </a:rPr>
              <a:t> number is blank: </a:t>
            </a:r>
            <a:r>
              <a:rPr lang="en-US" sz="1600" b="1" dirty="0" err="1">
                <a:solidFill>
                  <a:srgbClr val="0070C0"/>
                </a:solidFill>
                <a:latin typeface="Calibri" panose="020F0502020204030204" pitchFamily="34" charset="0"/>
                <a:cs typeface="Calibri" panose="020F0502020204030204" pitchFamily="34" charset="0"/>
              </a:rPr>
              <a:t>State_StudentNumber</a:t>
            </a:r>
            <a:r>
              <a:rPr lang="en-US" sz="1600" b="1" dirty="0">
                <a:solidFill>
                  <a:srgbClr val="0070C0"/>
                </a:solidFill>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 </a:t>
            </a: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US" sz="16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US" sz="1600" dirty="0">
                <a:solidFill>
                  <a:schemeClr val="tx1"/>
                </a:solidFill>
                <a:latin typeface="Calibri" panose="020F0502020204030204" pitchFamily="34" charset="0"/>
                <a:cs typeface="Calibri" panose="020F0502020204030204" pitchFamily="34" charset="0"/>
              </a:rPr>
              <a:t>Lunch Status is blank: </a:t>
            </a:r>
            <a:r>
              <a:rPr lang="en-US" sz="1600" b="1" dirty="0" err="1">
                <a:solidFill>
                  <a:srgbClr val="0070C0"/>
                </a:solidFill>
                <a:latin typeface="Calibri" panose="020F0502020204030204" pitchFamily="34" charset="0"/>
                <a:cs typeface="Calibri" panose="020F0502020204030204" pitchFamily="34" charset="0"/>
              </a:rPr>
              <a:t>LunchStatus</a:t>
            </a:r>
            <a:r>
              <a:rPr lang="en-US" sz="1600" b="1" dirty="0">
                <a:solidFill>
                  <a:srgbClr val="0070C0"/>
                </a:solidFill>
                <a:latin typeface="Calibri" panose="020F0502020204030204" pitchFamily="34" charset="0"/>
                <a:cs typeface="Calibri" panose="020F0502020204030204" pitchFamily="34" charset="0"/>
              </a:rPr>
              <a:t> =</a:t>
            </a:r>
            <a:r>
              <a:rPr lang="en-US" sz="1600" dirty="0">
                <a:solidFill>
                  <a:schemeClr val="tx1"/>
                </a:solidFill>
                <a:latin typeface="Calibri" panose="020F0502020204030204" pitchFamily="34" charset="0"/>
                <a:cs typeface="Calibri" panose="020F0502020204030204" pitchFamily="34" charset="0"/>
              </a:rPr>
              <a:t> </a:t>
            </a:r>
          </a:p>
          <a:p>
            <a:pPr>
              <a:lnSpc>
                <a:spcPct val="110000"/>
              </a:lnSpc>
              <a:spcBef>
                <a:spcPts val="0"/>
              </a:spcBef>
              <a:buFont typeface="Wingdings" panose="05000000000000000000" pitchFamily="2" charset="2"/>
              <a:buChar char="§"/>
            </a:pPr>
            <a:endParaRPr lang="en-US" sz="1900" dirty="0">
              <a:solidFill>
                <a:schemeClr val="tx1"/>
              </a:solidFill>
            </a:endParaRPr>
          </a:p>
          <a:p>
            <a:pPr marL="0" indent="0">
              <a:buNone/>
            </a:pPr>
            <a:endParaRPr lang="en-US" sz="1600" dirty="0"/>
          </a:p>
          <a:p>
            <a:pPr marL="0" indent="0">
              <a:buNone/>
            </a:pPr>
            <a:endParaRPr lang="en-US" dirty="0">
              <a:solidFill>
                <a:schemeClr val="tx1"/>
              </a:solidFill>
            </a:endParaRPr>
          </a:p>
        </p:txBody>
      </p:sp>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PowerSchool Searches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Useful searches to help locate missing values for 5th Day </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Searchable Fields and Codes:</a:t>
            </a:r>
          </a:p>
        </p:txBody>
      </p:sp>
      <p:pic>
        <p:nvPicPr>
          <p:cNvPr id="16" name="Picture 15">
            <a:extLst>
              <a:ext uri="{FF2B5EF4-FFF2-40B4-BE49-F238E27FC236}">
                <a16:creationId xmlns:a16="http://schemas.microsoft.com/office/drawing/2014/main" id="{1D1D481A-AF9E-464C-952B-D7A975684E68}"/>
              </a:ext>
            </a:extLst>
          </p:cNvPr>
          <p:cNvPicPr>
            <a:picLocks noChangeAspect="1"/>
          </p:cNvPicPr>
          <p:nvPr/>
        </p:nvPicPr>
        <p:blipFill>
          <a:blip r:embed="rId2"/>
          <a:stretch>
            <a:fillRect/>
          </a:stretch>
        </p:blipFill>
        <p:spPr>
          <a:xfrm>
            <a:off x="642288" y="2663690"/>
            <a:ext cx="6448425" cy="990600"/>
          </a:xfrm>
          <a:prstGeom prst="rect">
            <a:avLst/>
          </a:prstGeom>
          <a:ln w="38100" cap="sq">
            <a:solidFill>
              <a:schemeClr val="accent1"/>
            </a:solidFill>
            <a:prstDash val="solid"/>
            <a:miter lim="800000"/>
          </a:ln>
          <a:effectLst/>
        </p:spPr>
      </p:pic>
      <p:pic>
        <p:nvPicPr>
          <p:cNvPr id="18" name="Picture 17">
            <a:extLst>
              <a:ext uri="{FF2B5EF4-FFF2-40B4-BE49-F238E27FC236}">
                <a16:creationId xmlns:a16="http://schemas.microsoft.com/office/drawing/2014/main" id="{59BBC221-5C9C-44C0-AEC7-74497D7E4E21}"/>
              </a:ext>
            </a:extLst>
          </p:cNvPr>
          <p:cNvPicPr>
            <a:picLocks noChangeAspect="1"/>
          </p:cNvPicPr>
          <p:nvPr/>
        </p:nvPicPr>
        <p:blipFill>
          <a:blip r:embed="rId3"/>
          <a:stretch>
            <a:fillRect/>
          </a:stretch>
        </p:blipFill>
        <p:spPr>
          <a:xfrm>
            <a:off x="642288" y="4191722"/>
            <a:ext cx="6448425" cy="983168"/>
          </a:xfrm>
          <a:prstGeom prst="rect">
            <a:avLst/>
          </a:prstGeom>
          <a:ln w="38100" cap="sq">
            <a:solidFill>
              <a:schemeClr val="accent1"/>
            </a:solidFill>
            <a:prstDash val="solid"/>
            <a:miter lim="800000"/>
          </a:ln>
          <a:effectLst/>
        </p:spPr>
      </p:pic>
      <p:pic>
        <p:nvPicPr>
          <p:cNvPr id="20" name="Picture 19">
            <a:extLst>
              <a:ext uri="{FF2B5EF4-FFF2-40B4-BE49-F238E27FC236}">
                <a16:creationId xmlns:a16="http://schemas.microsoft.com/office/drawing/2014/main" id="{98102A2B-3711-45AE-9840-D777B3B4AA90}"/>
              </a:ext>
            </a:extLst>
          </p:cNvPr>
          <p:cNvPicPr>
            <a:picLocks noChangeAspect="1"/>
          </p:cNvPicPr>
          <p:nvPr/>
        </p:nvPicPr>
        <p:blipFill>
          <a:blip r:embed="rId4"/>
          <a:stretch>
            <a:fillRect/>
          </a:stretch>
        </p:blipFill>
        <p:spPr>
          <a:xfrm>
            <a:off x="642288" y="5712322"/>
            <a:ext cx="6448425" cy="955680"/>
          </a:xfrm>
          <a:prstGeom prst="rect">
            <a:avLst/>
          </a:prstGeom>
          <a:ln w="38100" cap="sq">
            <a:solidFill>
              <a:schemeClr val="accent1"/>
            </a:solidFill>
            <a:prstDash val="solid"/>
            <a:miter lim="800000"/>
          </a:ln>
          <a:effectLst/>
        </p:spPr>
      </p:pic>
    </p:spTree>
    <p:extLst>
      <p:ext uri="{BB962C8B-B14F-4D97-AF65-F5344CB8AC3E}">
        <p14:creationId xmlns:p14="http://schemas.microsoft.com/office/powerpoint/2010/main" val="5310220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Membership Data for EFA/EIA and Add-on Weightings must be coded.</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13734"/>
            <a:ext cx="89406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EFA/EIA and Add-on Weighting Coding for Membership Reporting DIRECTLY impact funding.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836849"/>
            <a:ext cx="10007496" cy="52011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Students coded with one of the Exceptional Program values in the EFA Primary field must have an Individualized Education Plan (IEP) and be at least 5 years old before September 2nd of the current school year (with an exception for 4 year olds receiving visual- and/or hearing-related services). PreK3 students are not eligible for Exceptional Program funding. </a:t>
            </a:r>
          </a:p>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endParaRPr kumimoji="0" lang="en-US" sz="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Verify EFA/EIA Codes:</a:t>
            </a:r>
          </a:p>
          <a:p>
            <a:pPr marL="0" marR="0" lvl="0" indent="0" algn="just" defTabSz="457200" rtl="0" eaLnBrk="1" fontAlgn="auto" latinLnBrk="0" hangingPunct="1">
              <a:lnSpc>
                <a:spcPct val="100000"/>
              </a:lnSpc>
              <a:spcBef>
                <a:spcPts val="200"/>
              </a:spcBef>
              <a:spcAft>
                <a:spcPts val="0"/>
              </a:spcAft>
              <a:buClr>
                <a:srgbClr val="932313"/>
              </a:buClr>
              <a:buSzPct val="80000"/>
              <a:buFont typeface="Wingdings 3" charset="2"/>
              <a:buNone/>
              <a:tabLst/>
              <a:defRPr/>
            </a:pPr>
            <a:endParaRPr kumimoji="0" lang="en-US" sz="1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EIA Codes are for PreK 3 and 4 only.  All PreK 3 and 4 must have an EIA code (EC3 or EC4).</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students in grades K5 – 12 must have a Primary EFA Code.  PreK4 student may have an EFA code only when they are receiving IEP services for visual and/or hearing related services.</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EFA/EIA Initializations are performed prior to the start of the school year and set all EFA/EIA codes to the grade level default. </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AFTER the EFA/EIA Initialization is complete, newly enrolled students will have blank EFA/EIA values which mean you  must manually populate the applicable values. </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NO EFA/EIA codes automatically populate after the EFA/EIA Initialization is run.</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Some students qualify for multiple EFA codes.  This includes students with IEP’s, students enrolled in CTE course sections, and students receiving Home-based services.  Primary EFA codes and applicable EFA Codes 2-10 must be manually updated for those students.</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Verify with your schools SPED Coordinator, CTE Coordinator, and Homebound Coordinator</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that students qualifying for multiple EFA classifications have the highest weighted EFA as the Primary.</a:t>
            </a:r>
          </a:p>
          <a:p>
            <a:pPr marL="342900" marR="0" lvl="0" indent="-34290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When applicable, use the EFA History and EIA History tabs to:</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Enter EFA/EIA stop/start dates as applicable for students who transfer out of school, who experience changes to their instructional setting, who have CTE schedule changes, and who are placed on or removed from Homebound.</a:t>
            </a:r>
          </a:p>
          <a:p>
            <a:pPr marL="742950" marR="0" lvl="1" indent="-285750" algn="just" defTabSz="457200" rtl="0" eaLnBrk="1" fontAlgn="auto" latinLnBrk="0" hangingPunct="1">
              <a:lnSpc>
                <a:spcPct val="100000"/>
              </a:lnSpc>
              <a:spcBef>
                <a:spcPts val="200"/>
              </a:spcBef>
              <a:spcAft>
                <a:spcPts val="0"/>
              </a:spcAft>
              <a:buClr>
                <a:srgbClr val="932313"/>
              </a:buClr>
              <a:buSzPct val="80000"/>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Delete EFA values for No Show students.  No Show must have EFA values deleted. </a:t>
            </a:r>
          </a:p>
        </p:txBody>
      </p:sp>
    </p:spTree>
    <p:extLst>
      <p:ext uri="{BB962C8B-B14F-4D97-AF65-F5344CB8AC3E}">
        <p14:creationId xmlns:p14="http://schemas.microsoft.com/office/powerpoint/2010/main" val="366965822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Membership Data for EFA/EIA and Add-on Weightings must be coded.</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439829"/>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EFA and Add-on Weighting Coding for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862944"/>
            <a:ext cx="9804762" cy="48676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EFA Codes and Weightings:</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Default Grade Level EFA Codes are funded at 1:1</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Acceptable EFA Codes</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A622294A-ECBC-4C70-9842-BA7F8F8B012A}"/>
              </a:ext>
            </a:extLst>
          </p:cNvPr>
          <p:cNvPicPr>
            <a:picLocks noChangeAspect="1"/>
          </p:cNvPicPr>
          <p:nvPr/>
        </p:nvPicPr>
        <p:blipFill rotWithShape="1">
          <a:blip r:embed="rId2"/>
          <a:srcRect t="5312" r="16699"/>
          <a:stretch/>
        </p:blipFill>
        <p:spPr>
          <a:xfrm>
            <a:off x="823322" y="3845225"/>
            <a:ext cx="3923340" cy="2885407"/>
          </a:xfrm>
          <a:prstGeom prst="rect">
            <a:avLst/>
          </a:prstGeom>
          <a:ln w="38100">
            <a:solidFill>
              <a:schemeClr val="accent1"/>
            </a:solidFill>
          </a:ln>
        </p:spPr>
      </p:pic>
      <p:pic>
        <p:nvPicPr>
          <p:cNvPr id="39" name="Picture 38">
            <a:extLst>
              <a:ext uri="{FF2B5EF4-FFF2-40B4-BE49-F238E27FC236}">
                <a16:creationId xmlns:a16="http://schemas.microsoft.com/office/drawing/2014/main" id="{8D3D764C-D2C4-4DEF-B877-94D3E40337AD}"/>
              </a:ext>
            </a:extLst>
          </p:cNvPr>
          <p:cNvPicPr>
            <a:picLocks noChangeAspect="1"/>
          </p:cNvPicPr>
          <p:nvPr/>
        </p:nvPicPr>
        <p:blipFill>
          <a:blip r:embed="rId3"/>
          <a:stretch>
            <a:fillRect/>
          </a:stretch>
        </p:blipFill>
        <p:spPr>
          <a:xfrm>
            <a:off x="823321" y="2596774"/>
            <a:ext cx="4089056" cy="832749"/>
          </a:xfrm>
          <a:prstGeom prst="rect">
            <a:avLst/>
          </a:prstGeom>
          <a:ln w="38100">
            <a:solidFill>
              <a:schemeClr val="accent1"/>
            </a:solidFill>
          </a:ln>
        </p:spPr>
      </p:pic>
      <p:sp>
        <p:nvSpPr>
          <p:cNvPr id="2" name="Content Placeholder 2">
            <a:extLst>
              <a:ext uri="{FF2B5EF4-FFF2-40B4-BE49-F238E27FC236}">
                <a16:creationId xmlns:a16="http://schemas.microsoft.com/office/drawing/2014/main" id="{244CB816-75C5-6E99-FA5D-B31FD81613C9}"/>
              </a:ext>
            </a:extLst>
          </p:cNvPr>
          <p:cNvSpPr txBox="1">
            <a:spLocks/>
          </p:cNvSpPr>
          <p:nvPr/>
        </p:nvSpPr>
        <p:spPr>
          <a:xfrm>
            <a:off x="5985690" y="2747776"/>
            <a:ext cx="3607267" cy="24282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information provided for EFA Codes and Weight is from the SCDE Student Information System Data Entry Manual, updated May of 2023.  PowerSchool coding guidance has not changed as of this date and time.  Questions about leveling SPED EFA Code weighting can be directed to your district office.</a:t>
            </a:r>
          </a:p>
        </p:txBody>
      </p:sp>
    </p:spTree>
    <p:extLst>
      <p:ext uri="{BB962C8B-B14F-4D97-AF65-F5344CB8AC3E}">
        <p14:creationId xmlns:p14="http://schemas.microsoft.com/office/powerpoint/2010/main" val="327695376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Membership Data for EFA/EIA and Add-on Weightings must be coded.</a:t>
            </a:r>
          </a:p>
        </p:txBody>
      </p:sp>
      <p:sp>
        <p:nvSpPr>
          <p:cNvPr id="13" name="Content Placeholder 2">
            <a:extLst>
              <a:ext uri="{FF2B5EF4-FFF2-40B4-BE49-F238E27FC236}">
                <a16:creationId xmlns:a16="http://schemas.microsoft.com/office/drawing/2014/main" id="{1A4F920A-5096-4571-8238-49F6A19BB64A}"/>
              </a:ext>
            </a:extLst>
          </p:cNvPr>
          <p:cNvSpPr txBox="1">
            <a:spLocks/>
          </p:cNvSpPr>
          <p:nvPr/>
        </p:nvSpPr>
        <p:spPr>
          <a:xfrm>
            <a:off x="354306" y="1364328"/>
            <a:ext cx="8026296" cy="4231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EFA and Add-on Weighting Coding for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793165"/>
            <a:ext cx="6399222" cy="45405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3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Verify CTE Section Enrollment:</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CTE Course Codes:</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Must be Valid - Follow the Activity Coding System</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Begin with the number 5 or 6</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Are not Transfer Course Codes: Transfer Course Codes contain “97” for the 3</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rd</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4</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digits</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Are not LBA Course Codes:  LBA Course Codes contain “99” for the 3</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rd</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4</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digits (only exception is 0899 Study Hall)</a:t>
            </a:r>
          </a:p>
          <a:p>
            <a:pPr marL="742950" marR="0" lvl="1" indent="-28575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End in alpha characters:  7</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8</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digit must be credit bearing</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Students with IEP’s who are also enrolled in a CTE Course Section must have the highest weighted EFA as the Primary.  To clarify, in some cases, the CTE EFA “VOC” may be a secondary EFA.</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CTE Section Enrollments must be for the current term to use a CTE EFA.  Schools on block 4x4 cannot use a CTE EFA during Semester 1 when the student is not enrolled in CTE courses until Semester 2.</a:t>
            </a:r>
          </a:p>
          <a:p>
            <a:pPr marL="342900" marR="0" lvl="0" indent="-342900" algn="just" defTabSz="457200" rtl="0" eaLnBrk="1" fontAlgn="auto" latinLnBrk="0" hangingPunct="1">
              <a:lnSpc>
                <a:spcPct val="100000"/>
              </a:lnSpc>
              <a:spcBef>
                <a:spcPts val="3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Verify CTE Section Enrollment using the All Enrollments student page.</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 name="Slide Number Placeholder 6">
            <a:extLst>
              <a:ext uri="{FF2B5EF4-FFF2-40B4-BE49-F238E27FC236}">
                <a16:creationId xmlns:a16="http://schemas.microsoft.com/office/drawing/2014/main" id="{A57C085D-EE90-4FCF-8B00-E8B82BB4FAB4}"/>
              </a:ext>
            </a:extLst>
          </p:cNvPr>
          <p:cNvSpPr>
            <a:spLocks noGrp="1"/>
          </p:cNvSpPr>
          <p:nvPr>
            <p:ph type="sldNum" sz="quarter" idx="12"/>
          </p:nvPr>
        </p:nvSpPr>
        <p:spPr>
          <a:xfrm>
            <a:off x="9654292" y="5679887"/>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119EEA-BB37-43B5-A76F-BD73563ADE14}"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A8A66C6F-B1B6-4A9E-9471-6B0D39A608AA}"/>
              </a:ext>
            </a:extLst>
          </p:cNvPr>
          <p:cNvPicPr>
            <a:picLocks noChangeAspect="1"/>
          </p:cNvPicPr>
          <p:nvPr/>
        </p:nvPicPr>
        <p:blipFill>
          <a:blip r:embed="rId2"/>
          <a:stretch>
            <a:fillRect/>
          </a:stretch>
        </p:blipFill>
        <p:spPr>
          <a:xfrm>
            <a:off x="6966401" y="1896350"/>
            <a:ext cx="4871293" cy="165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C5136A53-D875-48AC-8AD2-AD90C37EFD70}"/>
              </a:ext>
            </a:extLst>
          </p:cNvPr>
          <p:cNvSpPr/>
          <p:nvPr/>
        </p:nvSpPr>
        <p:spPr>
          <a:xfrm>
            <a:off x="6976055" y="2097686"/>
            <a:ext cx="4639112" cy="2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Picture 13">
            <a:extLst>
              <a:ext uri="{FF2B5EF4-FFF2-40B4-BE49-F238E27FC236}">
                <a16:creationId xmlns:a16="http://schemas.microsoft.com/office/drawing/2014/main" id="{F7700A1D-D97B-4231-93C4-F7C165D5A88E}"/>
              </a:ext>
            </a:extLst>
          </p:cNvPr>
          <p:cNvPicPr>
            <a:picLocks noChangeAspect="1"/>
          </p:cNvPicPr>
          <p:nvPr/>
        </p:nvPicPr>
        <p:blipFill>
          <a:blip r:embed="rId3"/>
          <a:stretch>
            <a:fillRect/>
          </a:stretch>
        </p:blipFill>
        <p:spPr>
          <a:xfrm>
            <a:off x="7254704" y="3909245"/>
            <a:ext cx="4439982" cy="2544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FA1070C6-FD61-4CA9-9BBA-891E9914B5CD}"/>
              </a:ext>
            </a:extLst>
          </p:cNvPr>
          <p:cNvSpPr/>
          <p:nvPr/>
        </p:nvSpPr>
        <p:spPr>
          <a:xfrm>
            <a:off x="7346983" y="3980177"/>
            <a:ext cx="2072081" cy="33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9167629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Running Reports</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Reports to Run for the 5</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 Day. Information from the 5</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694576"/>
            <a:ext cx="5887103"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Start Page &gt; System Reports &gt; State</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all EFA codes are populated, on your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in-session day for your school, run reports.  All schools run the SC01 and SC06.</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First run the </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SC01 Data Verification Report.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If errors report, fix those errors and rerun the SC01 until it reports error free. This report must be error free  before running other reports. </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Run the </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SC06 Membership and Attendance Report. </a:t>
            </a:r>
            <a:r>
              <a:rPr kumimoji="0" lang="en-US" sz="1600" b="0" i="0" u="sng"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 NOT CREATE AN EXTRACT</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when you run this report for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funding. </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Day: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enter the number 5</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Self-Contained Only: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select No from the dropdown</a:t>
            </a:r>
            <a:endPar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Output Type:</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Report Only (default)</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Submit</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16" name="Picture 15">
            <a:extLst>
              <a:ext uri="{FF2B5EF4-FFF2-40B4-BE49-F238E27FC236}">
                <a16:creationId xmlns:a16="http://schemas.microsoft.com/office/drawing/2014/main" id="{25D85373-2F05-4F38-BA22-EDB2514CA952}"/>
              </a:ext>
            </a:extLst>
          </p:cNvPr>
          <p:cNvPicPr>
            <a:picLocks noChangeAspect="1"/>
          </p:cNvPicPr>
          <p:nvPr/>
        </p:nvPicPr>
        <p:blipFill>
          <a:blip r:embed="rId2"/>
          <a:stretch>
            <a:fillRect/>
          </a:stretch>
        </p:blipFill>
        <p:spPr>
          <a:xfrm>
            <a:off x="7242580" y="1625291"/>
            <a:ext cx="3243658" cy="1984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FD23491-5966-4D77-883C-46994379A963}"/>
              </a:ext>
            </a:extLst>
          </p:cNvPr>
          <p:cNvPicPr>
            <a:picLocks noChangeAspect="1"/>
          </p:cNvPicPr>
          <p:nvPr/>
        </p:nvPicPr>
        <p:blipFill>
          <a:blip r:embed="rId3"/>
          <a:stretch>
            <a:fillRect/>
          </a:stretch>
        </p:blipFill>
        <p:spPr>
          <a:xfrm>
            <a:off x="7242580" y="3818484"/>
            <a:ext cx="3607549" cy="2912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533880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694576"/>
            <a:ext cx="5979382"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the SC06 Report is complete, view the report, and review the ADM data.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grade level columns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EFA Classification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EFA Code Rows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EFA Classification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ADM column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contains the total number of in-session school days per EFA Classification divided by the school day for which this report was run; in this case, the school day is the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or 5.</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Verify the ADM is correct and have the Principal/School Leader sign the SC06.</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10" name="Picture 9">
            <a:extLst>
              <a:ext uri="{FF2B5EF4-FFF2-40B4-BE49-F238E27FC236}">
                <a16:creationId xmlns:a16="http://schemas.microsoft.com/office/drawing/2014/main" id="{28B22518-BC47-4942-AD15-28EFB58E2D27}"/>
              </a:ext>
            </a:extLst>
          </p:cNvPr>
          <p:cNvPicPr>
            <a:picLocks noChangeAspect="1"/>
          </p:cNvPicPr>
          <p:nvPr/>
        </p:nvPicPr>
        <p:blipFill>
          <a:blip r:embed="rId2"/>
          <a:stretch>
            <a:fillRect/>
          </a:stretch>
        </p:blipFill>
        <p:spPr>
          <a:xfrm>
            <a:off x="6514304" y="2464223"/>
            <a:ext cx="5323390" cy="3907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0E0EA819-E116-438B-9953-49107C1398B3}"/>
              </a:ext>
            </a:extLst>
          </p:cNvPr>
          <p:cNvSpPr/>
          <p:nvPr/>
        </p:nvSpPr>
        <p:spPr>
          <a:xfrm>
            <a:off x="7170814" y="2906386"/>
            <a:ext cx="3952988" cy="33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98983EB4-8701-4B77-A837-F1B603EC955F}"/>
              </a:ext>
            </a:extLst>
          </p:cNvPr>
          <p:cNvSpPr/>
          <p:nvPr/>
        </p:nvSpPr>
        <p:spPr>
          <a:xfrm>
            <a:off x="6836653" y="3237401"/>
            <a:ext cx="268822" cy="1393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324F2CE2-EF06-453D-B791-FCC1B5C18094}"/>
              </a:ext>
            </a:extLst>
          </p:cNvPr>
          <p:cNvSpPr/>
          <p:nvPr/>
        </p:nvSpPr>
        <p:spPr>
          <a:xfrm>
            <a:off x="11511490" y="3237400"/>
            <a:ext cx="268822" cy="1393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6005C358-6116-43C5-B742-45A4934BDA3C}"/>
              </a:ext>
            </a:extLst>
          </p:cNvPr>
          <p:cNvSpPr/>
          <p:nvPr/>
        </p:nvSpPr>
        <p:spPr>
          <a:xfrm>
            <a:off x="11511490" y="4689445"/>
            <a:ext cx="268822" cy="201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E82A070D-337F-4E4B-BDA4-CAAEE6DBF298}"/>
              </a:ext>
            </a:extLst>
          </p:cNvPr>
          <p:cNvSpPr/>
          <p:nvPr/>
        </p:nvSpPr>
        <p:spPr>
          <a:xfrm>
            <a:off x="6514304" y="5817864"/>
            <a:ext cx="2025689" cy="5535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Title 1">
            <a:extLst>
              <a:ext uri="{FF2B5EF4-FFF2-40B4-BE49-F238E27FC236}">
                <a16:creationId xmlns:a16="http://schemas.microsoft.com/office/drawing/2014/main" id="{74D490D2-666B-43F6-A49E-FDF27E20D4F3}"/>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958967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E5CD38-2D89-4833-9FF7-5FE19B41B7AA}"/>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latin typeface="Arial" panose="020B0604020202020204" pitchFamily="34" charset="0"/>
                <a:cs typeface="Arial" panose="020B0604020202020204" pitchFamily="34" charset="0"/>
              </a:rPr>
              <a:t>R43-172. Accounting and Reporting</a:t>
            </a:r>
          </a:p>
        </p:txBody>
      </p:sp>
      <p:graphicFrame>
        <p:nvGraphicFramePr>
          <p:cNvPr id="5" name="Content Placeholder 2">
            <a:extLst>
              <a:ext uri="{FF2B5EF4-FFF2-40B4-BE49-F238E27FC236}">
                <a16:creationId xmlns:a16="http://schemas.microsoft.com/office/drawing/2014/main" id="{2A024E1D-3E7F-A400-886C-834371209767}"/>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51377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2407640"/>
            <a:ext cx="5979382"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Schools that serve PK-3 &amp; PK-4 students must also run the </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SC02 Cumulative Class Report.</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Only run the SC02 after the SC01 Data Verification has zero errors.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0" i="0" u="sng"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 NOT CREATE AN EXTRACT</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when you run this report for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funding. </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Day</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enter the number 5</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Output Type</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Report Only (default)</a:t>
            </a:r>
          </a:p>
          <a:p>
            <a:pPr marL="742950" marR="0" lvl="1" indent="-28575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Submit</a:t>
            </a: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FD5FE97D-C6F7-4F0E-A598-89C0517F4D91}"/>
              </a:ext>
            </a:extLst>
          </p:cNvPr>
          <p:cNvPicPr>
            <a:picLocks noChangeAspect="1"/>
          </p:cNvPicPr>
          <p:nvPr/>
        </p:nvPicPr>
        <p:blipFill>
          <a:blip r:embed="rId2"/>
          <a:stretch>
            <a:fillRect/>
          </a:stretch>
        </p:blipFill>
        <p:spPr>
          <a:xfrm>
            <a:off x="6763505" y="2317410"/>
            <a:ext cx="3924502" cy="4102311"/>
          </a:xfrm>
          <a:prstGeom prst="rect">
            <a:avLst/>
          </a:prstGeom>
          <a:ln w="38100">
            <a:solidFill>
              <a:schemeClr val="accent1"/>
            </a:solidFill>
          </a:ln>
        </p:spPr>
      </p:pic>
      <p:sp>
        <p:nvSpPr>
          <p:cNvPr id="10" name="Title 1">
            <a:extLst>
              <a:ext uri="{FF2B5EF4-FFF2-40B4-BE49-F238E27FC236}">
                <a16:creationId xmlns:a16="http://schemas.microsoft.com/office/drawing/2014/main" id="{E0E16FDE-63CD-409B-8DD3-0E37264B564E}"/>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22077397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102742" y="2424417"/>
            <a:ext cx="6441896" cy="50360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the SC02 Report is complete, view the report, and review the ADM data.  </a:t>
            </a: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r>
              <a:rPr kumimoji="0" lang="en-US" sz="18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SC02 should only be run by schools that serve grades PK3 –PK4</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8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grade level columns </a:t>
            </a: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EIA Code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8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EIA Code Rows </a:t>
            </a: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overall number of students enrolled with EIA values per EIA Classification per grade level.  </a:t>
            </a: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Verify the Totals are correct and have the Principal/School Leader sign the SC02.</a:t>
            </a: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92078C96-EC4E-4415-A3D5-40D89EFBB135}"/>
              </a:ext>
            </a:extLst>
          </p:cNvPr>
          <p:cNvPicPr>
            <a:picLocks noChangeAspect="1"/>
          </p:cNvPicPr>
          <p:nvPr/>
        </p:nvPicPr>
        <p:blipFill>
          <a:blip r:embed="rId2"/>
          <a:stretch>
            <a:fillRect/>
          </a:stretch>
        </p:blipFill>
        <p:spPr>
          <a:xfrm>
            <a:off x="6713819" y="2424417"/>
            <a:ext cx="4860108" cy="3665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D45DF35F-977D-4A34-8789-930ED0079E99}"/>
              </a:ext>
            </a:extLst>
          </p:cNvPr>
          <p:cNvSpPr/>
          <p:nvPr/>
        </p:nvSpPr>
        <p:spPr>
          <a:xfrm>
            <a:off x="7063156" y="2840353"/>
            <a:ext cx="335934" cy="683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3741E4C2-2A80-4222-BF79-309945DD862F}"/>
              </a:ext>
            </a:extLst>
          </p:cNvPr>
          <p:cNvSpPr/>
          <p:nvPr/>
        </p:nvSpPr>
        <p:spPr>
          <a:xfrm>
            <a:off x="7429390" y="2840353"/>
            <a:ext cx="464769" cy="267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2FBC5F45-00B4-472B-9792-AE1C2FC72967}"/>
              </a:ext>
            </a:extLst>
          </p:cNvPr>
          <p:cNvSpPr/>
          <p:nvPr/>
        </p:nvSpPr>
        <p:spPr>
          <a:xfrm>
            <a:off x="6713819" y="5536832"/>
            <a:ext cx="2025689" cy="5535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Title 1">
            <a:extLst>
              <a:ext uri="{FF2B5EF4-FFF2-40B4-BE49-F238E27FC236}">
                <a16:creationId xmlns:a16="http://schemas.microsoft.com/office/drawing/2014/main" id="{05FEF130-CFEC-4636-9F12-3882029AB65A}"/>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Reports to Run for the 5</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 Day. Information from the 5</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j-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40045242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576928"/>
            <a:ext cx="9183977" cy="328759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schools must populate Add-on Weighting data. </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7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1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Academic Assistance: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Academic Assistance Add-On Weighting is based on student performance on previous year state standardized tests. Schools receive additional funding for students whose scores indicate not meeting the grade level learning objectives on the assessments.</a:t>
            </a: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High Achieving: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Students coded as High Achieving must be classified as academically or artistically gifted and talented, served in a gifted and talented class, and in grade levels three through twelve.  Students coded as Advanced Placement (AP) and/or International Baccalaureate (IB) must be in grade levels nine through twelve and enrolled in an AP and/or IB course. Schools receive additional funding for students meeting these qualifications.  </a:t>
            </a:r>
          </a:p>
          <a:p>
            <a:pPr marL="742950" marR="0" lvl="1" indent="-28575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Schools manually code this data in PowerSchool. </a:t>
            </a:r>
          </a:p>
          <a:p>
            <a:pPr marL="742950" marR="0" lvl="1" indent="-28575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6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Select a student &gt; </a:t>
            </a:r>
            <a:r>
              <a:rPr kumimoji="0" lang="en-US" sz="16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State / Province – SC</a:t>
            </a:r>
            <a:r>
              <a:rPr kumimoji="0" lang="en-US" sz="16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&gt; </a:t>
            </a:r>
            <a:r>
              <a:rPr kumimoji="0" lang="en-US" sz="16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EFA/EIA Classification Information</a:t>
            </a:r>
            <a:r>
              <a:rPr kumimoji="0" lang="en-US" sz="16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&gt; </a:t>
            </a:r>
            <a:r>
              <a:rPr kumimoji="0" lang="en-US" sz="16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High Achieving</a:t>
            </a:r>
            <a:r>
              <a:rPr kumimoji="0" lang="en-US" sz="16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(tab) </a:t>
            </a:r>
            <a:r>
              <a:rPr kumimoji="0" lang="en-US" sz="16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&gt; Add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(add the HA Codes).</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3" name="Title 1">
            <a:extLst>
              <a:ext uri="{FF2B5EF4-FFF2-40B4-BE49-F238E27FC236}">
                <a16:creationId xmlns:a16="http://schemas.microsoft.com/office/drawing/2014/main" id="{88A82AA8-0DBD-4A9C-9169-0F25C566B70A}"/>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pic>
        <p:nvPicPr>
          <p:cNvPr id="3" name="Picture 2">
            <a:extLst>
              <a:ext uri="{FF2B5EF4-FFF2-40B4-BE49-F238E27FC236}">
                <a16:creationId xmlns:a16="http://schemas.microsoft.com/office/drawing/2014/main" id="{A22E86CD-3E62-4214-A518-1323FAAD4845}"/>
              </a:ext>
            </a:extLst>
          </p:cNvPr>
          <p:cNvPicPr>
            <a:picLocks noChangeAspect="1"/>
          </p:cNvPicPr>
          <p:nvPr/>
        </p:nvPicPr>
        <p:blipFill>
          <a:blip r:embed="rId2"/>
          <a:stretch>
            <a:fillRect/>
          </a:stretch>
        </p:blipFill>
        <p:spPr>
          <a:xfrm>
            <a:off x="763399" y="5014909"/>
            <a:ext cx="6134125" cy="1795353"/>
          </a:xfrm>
          <a:prstGeom prst="rect">
            <a:avLst/>
          </a:prstGeom>
          <a:ln w="38100">
            <a:solidFill>
              <a:schemeClr val="accent1"/>
            </a:solidFill>
          </a:ln>
        </p:spPr>
      </p:pic>
      <p:pic>
        <p:nvPicPr>
          <p:cNvPr id="5" name="Picture 4">
            <a:extLst>
              <a:ext uri="{FF2B5EF4-FFF2-40B4-BE49-F238E27FC236}">
                <a16:creationId xmlns:a16="http://schemas.microsoft.com/office/drawing/2014/main" id="{12A28150-149D-41DF-9D9F-E7748A7D42DF}"/>
              </a:ext>
            </a:extLst>
          </p:cNvPr>
          <p:cNvPicPr>
            <a:picLocks noChangeAspect="1"/>
          </p:cNvPicPr>
          <p:nvPr/>
        </p:nvPicPr>
        <p:blipFill>
          <a:blip r:embed="rId3"/>
          <a:stretch>
            <a:fillRect/>
          </a:stretch>
        </p:blipFill>
        <p:spPr>
          <a:xfrm>
            <a:off x="7189365" y="5135583"/>
            <a:ext cx="4374419" cy="1554004"/>
          </a:xfrm>
          <a:prstGeom prst="rect">
            <a:avLst/>
          </a:prstGeom>
          <a:ln w="38100">
            <a:solidFill>
              <a:schemeClr val="accent1"/>
            </a:solidFill>
          </a:ln>
        </p:spPr>
      </p:pic>
    </p:spTree>
    <p:extLst>
      <p:ext uri="{BB962C8B-B14F-4D97-AF65-F5344CB8AC3E}">
        <p14:creationId xmlns:p14="http://schemas.microsoft.com/office/powerpoint/2010/main" val="133254140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54306" y="1576928"/>
            <a:ext cx="9519536" cy="528107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schools must populate Add-on Weighting data. </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LEP: </a:t>
            </a: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Schools receive Add-On Weighting funding for students with values of 1.0 - 5.9, 6.0, or W. All proficiency codes for LEP students must be entered into the SIS within the first forty-five days of each school year.</a:t>
            </a:r>
            <a:r>
              <a:rPr kumimoji="0" lang="en-US" sz="1500" b="0" i="0" u="none" strike="noStrike" kern="1200" cap="none" spc="0" normalizeH="0" baseline="0" noProof="0">
                <a:ln>
                  <a:noFill/>
                </a:ln>
                <a:solidFill>
                  <a:srgbClr val="444444"/>
                </a:solidFill>
                <a:effectLst/>
                <a:uLnTx/>
                <a:uFillTx/>
                <a:latin typeface="Calibri" panose="020F0502020204030204" pitchFamily="34" charset="0"/>
                <a:ea typeface="+mn-ea"/>
                <a:cs typeface="Calibri" panose="020F0502020204030204" pitchFamily="34" charset="0"/>
              </a:rPr>
              <a:t>  Schools manually code this data in PowerSchool. </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Select a student &gt; </a:t>
            </a:r>
            <a:r>
              <a:rPr kumimoji="0" lang="en-US" sz="15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State / Province – SC</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&gt; </a:t>
            </a:r>
            <a:r>
              <a:rPr kumimoji="0" lang="en-US" sz="15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 Student Info </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&gt; </a:t>
            </a:r>
            <a:r>
              <a:rPr kumimoji="0" lang="en-US" sz="15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English Proficiency Levels (PL) </a:t>
            </a: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and</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500" b="1"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PL Progression</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1" u="none" strike="noStrike" kern="1200" cap="none" spc="0" normalizeH="0" baseline="0" noProof="0">
              <a:ln>
                <a:noFill/>
              </a:ln>
              <a:solidFill>
                <a:srgbClr val="444444"/>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endParaRPr kumimoji="0" lang="en-US" sz="1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Dual Credit:  </a:t>
            </a: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Students must be enrolled for at least 30 days in course section using an approved Dual Enrollment course code where ‘E’ is the 7th character. Because it’s the 5</a:t>
            </a:r>
            <a:r>
              <a:rPr kumimoji="0" lang="en-US" sz="15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this number maybe zero.</a:t>
            </a: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endPar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
                <a:srgbClr val="932313"/>
              </a:buClr>
              <a:buSzPct val="80000"/>
              <a:buFont typeface="Wingdings 3" charset="2"/>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342900" marR="0" lvl="0" indent="-342900" algn="just" defTabSz="457200" rtl="0" eaLnBrk="1" fontAlgn="auto" latinLnBrk="0" hangingPunct="1">
              <a:lnSpc>
                <a:spcPct val="100000"/>
              </a:lnSpc>
              <a:spcBef>
                <a:spcPts val="0"/>
              </a:spcBef>
              <a:spcAft>
                <a:spcPts val="0"/>
              </a:spcAft>
              <a:buClr>
                <a:srgbClr val="932313"/>
              </a:buClr>
              <a:buSzPct val="80000"/>
              <a:buFont typeface="Wingdings" panose="05000000000000000000" pitchFamily="2" charset="2"/>
              <a:buChar char="§"/>
              <a:tabLst/>
              <a:defRPr/>
            </a:pPr>
            <a:r>
              <a:rPr kumimoji="0" lang="en-US" sz="15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Pupils in Poverty (PIP):  </a:t>
            </a: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identification methodology incorporates a number socioeconomic related data elements from several sources, including National School Lunch Program, Social Economic Indicator (SEI), Supplemental Nutrition Assistance Program (SNAP), Temporary Assistance for Needy Families (TANF), Medicaid, and Direct Certification. SIS data in the following areas are incorporated as well: Migrant, Homeless (Primary Nighttime Residence), </a:t>
            </a:r>
            <a:r>
              <a:rPr kumimoji="0" lang="en-US" sz="1500" b="0" i="0" u="none" strike="noStrike" kern="1200" cap="none" spc="0" normalizeH="0" baseline="0" noProof="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Foster_Home</a:t>
            </a:r>
            <a:r>
              <a:rPr kumimoji="0" lang="en-US" sz="15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3" name="Title 1">
            <a:extLst>
              <a:ext uri="{FF2B5EF4-FFF2-40B4-BE49-F238E27FC236}">
                <a16:creationId xmlns:a16="http://schemas.microsoft.com/office/drawing/2014/main" id="{88A82AA8-0DBD-4A9C-9169-0F25C566B70A}"/>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pic>
        <p:nvPicPr>
          <p:cNvPr id="3" name="Picture 2">
            <a:extLst>
              <a:ext uri="{FF2B5EF4-FFF2-40B4-BE49-F238E27FC236}">
                <a16:creationId xmlns:a16="http://schemas.microsoft.com/office/drawing/2014/main" id="{62851B66-66B9-4263-98D3-51B198383478}"/>
              </a:ext>
            </a:extLst>
          </p:cNvPr>
          <p:cNvPicPr>
            <a:picLocks noChangeAspect="1"/>
          </p:cNvPicPr>
          <p:nvPr/>
        </p:nvPicPr>
        <p:blipFill>
          <a:blip r:embed="rId2"/>
          <a:stretch>
            <a:fillRect/>
          </a:stretch>
        </p:blipFill>
        <p:spPr>
          <a:xfrm>
            <a:off x="744034" y="3089323"/>
            <a:ext cx="7683895" cy="412771"/>
          </a:xfrm>
          <a:prstGeom prst="rect">
            <a:avLst/>
          </a:prstGeom>
          <a:ln w="38100">
            <a:solidFill>
              <a:schemeClr val="accent1"/>
            </a:solidFill>
          </a:ln>
        </p:spPr>
      </p:pic>
      <p:grpSp>
        <p:nvGrpSpPr>
          <p:cNvPr id="2" name="Group 1">
            <a:extLst>
              <a:ext uri="{FF2B5EF4-FFF2-40B4-BE49-F238E27FC236}">
                <a16:creationId xmlns:a16="http://schemas.microsoft.com/office/drawing/2014/main" id="{EC5FDEB8-A321-80F8-A892-97DECF528E35}"/>
              </a:ext>
            </a:extLst>
          </p:cNvPr>
          <p:cNvGrpSpPr/>
          <p:nvPr/>
        </p:nvGrpSpPr>
        <p:grpSpPr>
          <a:xfrm>
            <a:off x="827924" y="4217464"/>
            <a:ext cx="6285940" cy="1129731"/>
            <a:chOff x="744034" y="3742733"/>
            <a:chExt cx="6285940" cy="1129731"/>
          </a:xfrm>
        </p:grpSpPr>
        <p:pic>
          <p:nvPicPr>
            <p:cNvPr id="5" name="Picture 4">
              <a:extLst>
                <a:ext uri="{FF2B5EF4-FFF2-40B4-BE49-F238E27FC236}">
                  <a16:creationId xmlns:a16="http://schemas.microsoft.com/office/drawing/2014/main" id="{A93FA157-B76D-459A-B566-FCAB8FE47CEA}"/>
                </a:ext>
              </a:extLst>
            </p:cNvPr>
            <p:cNvPicPr>
              <a:picLocks noChangeAspect="1"/>
            </p:cNvPicPr>
            <p:nvPr/>
          </p:nvPicPr>
          <p:blipFill>
            <a:blip r:embed="rId3"/>
            <a:stretch>
              <a:fillRect/>
            </a:stretch>
          </p:blipFill>
          <p:spPr>
            <a:xfrm>
              <a:off x="744034" y="3742733"/>
              <a:ext cx="6285940" cy="1129731"/>
            </a:xfrm>
            <a:prstGeom prst="rect">
              <a:avLst/>
            </a:prstGeom>
            <a:ln w="38100">
              <a:solidFill>
                <a:schemeClr val="accent1"/>
              </a:solidFill>
            </a:ln>
          </p:spPr>
        </p:pic>
        <p:sp>
          <p:nvSpPr>
            <p:cNvPr id="6" name="Rectangle 5">
              <a:extLst>
                <a:ext uri="{FF2B5EF4-FFF2-40B4-BE49-F238E27FC236}">
                  <a16:creationId xmlns:a16="http://schemas.microsoft.com/office/drawing/2014/main" id="{1625E6BE-3E2B-4DC7-9654-0D4C528B7E90}"/>
                </a:ext>
              </a:extLst>
            </p:cNvPr>
            <p:cNvSpPr/>
            <p:nvPr/>
          </p:nvSpPr>
          <p:spPr>
            <a:xfrm>
              <a:off x="813732" y="4446165"/>
              <a:ext cx="285226" cy="159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976C4880-6F07-41BC-9BFB-5DDDE173C4A0}"/>
                </a:ext>
              </a:extLst>
            </p:cNvPr>
            <p:cNvSpPr/>
            <p:nvPr/>
          </p:nvSpPr>
          <p:spPr>
            <a:xfrm>
              <a:off x="4426589" y="4446165"/>
              <a:ext cx="422247" cy="285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30220957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9" name="Content Placeholder 2">
            <a:extLst>
              <a:ext uri="{FF2B5EF4-FFF2-40B4-BE49-F238E27FC236}">
                <a16:creationId xmlns:a16="http://schemas.microsoft.com/office/drawing/2014/main" id="{7D738706-0D47-45A2-BF60-147E1FF25B42}"/>
              </a:ext>
            </a:extLst>
          </p:cNvPr>
          <p:cNvSpPr txBox="1">
            <a:spLocks/>
          </p:cNvSpPr>
          <p:nvPr/>
        </p:nvSpPr>
        <p:spPr>
          <a:xfrm>
            <a:off x="336131" y="2040686"/>
            <a:ext cx="6014335" cy="436850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First run the </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SC24 Add-On Weightings Update</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leave all default values and submit.</a:t>
            </a:r>
          </a:p>
          <a:p>
            <a:pPr marL="342900" marR="0" lvl="0" indent="-34290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After the SC24 is complete, run the </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SC28 Add-On Weightings Report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as of Day 5</a:t>
            </a:r>
            <a:r>
              <a:rPr kumimoji="0" lang="en-US" sz="16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600" b="0" i="0" u="sng"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DO NOT CREATE AN EXTRACT</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when you run the SC28 Report for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funding. </a:t>
            </a:r>
          </a:p>
          <a:p>
            <a:pPr marL="742950" marR="0" lvl="1" indent="-28575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grade level columns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 the total number of in-session school days per Add-on Weighting per grade level.  </a:t>
            </a:r>
          </a:p>
          <a:p>
            <a:pPr marL="742950" marR="0" lvl="1" indent="-28575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Add-on Weighting rows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contains the total number of in-session school days per add-on weighting per grade level.  </a:t>
            </a:r>
          </a:p>
          <a:p>
            <a:pPr marL="742950" marR="0" lvl="1" indent="-285750" algn="just"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Data in the </a:t>
            </a:r>
            <a:r>
              <a:rPr kumimoji="0" lang="en-US" sz="1600" b="1" i="0" u="none" strike="noStrike" kern="1200" cap="none" spc="0" normalizeH="0" baseline="0" noProof="0">
                <a:ln>
                  <a:noFill/>
                </a:ln>
                <a:solidFill>
                  <a:srgbClr val="AF8C13"/>
                </a:solidFill>
                <a:effectLst/>
                <a:uLnTx/>
                <a:uFillTx/>
                <a:latin typeface="Calibri" panose="020F0502020204030204" pitchFamily="34" charset="0"/>
                <a:ea typeface="+mn-ea"/>
                <a:cs typeface="Calibri" panose="020F0502020204030204" pitchFamily="34" charset="0"/>
              </a:rPr>
              <a:t>ADM column </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contains the total number of in-session school days per add-on weighting divided by the school day for which this report was run; in this case, the school day is the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day or 5.</a:t>
            </a:r>
          </a:p>
          <a:p>
            <a:pPr marL="457200" marR="0" lvl="1" indent="0" algn="just" defTabSz="457200" rtl="0" eaLnBrk="1" fontAlgn="auto" latinLnBrk="0" hangingPunct="1">
              <a:lnSpc>
                <a:spcPct val="100000"/>
              </a:lnSpc>
              <a:spcBef>
                <a:spcPts val="6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Verify the Totals are correct and have the Principal/School Leader sign the SC28.</a:t>
            </a: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999EB91E-10D6-4378-B23B-B0E96B3E4C03}"/>
              </a:ext>
            </a:extLst>
          </p:cNvPr>
          <p:cNvPicPr>
            <a:picLocks noChangeAspect="1"/>
          </p:cNvPicPr>
          <p:nvPr/>
        </p:nvPicPr>
        <p:blipFill>
          <a:blip r:embed="rId2"/>
          <a:stretch>
            <a:fillRect/>
          </a:stretch>
        </p:blipFill>
        <p:spPr>
          <a:xfrm>
            <a:off x="6543412" y="2519882"/>
            <a:ext cx="5397277" cy="2891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A9CC9C1E-EF57-426A-A290-C460E909D619}"/>
              </a:ext>
            </a:extLst>
          </p:cNvPr>
          <p:cNvSpPr/>
          <p:nvPr/>
        </p:nvSpPr>
        <p:spPr>
          <a:xfrm>
            <a:off x="7953964" y="2969702"/>
            <a:ext cx="3119504" cy="192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92B8F53B-F7C2-4593-93C7-73C4AC85E2AF}"/>
              </a:ext>
            </a:extLst>
          </p:cNvPr>
          <p:cNvSpPr/>
          <p:nvPr/>
        </p:nvSpPr>
        <p:spPr>
          <a:xfrm>
            <a:off x="6604734" y="3147270"/>
            <a:ext cx="1156284" cy="627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08CABF9A-8250-4DB8-9648-7AD599974530}"/>
              </a:ext>
            </a:extLst>
          </p:cNvPr>
          <p:cNvSpPr/>
          <p:nvPr/>
        </p:nvSpPr>
        <p:spPr>
          <a:xfrm>
            <a:off x="11459360" y="2851557"/>
            <a:ext cx="385195" cy="10996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82CDD4EF-8D95-4F17-BDAD-48C92A7D2D2F}"/>
              </a:ext>
            </a:extLst>
          </p:cNvPr>
          <p:cNvSpPr/>
          <p:nvPr/>
        </p:nvSpPr>
        <p:spPr>
          <a:xfrm>
            <a:off x="6561587" y="4128081"/>
            <a:ext cx="1894516" cy="6277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Content Placeholder 2">
            <a:extLst>
              <a:ext uri="{FF2B5EF4-FFF2-40B4-BE49-F238E27FC236}">
                <a16:creationId xmlns:a16="http://schemas.microsoft.com/office/drawing/2014/main" id="{4FA8F718-B491-4FC3-B988-84DFE083C1E5}"/>
              </a:ext>
            </a:extLst>
          </p:cNvPr>
          <p:cNvSpPr txBox="1">
            <a:spLocks/>
          </p:cNvSpPr>
          <p:nvPr/>
        </p:nvSpPr>
        <p:spPr>
          <a:xfrm>
            <a:off x="356274" y="1487435"/>
            <a:ext cx="9712676" cy="58371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When all Add-on-Weighting data are populated, on your 5</a:t>
            </a:r>
            <a:r>
              <a:rPr kumimoji="0" lang="en-US" sz="1600" b="0" i="0" u="none" strike="noStrike" kern="1200" cap="none" spc="0" normalizeH="0" baseline="3000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in-session day for your school, run reports.  All schools run the SC24 and SC28.</a:t>
            </a: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Title 1">
            <a:extLst>
              <a:ext uri="{FF2B5EF4-FFF2-40B4-BE49-F238E27FC236}">
                <a16:creationId xmlns:a16="http://schemas.microsoft.com/office/drawing/2014/main" id="{B115AFBB-6684-49AB-9A2A-706AA620C7A2}"/>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02643495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9A9CC9-1CD0-4034-AB4A-BA04FFC87496}"/>
              </a:ext>
            </a:extLst>
          </p:cNvPr>
          <p:cNvSpPr txBox="1">
            <a:spLocks/>
          </p:cNvSpPr>
          <p:nvPr/>
        </p:nvSpPr>
        <p:spPr>
          <a:xfrm>
            <a:off x="354307" y="245016"/>
            <a:ext cx="10007495" cy="7506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5</a:t>
            </a:r>
            <a:r>
              <a:rPr kumimoji="0" lang="en-US" sz="3600" b="1" i="0" u="none" strike="noStrike" kern="1200" cap="none" spc="0" normalizeH="0" baseline="30000" noProof="0">
                <a:ln>
                  <a:noFill/>
                </a:ln>
                <a:solidFill>
                  <a:srgbClr val="932313"/>
                </a:solidFill>
                <a:effectLst/>
                <a:uLnTx/>
                <a:uFillTx/>
                <a:latin typeface="Trebuchet MS" panose="020B0603020202020204"/>
                <a:ea typeface="+mj-ea"/>
                <a:cs typeface="+mj-cs"/>
              </a:rPr>
              <a:t>th</a:t>
            </a:r>
            <a:r>
              <a:rPr kumimoji="0" lang="en-US" sz="3600" b="1" i="0" u="none" strike="noStrike" kern="1200" cap="none" spc="0" normalizeH="0" baseline="0" noProof="0">
                <a:ln>
                  <a:noFill/>
                </a:ln>
                <a:solidFill>
                  <a:srgbClr val="932313"/>
                </a:solidFill>
                <a:effectLst/>
                <a:uLnTx/>
                <a:uFillTx/>
                <a:latin typeface="Trebuchet MS" panose="020B0603020202020204"/>
                <a:ea typeface="+mj-ea"/>
                <a:cs typeface="+mj-cs"/>
              </a:rPr>
              <a:t> Day:  Membership Reporting</a:t>
            </a:r>
          </a:p>
        </p:txBody>
      </p:sp>
      <p:sp>
        <p:nvSpPr>
          <p:cNvPr id="8" name="Title 1">
            <a:extLst>
              <a:ext uri="{FF2B5EF4-FFF2-40B4-BE49-F238E27FC236}">
                <a16:creationId xmlns:a16="http://schemas.microsoft.com/office/drawing/2014/main" id="{FDC4D7D8-07E0-4781-B6F6-28B891643CF5}"/>
              </a:ext>
            </a:extLst>
          </p:cNvPr>
          <p:cNvSpPr txBox="1">
            <a:spLocks/>
          </p:cNvSpPr>
          <p:nvPr/>
        </p:nvSpPr>
        <p:spPr>
          <a:xfrm>
            <a:off x="354306" y="874628"/>
            <a:ext cx="10652483" cy="392110"/>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When to Run Reports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a:t>
            </a:r>
          </a:p>
        </p:txBody>
      </p:sp>
      <p:sp>
        <p:nvSpPr>
          <p:cNvPr id="14" name="Content Placeholder 2">
            <a:extLst>
              <a:ext uri="{FF2B5EF4-FFF2-40B4-BE49-F238E27FC236}">
                <a16:creationId xmlns:a16="http://schemas.microsoft.com/office/drawing/2014/main" id="{4FA8F718-B491-4FC3-B988-84DFE083C1E5}"/>
              </a:ext>
            </a:extLst>
          </p:cNvPr>
          <p:cNvSpPr txBox="1">
            <a:spLocks/>
          </p:cNvSpPr>
          <p:nvPr/>
        </p:nvSpPr>
        <p:spPr>
          <a:xfrm>
            <a:off x="354306" y="2015804"/>
            <a:ext cx="9712676" cy="35322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932313"/>
              </a:buClr>
              <a:buSzPct val="80000"/>
              <a:buFont typeface="Wingdings 3" charset="2"/>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 addition to the SC01, SC02, SC06, SC24, and SC28 all schools should run, review, and archive the reports below.  All reports are run as of your school’s 5</a:t>
            </a:r>
            <a:r>
              <a:rPr kumimoji="0" lang="en-US" sz="16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th</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day.</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SC03 Cumulative Class List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(PreK 3 &amp; 4 only):  This report is helpful in troubleshooting SC02 EIA Code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SC08 Master Classification</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This report is helpful in troubleshooting SC06 EFA ADM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SC27 Add-on Weightings List</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This report is helpful in troubleshooting SC28 Add-on Weighting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SC31 High Achieving List</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This report is helpful in troubleshooting SC34 High Achieving issues.</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SC34 High Achieving Report:  </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This report provides totals by Classification and Grade for the school selected.</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r>
              <a:rPr kumimoji="0" lang="en-US" sz="16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Best Practice is to run and archive the reports above. District Office may not require for all these reports to be submitted via LWS-Lets Work Smart</a:t>
            </a:r>
          </a:p>
          <a:p>
            <a:pPr marL="342900" marR="0" lvl="0" indent="-342900" algn="l" defTabSz="457200" rtl="0" eaLnBrk="1" fontAlgn="auto" latinLnBrk="0" hangingPunct="1">
              <a:lnSpc>
                <a:spcPct val="100000"/>
              </a:lnSpc>
              <a:spcBef>
                <a:spcPts val="600"/>
              </a:spcBef>
              <a:spcAft>
                <a:spcPts val="0"/>
              </a:spcAft>
              <a:buClr>
                <a:srgbClr val="932313"/>
              </a:buClr>
              <a:buSzPct val="80000"/>
              <a:buFont typeface="Wingdings" panose="05000000000000000000" pitchFamily="2" charset="2"/>
              <a:buChar char="§"/>
              <a:tabLst/>
              <a:defRPr/>
            </a:pPr>
            <a:endParaRPr kumimoji="0" lang="en-US" sz="1600" b="1"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932313"/>
              </a:buClr>
              <a:buSzPct val="80000"/>
              <a:buFont typeface="Wingdings 3" charset="2"/>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1000"/>
              </a:spcBef>
              <a:spcAft>
                <a:spcPts val="0"/>
              </a:spcAft>
              <a:buClr>
                <a:srgbClr val="932313"/>
              </a:buClr>
              <a:buSzPct val="80000"/>
              <a:buFont typeface="Wingdings" panose="05000000000000000000" pitchFamily="2" charset="2"/>
              <a:buChar char="§"/>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Title 1">
            <a:extLst>
              <a:ext uri="{FF2B5EF4-FFF2-40B4-BE49-F238E27FC236}">
                <a16:creationId xmlns:a16="http://schemas.microsoft.com/office/drawing/2014/main" id="{A98DA365-CDD5-457E-8555-33075D22CDFB}"/>
              </a:ext>
            </a:extLst>
          </p:cNvPr>
          <p:cNvSpPr txBox="1">
            <a:spLocks/>
          </p:cNvSpPr>
          <p:nvPr/>
        </p:nvSpPr>
        <p:spPr>
          <a:xfrm>
            <a:off x="354306" y="874627"/>
            <a:ext cx="10652483" cy="569785"/>
          </a:xfrm>
          <a:prstGeom prst="rect">
            <a:avLst/>
          </a:prstGeom>
          <a:solidFill>
            <a:schemeClr val="accent1">
              <a:lumMod val="20000"/>
              <a:lumOff val="80000"/>
            </a:schemeClr>
          </a:solidFill>
          <a:ln w="38100">
            <a:solidFill>
              <a:schemeClr val="accent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Reports to Run for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Information from the 5</a:t>
            </a:r>
            <a:r>
              <a:rPr kumimoji="0" lang="en-US" sz="1600" b="0" i="0" u="none" strike="noStrike" kern="1200" cap="none" spc="0" normalizeH="0" baseline="30000" noProof="0">
                <a:ln>
                  <a:noFill/>
                </a:ln>
                <a:solidFill>
                  <a:prstClr val="black"/>
                </a:solidFill>
                <a:effectLst/>
                <a:uLnTx/>
                <a:uFillTx/>
                <a:latin typeface="Trebuchet MS" panose="020B0603020202020204"/>
                <a:ea typeface="+mj-ea"/>
                <a:cs typeface="+mj-cs"/>
              </a:rPr>
              <a:t>th</a:t>
            </a:r>
            <a:r>
              <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rPr>
              <a:t> Day Reports provide base line data for the beginning of the school year.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25023870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A1C-385C-43F5-A880-EC23F8BA545F}"/>
              </a:ext>
            </a:extLst>
          </p:cNvPr>
          <p:cNvSpPr>
            <a:spLocks noGrp="1"/>
          </p:cNvSpPr>
          <p:nvPr>
            <p:ph type="title"/>
          </p:nvPr>
        </p:nvSpPr>
        <p:spPr/>
        <p:txBody>
          <a:bodyPr/>
          <a:lstStyle/>
          <a:p>
            <a:pPr algn="ctr"/>
            <a:r>
              <a:rPr lang="en-US" b="1"/>
              <a:t>Any Questions?</a:t>
            </a:r>
          </a:p>
        </p:txBody>
      </p:sp>
    </p:spTree>
    <p:extLst>
      <p:ext uri="{BB962C8B-B14F-4D97-AF65-F5344CB8AC3E}">
        <p14:creationId xmlns:p14="http://schemas.microsoft.com/office/powerpoint/2010/main" val="35336561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87" y="2365564"/>
            <a:ext cx="10560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Early Childhood PowerSchool Coding</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73549"/>
      </p:ext>
    </p:extLst>
  </p:cSld>
  <p:clrMapOvr>
    <a:overrideClrMapping bg1="lt1" tx1="dk1" bg2="lt2" tx2="dk2" accent1="accent1" accent2="accent2" accent3="accent3" accent4="accent4" accent5="accent5" accent6="accent6" hlink="hlink" folHlink="folHlink"/>
  </p:clrMapOvr>
</p:sld>
</file>

<file path=ppt/slides/slide2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8" y="367749"/>
            <a:ext cx="105600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Purpose</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B78EBC3-2AD1-9B54-89B4-09B08609388C}"/>
              </a:ext>
            </a:extLst>
          </p:cNvPr>
          <p:cNvSpPr txBox="1"/>
          <p:nvPr/>
        </p:nvSpPr>
        <p:spPr>
          <a:xfrm>
            <a:off x="924970" y="2684044"/>
            <a:ext cx="1034206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Early Childhood Education is a major strategic aim of the South Carolina Department of Education (SCDE). All children must be provided the opportunity to enter school prepared to succeed. </a:t>
            </a:r>
          </a:p>
        </p:txBody>
      </p:sp>
    </p:spTree>
    <p:extLst>
      <p:ext uri="{BB962C8B-B14F-4D97-AF65-F5344CB8AC3E}">
        <p14:creationId xmlns:p14="http://schemas.microsoft.com/office/powerpoint/2010/main" val="367024015"/>
      </p:ext>
    </p:extLst>
  </p:cSld>
  <p:clrMapOvr>
    <a:overrideClrMapping bg1="lt1" tx1="dk1" bg2="lt2" tx2="dk2" accent1="accent1" accent2="accent2" accent3="accent3" accent4="accent4" accent5="accent5" accent6="accent6" hlink="hlink" folHlink="folHlink"/>
  </p:clrMapOvr>
</p:sld>
</file>

<file path=ppt/slides/slide2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8" y="367749"/>
            <a:ext cx="105600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Procedure: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Fields: Entry Code, Include in State Reporting, and EIA</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B78EBC3-2AD1-9B54-89B4-09B08609388C}"/>
              </a:ext>
            </a:extLst>
          </p:cNvPr>
          <p:cNvSpPr txBox="1"/>
          <p:nvPr/>
        </p:nvSpPr>
        <p:spPr>
          <a:xfrm>
            <a:off x="924970" y="1870312"/>
            <a:ext cx="10342060"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three- and four-year-old students in pre-kindergarten (PreK) classes must be enrolled with an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Entry Code</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of E (Eligible for State 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code: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Include in State Reporting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value of “Yes.”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PreK3 and PreK4 students must have the appropriate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EIA</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code, EC3 or EC4. </a:t>
            </a:r>
          </a:p>
        </p:txBody>
      </p:sp>
      <p:sp>
        <p:nvSpPr>
          <p:cNvPr id="2" name="TextBox 1">
            <a:extLst>
              <a:ext uri="{FF2B5EF4-FFF2-40B4-BE49-F238E27FC236}">
                <a16:creationId xmlns:a16="http://schemas.microsoft.com/office/drawing/2014/main" id="{763D3C88-EE61-864B-211F-A199765488C0}"/>
              </a:ext>
            </a:extLst>
          </p:cNvPr>
          <p:cNvSpPr txBox="1"/>
          <p:nvPr/>
        </p:nvSpPr>
        <p:spPr>
          <a:xfrm>
            <a:off x="472038" y="3952740"/>
            <a:ext cx="1093699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Entry Code: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Student Selection &gt; Transfer Info &gt; Click Entry Date under Current Enrollment &gt; Entry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Include in State Reporting: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Selection &gt; State/Province – SC &gt; Include this student in State Reporting</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Both fields are on the New Student Entry Page when creating a new student enrollment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EIA Code: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Selection &gt; State/Province – SC &gt; EFA/EIA Classification Information &gt; EIA Code Entry Tab</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2356947"/>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E37352-1D08-434F-AB98-30D200270FD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R43-274. Student Attendance</a:t>
            </a:r>
          </a:p>
        </p:txBody>
      </p:sp>
      <p:graphicFrame>
        <p:nvGraphicFramePr>
          <p:cNvPr id="5" name="Content Placeholder 2">
            <a:extLst>
              <a:ext uri="{FF2B5EF4-FFF2-40B4-BE49-F238E27FC236}">
                <a16:creationId xmlns:a16="http://schemas.microsoft.com/office/drawing/2014/main" id="{79362328-D575-FA77-8959-EB88D9E95CD2}"/>
              </a:ext>
            </a:extLst>
          </p:cNvPr>
          <p:cNvGraphicFramePr>
            <a:graphicFrameLocks noGrp="1"/>
          </p:cNvGraphicFramePr>
          <p:nvPr>
            <p:ph idx="1"/>
          </p:nvPr>
        </p:nvGraphicFramePr>
        <p:xfrm>
          <a:off x="644056" y="2449585"/>
          <a:ext cx="10927829" cy="3855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87305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8" y="367749"/>
            <a:ext cx="105600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Procedure: SC Student Information Page</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B78EBC3-2AD1-9B54-89B4-09B08609388C}"/>
              </a:ext>
            </a:extLst>
          </p:cNvPr>
          <p:cNvSpPr txBox="1"/>
          <p:nvPr/>
        </p:nvSpPr>
        <p:spPr>
          <a:xfrm>
            <a:off x="472037" y="1358584"/>
            <a:ext cx="1077759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Ensure the following fields are populated for PreK3, PreK4, &amp; Kindergarten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English Proficiency Level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Language First Acquired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Language Spoken Most Often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Home 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Oral and Written Communication Languages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Transportation (if applicable)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Mode AM and PM (if applicable)</a:t>
            </a:r>
          </a:p>
        </p:txBody>
      </p:sp>
      <p:sp>
        <p:nvSpPr>
          <p:cNvPr id="2" name="TextBox 1">
            <a:extLst>
              <a:ext uri="{FF2B5EF4-FFF2-40B4-BE49-F238E27FC236}">
                <a16:creationId xmlns:a16="http://schemas.microsoft.com/office/drawing/2014/main" id="{7E83DC4A-94D9-4534-4691-F51A65863615}"/>
              </a:ext>
            </a:extLst>
          </p:cNvPr>
          <p:cNvSpPr txBox="1"/>
          <p:nvPr/>
        </p:nvSpPr>
        <p:spPr>
          <a:xfrm>
            <a:off x="472037" y="5914239"/>
            <a:ext cx="10936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Student Selection &gt; State/Province – SC  &gt; South Carolina Student Information Page</a:t>
            </a:r>
          </a:p>
        </p:txBody>
      </p:sp>
    </p:spTree>
    <p:extLst>
      <p:ext uri="{BB962C8B-B14F-4D97-AF65-F5344CB8AC3E}">
        <p14:creationId xmlns:p14="http://schemas.microsoft.com/office/powerpoint/2010/main" val="817019802"/>
      </p:ext>
    </p:extLst>
  </p:cSld>
  <p:clrMapOvr>
    <a:overrideClrMapping bg1="lt1" tx1="dk1" bg2="lt2" tx2="dk2" accent1="accent1" accent2="accent2" accent3="accent3" accent4="accent4" accent5="accent5" accent6="accent6" hlink="hlink" folHlink="folHlink"/>
  </p:clrMapOvr>
</p:sld>
</file>

<file path=ppt/slides/slide2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8" y="367749"/>
            <a:ext cx="105600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Procedure: Sections</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B78EBC3-2AD1-9B54-89B4-09B08609388C}"/>
              </a:ext>
            </a:extLst>
          </p:cNvPr>
          <p:cNvSpPr txBox="1"/>
          <p:nvPr/>
        </p:nvSpPr>
        <p:spPr>
          <a:xfrm>
            <a:off x="472037" y="1274694"/>
            <a:ext cx="10777599" cy="317009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Pre-K and K students are to be enrolled in appropriate course sections.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PreK3 or PreK4 students should be enrolled in one of the following: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1750 – Half Day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1751 – Full Day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Kindergarten Course Sections, please see the Course Activity Database: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https://view.officeapps.live.com/op/view.aspx?src=https%3A%2F%2Fed.sc.gov%2Fdata%2Finformation-systems%2Fdata-dictionaries%2Fcourse-activity-codes%2F&amp;wdOrigin=BROWSELINK</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Kindergarten Course Codes all start with “1” in the first digit of the 8-digit course code, not including Homeroom (0896) or any other Non-Instructional course code.</a:t>
            </a:r>
          </a:p>
        </p:txBody>
      </p:sp>
      <p:sp>
        <p:nvSpPr>
          <p:cNvPr id="2" name="TextBox 1">
            <a:extLst>
              <a:ext uri="{FF2B5EF4-FFF2-40B4-BE49-F238E27FC236}">
                <a16:creationId xmlns:a16="http://schemas.microsoft.com/office/drawing/2014/main" id="{48D7CC80-6E0A-94B7-2EDA-511AAA501BE0}"/>
              </a:ext>
            </a:extLst>
          </p:cNvPr>
          <p:cNvSpPr txBox="1"/>
          <p:nvPr/>
        </p:nvSpPr>
        <p:spPr>
          <a:xfrm>
            <a:off x="472037" y="5914239"/>
            <a:ext cx="10936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School &gt; Scheduling &gt; Sections </a:t>
            </a:r>
          </a:p>
        </p:txBody>
      </p:sp>
    </p:spTree>
    <p:extLst>
      <p:ext uri="{BB962C8B-B14F-4D97-AF65-F5344CB8AC3E}">
        <p14:creationId xmlns:p14="http://schemas.microsoft.com/office/powerpoint/2010/main" val="3451148388"/>
      </p:ext>
    </p:extLst>
  </p:cSld>
  <p:clrMapOvr>
    <a:overrideClrMapping bg1="lt1" tx1="dk1" bg2="lt2" tx2="dk2" accent1="accent1" accent2="accent2" accent3="accent3" accent4="accent4" accent5="accent5" accent6="accent6" hlink="hlink" folHlink="folHlink"/>
  </p:clrMapOvr>
</p:sld>
</file>

<file path=ppt/slides/slide2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8" y="367749"/>
            <a:ext cx="105600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Procedure: SC Early Childhood Page</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B78EBC3-2AD1-9B54-89B4-09B08609388C}"/>
              </a:ext>
            </a:extLst>
          </p:cNvPr>
          <p:cNvSpPr txBox="1"/>
          <p:nvPr/>
        </p:nvSpPr>
        <p:spPr>
          <a:xfrm>
            <a:off x="472037" y="1274694"/>
            <a:ext cx="10777599"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 1: To Be Completed for PreK &amp; Kindergarten Students Upon Entry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AB33687-2D62-D805-1913-604A5945779B}"/>
              </a:ext>
            </a:extLst>
          </p:cNvPr>
          <p:cNvSpPr txBox="1"/>
          <p:nvPr/>
        </p:nvSpPr>
        <p:spPr>
          <a:xfrm>
            <a:off x="472037" y="5914239"/>
            <a:ext cx="10936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Student Selection &gt; State/Province – SC  &gt; Early Childhood</a:t>
            </a:r>
          </a:p>
        </p:txBody>
      </p:sp>
      <p:pic>
        <p:nvPicPr>
          <p:cNvPr id="7" name="Picture 6">
            <a:extLst>
              <a:ext uri="{FF2B5EF4-FFF2-40B4-BE49-F238E27FC236}">
                <a16:creationId xmlns:a16="http://schemas.microsoft.com/office/drawing/2014/main" id="{17325009-A66B-7CD6-C637-CB6B8C2980B9}"/>
              </a:ext>
            </a:extLst>
          </p:cNvPr>
          <p:cNvPicPr>
            <a:picLocks noChangeAspect="1"/>
          </p:cNvPicPr>
          <p:nvPr/>
        </p:nvPicPr>
        <p:blipFill>
          <a:blip r:embed="rId3"/>
          <a:stretch>
            <a:fillRect/>
          </a:stretch>
        </p:blipFill>
        <p:spPr>
          <a:xfrm>
            <a:off x="585997" y="1782525"/>
            <a:ext cx="10549678" cy="1533729"/>
          </a:xfrm>
          <a:prstGeom prst="rect">
            <a:avLst/>
          </a:prstGeom>
        </p:spPr>
      </p:pic>
      <p:sp>
        <p:nvSpPr>
          <p:cNvPr id="9" name="TextBox 8">
            <a:extLst>
              <a:ext uri="{FF2B5EF4-FFF2-40B4-BE49-F238E27FC236}">
                <a16:creationId xmlns:a16="http://schemas.microsoft.com/office/drawing/2014/main" id="{49B60439-C080-3F10-4526-E6093A12B34B}"/>
              </a:ext>
            </a:extLst>
          </p:cNvPr>
          <p:cNvSpPr txBox="1"/>
          <p:nvPr/>
        </p:nvSpPr>
        <p:spPr>
          <a:xfrm>
            <a:off x="585997" y="3612065"/>
            <a:ext cx="6094602" cy="36933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 2: To Be Completed for Pre-Kindergarten Annually</a:t>
            </a:r>
          </a:p>
        </p:txBody>
      </p:sp>
      <p:pic>
        <p:nvPicPr>
          <p:cNvPr id="10" name="Picture 9">
            <a:extLst>
              <a:ext uri="{FF2B5EF4-FFF2-40B4-BE49-F238E27FC236}">
                <a16:creationId xmlns:a16="http://schemas.microsoft.com/office/drawing/2014/main" id="{FAFA73B0-07FE-061D-E18F-A7F620F38719}"/>
              </a:ext>
            </a:extLst>
          </p:cNvPr>
          <p:cNvPicPr>
            <a:picLocks noChangeAspect="1"/>
          </p:cNvPicPr>
          <p:nvPr/>
        </p:nvPicPr>
        <p:blipFill>
          <a:blip r:embed="rId4"/>
          <a:stretch>
            <a:fillRect/>
          </a:stretch>
        </p:blipFill>
        <p:spPr>
          <a:xfrm>
            <a:off x="666653" y="4106457"/>
            <a:ext cx="10547758" cy="1063010"/>
          </a:xfrm>
          <a:prstGeom prst="rect">
            <a:avLst/>
          </a:prstGeom>
        </p:spPr>
      </p:pic>
    </p:spTree>
    <p:extLst>
      <p:ext uri="{BB962C8B-B14F-4D97-AF65-F5344CB8AC3E}">
        <p14:creationId xmlns:p14="http://schemas.microsoft.com/office/powerpoint/2010/main" val="3114854504"/>
      </p:ext>
    </p:extLst>
  </p:cSld>
  <p:clrMapOvr>
    <a:overrideClrMapping bg1="lt1" tx1="dk1" bg2="lt2" tx2="dk2" accent1="accent1" accent2="accent2" accent3="accent3" accent4="accent4" accent5="accent5" accent6="accent6" hlink="hlink" folHlink="folHlink"/>
  </p:clrMapOvr>
</p:sld>
</file>

<file path=ppt/slides/slide2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7" y="421683"/>
            <a:ext cx="105600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Procedure: SC Early Childhood Page</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B78EBC3-2AD1-9B54-89B4-09B08609388C}"/>
              </a:ext>
            </a:extLst>
          </p:cNvPr>
          <p:cNvSpPr txBox="1"/>
          <p:nvPr/>
        </p:nvSpPr>
        <p:spPr>
          <a:xfrm>
            <a:off x="472037" y="1274694"/>
            <a:ext cx="10777599"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 3: To Be Completed for Kindergarten Students Only, Upon Entry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AB33687-2D62-D805-1913-604A5945779B}"/>
              </a:ext>
            </a:extLst>
          </p:cNvPr>
          <p:cNvSpPr txBox="1"/>
          <p:nvPr/>
        </p:nvSpPr>
        <p:spPr>
          <a:xfrm>
            <a:off x="472037" y="5914239"/>
            <a:ext cx="10936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Location: Student Selection &gt; State/Province – SC  &gt; Early Childhood</a:t>
            </a:r>
          </a:p>
        </p:txBody>
      </p:sp>
      <p:sp>
        <p:nvSpPr>
          <p:cNvPr id="9" name="TextBox 8">
            <a:extLst>
              <a:ext uri="{FF2B5EF4-FFF2-40B4-BE49-F238E27FC236}">
                <a16:creationId xmlns:a16="http://schemas.microsoft.com/office/drawing/2014/main" id="{49B60439-C080-3F10-4526-E6093A12B34B}"/>
              </a:ext>
            </a:extLst>
          </p:cNvPr>
          <p:cNvSpPr txBox="1"/>
          <p:nvPr/>
        </p:nvSpPr>
        <p:spPr>
          <a:xfrm>
            <a:off x="498991" y="3360707"/>
            <a:ext cx="9250803" cy="36933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 4: To Be Completed for CERDEP Students Only / Dial 4 Scores</a:t>
            </a:r>
          </a:p>
        </p:txBody>
      </p:sp>
      <p:pic>
        <p:nvPicPr>
          <p:cNvPr id="8" name="Picture 7">
            <a:extLst>
              <a:ext uri="{FF2B5EF4-FFF2-40B4-BE49-F238E27FC236}">
                <a16:creationId xmlns:a16="http://schemas.microsoft.com/office/drawing/2014/main" id="{7E9CB0E8-375B-587C-F701-B07143F0A360}"/>
              </a:ext>
            </a:extLst>
          </p:cNvPr>
          <p:cNvPicPr>
            <a:picLocks noChangeAspect="1"/>
          </p:cNvPicPr>
          <p:nvPr/>
        </p:nvPicPr>
        <p:blipFill>
          <a:blip r:embed="rId3"/>
          <a:stretch>
            <a:fillRect/>
          </a:stretch>
        </p:blipFill>
        <p:spPr>
          <a:xfrm>
            <a:off x="356784" y="1967812"/>
            <a:ext cx="11167496" cy="583159"/>
          </a:xfrm>
          <a:prstGeom prst="rect">
            <a:avLst/>
          </a:prstGeom>
        </p:spPr>
      </p:pic>
      <p:pic>
        <p:nvPicPr>
          <p:cNvPr id="12" name="Picture 11">
            <a:extLst>
              <a:ext uri="{FF2B5EF4-FFF2-40B4-BE49-F238E27FC236}">
                <a16:creationId xmlns:a16="http://schemas.microsoft.com/office/drawing/2014/main" id="{47852591-AE60-AC8B-5075-1E72016C347E}"/>
              </a:ext>
            </a:extLst>
          </p:cNvPr>
          <p:cNvPicPr>
            <a:picLocks noChangeAspect="1"/>
          </p:cNvPicPr>
          <p:nvPr/>
        </p:nvPicPr>
        <p:blipFill>
          <a:blip r:embed="rId4"/>
          <a:stretch>
            <a:fillRect/>
          </a:stretch>
        </p:blipFill>
        <p:spPr>
          <a:xfrm>
            <a:off x="498991" y="3748997"/>
            <a:ext cx="11025289" cy="1256701"/>
          </a:xfrm>
          <a:prstGeom prst="rect">
            <a:avLst/>
          </a:prstGeom>
        </p:spPr>
      </p:pic>
    </p:spTree>
    <p:extLst>
      <p:ext uri="{BB962C8B-B14F-4D97-AF65-F5344CB8AC3E}">
        <p14:creationId xmlns:p14="http://schemas.microsoft.com/office/powerpoint/2010/main" val="2086006762"/>
      </p:ext>
    </p:extLst>
  </p:cSld>
  <p:clrMapOvr>
    <a:overrideClrMapping bg1="lt1" tx1="dk1" bg2="lt2" tx2="dk2" accent1="accent1" accent2="accent2" accent3="accent3" accent4="accent4" accent5="accent5" accent6="accent6" hlink="hlink" folHlink="folHlink"/>
  </p:clrMapOvr>
</p:sld>
</file>

<file path=ppt/slides/slide27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472038" y="367749"/>
            <a:ext cx="105600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Resources</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6F0BFE-82EA-D509-8945-5FD31D4A550B}"/>
              </a:ext>
            </a:extLst>
          </p:cNvPr>
          <p:cNvSpPr txBox="1"/>
          <p:nvPr/>
        </p:nvSpPr>
        <p:spPr>
          <a:xfrm>
            <a:off x="472037" y="1732137"/>
            <a:ext cx="11012491"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SCDE Early Learning Page: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3"/>
              </a:rPr>
              <a:t>https://ed.sc.gov/instruction/early-learning-and-literacy/early-learning/</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23-24 Early Childhood Student Registration Packet (English):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https://ed.sc.gov/instruction/early-learning-and-literacy/cerdep/23-24-early-childhood-student-registration-packet/?previewid=8981A5E5-23D8-405C-A25BE4E3BF418FED</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23-24 Early Childhood Student Registration Packet (Spanish):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https://ed.sc.gov/instruction/early-learning-and-literacy/cerdep/2023-2024-early-childhood-student-registration-packet-spanish/?previewid=42EC9A9E-EBDF-460C-9231B2CE47E0044D</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SCDE Student Information System Data Entry Manual: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https://ed.sc.gov/data/information-systems/power-school/sis-documents/student-information-system-data-entry-manual/</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7503564"/>
      </p:ext>
    </p:extLst>
  </p:cSld>
  <p:clrMapOvr>
    <a:overrideClrMapping bg1="lt1" tx1="dk1" bg2="lt2" tx2="dk2" accent1="accent1" accent2="accent2" accent3="accent3" accent4="accent4" accent5="accent5" accent6="accent6" hlink="hlink" folHlink="folHlink"/>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87" y="2365564"/>
            <a:ext cx="10560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Wrap-Up</a:t>
            </a:r>
          </a:p>
        </p:txBody>
      </p:sp>
      <p:sp>
        <p:nvSpPr>
          <p:cNvPr id="7" name="TextBox 6">
            <a:extLst>
              <a:ext uri="{FF2B5EF4-FFF2-40B4-BE49-F238E27FC236}">
                <a16:creationId xmlns:a16="http://schemas.microsoft.com/office/drawing/2014/main" id="{2CF75400-C05A-4FB3-8EC2-0ADFDD5835C8}"/>
              </a:ext>
            </a:extLst>
          </p:cNvPr>
          <p:cNvSpPr txBox="1"/>
          <p:nvPr/>
        </p:nvSpPr>
        <p:spPr>
          <a:xfrm>
            <a:off x="887710" y="3476773"/>
            <a:ext cx="104165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Data Validations and Resources</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07825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BEA90D-640A-47E4-A701-7EEEBE972769}"/>
              </a:ext>
            </a:extLst>
          </p:cNvPr>
          <p:cNvSpPr txBox="1"/>
          <p:nvPr/>
        </p:nvSpPr>
        <p:spPr>
          <a:xfrm>
            <a:off x="1353143" y="2972831"/>
            <a:ext cx="9485711" cy="912336"/>
          </a:xfrm>
          <a:prstGeom prst="rect">
            <a:avLst/>
          </a:prstGeom>
          <a:noFill/>
        </p:spPr>
        <p:txBody>
          <a:bodyPr wrap="square" rtlCol="0">
            <a:spAutoFit/>
          </a:bodyPr>
          <a:lstStyle/>
          <a:p>
            <a:pPr algn="ctr" defTabSz="813816">
              <a:spcAft>
                <a:spcPts val="600"/>
              </a:spcAft>
              <a:defRPr/>
            </a:pPr>
            <a:r>
              <a:rPr lang="en-US" sz="5340" b="1" kern="1200">
                <a:solidFill>
                  <a:srgbClr val="96271E"/>
                </a:solidFill>
                <a:latin typeface="Arial" panose="020B0604020202020204" pitchFamily="34" charset="0"/>
                <a:ea typeface="+mn-ea"/>
                <a:cs typeface="Arial" panose="020B0604020202020204" pitchFamily="34" charset="0"/>
              </a:rPr>
              <a:t>Data Validations</a:t>
            </a:r>
            <a:endParaRPr kumimoji="0" lang="en-US" sz="60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5A9A960-5995-8513-9919-910A8DE5AC4A}"/>
              </a:ext>
            </a:extLst>
          </p:cNvPr>
          <p:cNvSpPr/>
          <p:nvPr/>
        </p:nvSpPr>
        <p:spPr>
          <a:xfrm>
            <a:off x="886518" y="643467"/>
            <a:ext cx="10418963" cy="5571065"/>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79598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a:solidFill>
                  <a:srgbClr val="96271E"/>
                </a:solidFill>
                <a:latin typeface="Arial" panose="020B0604020202020204" pitchFamily="34" charset="0"/>
                <a:ea typeface="+mn-ea"/>
                <a:cs typeface="Arial" panose="020B0604020202020204" pitchFamily="34" charset="0"/>
              </a:rPr>
              <a:t>Level Data</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lstStyle/>
          <a:p>
            <a:pPr algn="just"/>
            <a:r>
              <a:rPr lang="en-US" sz="2400" b="1" u="sng">
                <a:solidFill>
                  <a:srgbClr val="96271E"/>
                </a:solidFill>
                <a:latin typeface="Arial" panose="020B0604020202020204" pitchFamily="34" charset="0"/>
                <a:ea typeface="+mn-ea"/>
                <a:cs typeface="Arial" panose="020B0604020202020204" pitchFamily="34" charset="0"/>
              </a:rPr>
              <a:t>What</a:t>
            </a:r>
            <a:r>
              <a:rPr lang="en-US" sz="2400" b="1">
                <a:solidFill>
                  <a:srgbClr val="96271E"/>
                </a:solidFill>
                <a:latin typeface="Arial" panose="020B0604020202020204" pitchFamily="34" charset="0"/>
                <a:ea typeface="+mn-ea"/>
                <a:cs typeface="Arial" panose="020B0604020202020204" pitchFamily="34" charset="0"/>
              </a:rPr>
              <a:t> is Level Data?</a:t>
            </a:r>
          </a:p>
          <a:p>
            <a:pPr algn="just"/>
            <a:endParaRPr lang="en-US">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Level Data is a 3</a:t>
            </a:r>
            <a:r>
              <a:rPr lang="en-US" baseline="30000">
                <a:latin typeface="Arial" panose="020B0604020202020204" pitchFamily="34" charset="0"/>
                <a:cs typeface="Arial" panose="020B0604020202020204" pitchFamily="34" charset="0"/>
              </a:rPr>
              <a:t>rd</a:t>
            </a:r>
            <a:r>
              <a:rPr lang="en-US">
                <a:latin typeface="Arial" panose="020B0604020202020204" pitchFamily="34" charset="0"/>
                <a:cs typeface="Arial" panose="020B0604020202020204" pitchFamily="34" charset="0"/>
              </a:rPr>
              <a:t>-party Plug-In Application that helps to ensure the cleanliness and accuracy of your data. The suite validates data in real-time, flagging any errors or inconsistencies that may exist.</a:t>
            </a:r>
          </a:p>
          <a:p>
            <a:pPr algn="just"/>
            <a:endParaRPr lang="en-US">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This plug-in actively locates and calls-out errors in your records that make state reporting and other submissions so time-consuming. Users can easily fix multiple records at once before data is ever sent out of your district, saving up to 75% of the time spent on state reporting.</a:t>
            </a:r>
          </a:p>
        </p:txBody>
      </p:sp>
      <p:pic>
        <p:nvPicPr>
          <p:cNvPr id="5" name="Picture 4">
            <a:extLst>
              <a:ext uri="{FF2B5EF4-FFF2-40B4-BE49-F238E27FC236}">
                <a16:creationId xmlns:a16="http://schemas.microsoft.com/office/drawing/2014/main" id="{64369A34-A18B-4A27-3986-19506360C008}"/>
              </a:ext>
            </a:extLst>
          </p:cNvPr>
          <p:cNvPicPr>
            <a:picLocks noChangeAspect="1"/>
          </p:cNvPicPr>
          <p:nvPr/>
        </p:nvPicPr>
        <p:blipFill>
          <a:blip r:embed="rId3"/>
          <a:stretch>
            <a:fillRect/>
          </a:stretch>
        </p:blipFill>
        <p:spPr>
          <a:xfrm>
            <a:off x="10220050" y="66306"/>
            <a:ext cx="1971950" cy="1524213"/>
          </a:xfrm>
          <a:prstGeom prst="rect">
            <a:avLst/>
          </a:prstGeom>
        </p:spPr>
      </p:pic>
    </p:spTree>
    <p:extLst>
      <p:ext uri="{BB962C8B-B14F-4D97-AF65-F5344CB8AC3E}">
        <p14:creationId xmlns:p14="http://schemas.microsoft.com/office/powerpoint/2010/main" val="2603340404"/>
      </p:ext>
    </p:extLst>
  </p:cSld>
  <p:clrMapOvr>
    <a:overrideClrMapping bg1="lt1" tx1="dk1" bg2="lt2" tx2="dk2" accent1="accent1" accent2="accent2" accent3="accent3" accent4="accent4" accent5="accent5" accent6="accent6" hlink="hlink" folHlink="folHlink"/>
  </p:clrMapOvr>
</p:sld>
</file>

<file path=ppt/slides/slide2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a:solidFill>
                  <a:srgbClr val="96271E"/>
                </a:solidFill>
                <a:latin typeface="Arial" panose="020B0604020202020204" pitchFamily="34" charset="0"/>
                <a:ea typeface="+mn-ea"/>
                <a:cs typeface="Arial" panose="020B0604020202020204" pitchFamily="34" charset="0"/>
              </a:rPr>
              <a:t>Level Data</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451295"/>
            <a:ext cx="9373299" cy="4924338"/>
          </a:xfrm>
        </p:spPr>
        <p:txBody>
          <a:bodyPr/>
          <a:lstStyle/>
          <a:p>
            <a:pPr algn="just"/>
            <a:r>
              <a:rPr lang="en-US" sz="2400" b="1" u="sng">
                <a:solidFill>
                  <a:srgbClr val="96271E"/>
                </a:solidFill>
                <a:latin typeface="Arial" panose="020B0604020202020204" pitchFamily="34" charset="0"/>
                <a:ea typeface="+mn-ea"/>
                <a:cs typeface="Arial" panose="020B0604020202020204" pitchFamily="34" charset="0"/>
              </a:rPr>
              <a:t>Where</a:t>
            </a:r>
            <a:r>
              <a:rPr lang="en-US" sz="2400" b="1">
                <a:solidFill>
                  <a:srgbClr val="96271E"/>
                </a:solidFill>
                <a:latin typeface="Arial" panose="020B0604020202020204" pitchFamily="34" charset="0"/>
                <a:ea typeface="+mn-ea"/>
                <a:cs typeface="Arial" panose="020B0604020202020204" pitchFamily="34" charset="0"/>
              </a:rPr>
              <a:t> do I find Level Data?</a:t>
            </a:r>
            <a:endParaRPr lang="en-US">
              <a:latin typeface="Arial" panose="020B0604020202020204" pitchFamily="34" charset="0"/>
              <a:cs typeface="Arial" panose="020B0604020202020204" pitchFamily="34" charset="0"/>
            </a:endParaRPr>
          </a:p>
          <a:p>
            <a:pPr algn="just"/>
            <a:r>
              <a:rPr lang="en-US" b="1">
                <a:latin typeface="Arial" panose="020B0604020202020204" pitchFamily="34" charset="0"/>
                <a:cs typeface="Arial" panose="020B0604020202020204" pitchFamily="34" charset="0"/>
              </a:rPr>
              <a:t>Page Validations</a:t>
            </a:r>
          </a:p>
          <a:p>
            <a:pPr marL="914400" lvl="1" indent="-457200" algn="just">
              <a:buFont typeface="Arial" panose="020B0604020202020204" pitchFamily="34" charset="0"/>
              <a:buChar char="•"/>
            </a:pPr>
            <a:r>
              <a:rPr lang="en-US">
                <a:latin typeface="Arial" panose="020B0604020202020204" pitchFamily="34" charset="0"/>
                <a:cs typeface="Arial" panose="020B0604020202020204" pitchFamily="34" charset="0"/>
              </a:rPr>
              <a:t>On all pages when you navigate PowerSchool</a:t>
            </a:r>
          </a:p>
          <a:p>
            <a:pPr marL="914400" lvl="1" indent="-457200" algn="just">
              <a:buFont typeface="Arial" panose="020B0604020202020204" pitchFamily="34" charset="0"/>
              <a:buChar char="•"/>
            </a:pPr>
            <a:r>
              <a:rPr lang="en-US">
                <a:latin typeface="Arial" panose="020B0604020202020204" pitchFamily="34" charset="0"/>
                <a:cs typeface="Arial" panose="020B0604020202020204" pitchFamily="34" charset="0"/>
              </a:rPr>
              <a:t>Pay attention to the yield (yellow) and warning (red) circles</a:t>
            </a:r>
          </a:p>
          <a:p>
            <a:pPr marL="1371600" lvl="2" indent="-457200" algn="just">
              <a:buFont typeface="Arial" panose="020B0604020202020204" pitchFamily="34" charset="0"/>
              <a:buChar char="•"/>
            </a:pPr>
            <a:r>
              <a:rPr lang="en-US">
                <a:latin typeface="Arial" panose="020B0604020202020204" pitchFamily="34" charset="0"/>
                <a:cs typeface="Arial" panose="020B0604020202020204" pitchFamily="34" charset="0"/>
              </a:rPr>
              <a:t>If you hover over a circle, it will let you know what the error is/could be.</a:t>
            </a:r>
          </a:p>
          <a:p>
            <a:pPr marL="914400" lvl="1" indent="-457200" algn="just">
              <a:buFont typeface="Arial" panose="020B0604020202020204" pitchFamily="34" charset="0"/>
              <a:buChar char="•"/>
            </a:pPr>
            <a:endParaRPr lang="en-US">
              <a:latin typeface="Arial" panose="020B0604020202020204" pitchFamily="34" charset="0"/>
              <a:cs typeface="Arial" panose="020B0604020202020204" pitchFamily="34" charset="0"/>
            </a:endParaRPr>
          </a:p>
          <a:p>
            <a:pPr marL="457200" indent="-457200" algn="just">
              <a:buAutoNum type="arabicPeriod"/>
            </a:pPr>
            <a:endParaRPr lang="en-US">
              <a:latin typeface="Arial" panose="020B0604020202020204" pitchFamily="34" charset="0"/>
              <a:cs typeface="Arial" panose="020B0604020202020204" pitchFamily="34" charset="0"/>
            </a:endParaRPr>
          </a:p>
          <a:p>
            <a:pPr marL="457200" indent="-457200" algn="just">
              <a:buAutoNum type="arabicPeriod"/>
            </a:pPr>
            <a:endParaRPr lang="en-US">
              <a:latin typeface="Arial" panose="020B0604020202020204" pitchFamily="34" charset="0"/>
              <a:cs typeface="Arial" panose="020B0604020202020204" pitchFamily="34" charset="0"/>
            </a:endParaRPr>
          </a:p>
          <a:p>
            <a:pPr algn="just"/>
            <a:r>
              <a:rPr lang="en-US" b="1">
                <a:latin typeface="Arial" panose="020B0604020202020204" pitchFamily="34" charset="0"/>
                <a:cs typeface="Arial" panose="020B0604020202020204" pitchFamily="34" charset="0"/>
              </a:rPr>
              <a:t>Main Application</a:t>
            </a:r>
          </a:p>
          <a:p>
            <a:pPr marL="914400" lvl="1" indent="-457200" algn="just">
              <a:buFont typeface="Arial" panose="020B0604020202020204" pitchFamily="34" charset="0"/>
              <a:buChar char="•"/>
            </a:pPr>
            <a:r>
              <a:rPr lang="en-US">
                <a:latin typeface="Arial" panose="020B0604020202020204" pitchFamily="34" charset="0"/>
                <a:cs typeface="Arial" panose="020B0604020202020204" pitchFamily="34" charset="0"/>
              </a:rPr>
              <a:t>Home Page &gt; Level Data Apps: Data Validation</a:t>
            </a:r>
          </a:p>
        </p:txBody>
      </p:sp>
      <p:pic>
        <p:nvPicPr>
          <p:cNvPr id="5" name="Picture 4">
            <a:extLst>
              <a:ext uri="{FF2B5EF4-FFF2-40B4-BE49-F238E27FC236}">
                <a16:creationId xmlns:a16="http://schemas.microsoft.com/office/drawing/2014/main" id="{64369A34-A18B-4A27-3986-19506360C008}"/>
              </a:ext>
            </a:extLst>
          </p:cNvPr>
          <p:cNvPicPr>
            <a:picLocks noChangeAspect="1"/>
          </p:cNvPicPr>
          <p:nvPr/>
        </p:nvPicPr>
        <p:blipFill>
          <a:blip r:embed="rId3"/>
          <a:stretch>
            <a:fillRect/>
          </a:stretch>
        </p:blipFill>
        <p:spPr>
          <a:xfrm>
            <a:off x="10220050" y="66306"/>
            <a:ext cx="1971950" cy="1524213"/>
          </a:xfrm>
          <a:prstGeom prst="rect">
            <a:avLst/>
          </a:prstGeom>
        </p:spPr>
      </p:pic>
      <p:pic>
        <p:nvPicPr>
          <p:cNvPr id="6" name="Picture 5">
            <a:extLst>
              <a:ext uri="{FF2B5EF4-FFF2-40B4-BE49-F238E27FC236}">
                <a16:creationId xmlns:a16="http://schemas.microsoft.com/office/drawing/2014/main" id="{D8E982D6-D23D-5C69-C66E-D489706EE4B9}"/>
              </a:ext>
            </a:extLst>
          </p:cNvPr>
          <p:cNvPicPr>
            <a:picLocks noChangeAspect="1"/>
          </p:cNvPicPr>
          <p:nvPr/>
        </p:nvPicPr>
        <p:blipFill>
          <a:blip r:embed="rId4"/>
          <a:stretch>
            <a:fillRect/>
          </a:stretch>
        </p:blipFill>
        <p:spPr>
          <a:xfrm>
            <a:off x="4371558" y="3453063"/>
            <a:ext cx="2520499" cy="920802"/>
          </a:xfrm>
          <a:prstGeom prst="rect">
            <a:avLst/>
          </a:prstGeom>
        </p:spPr>
      </p:pic>
      <p:pic>
        <p:nvPicPr>
          <p:cNvPr id="8" name="Picture 7">
            <a:extLst>
              <a:ext uri="{FF2B5EF4-FFF2-40B4-BE49-F238E27FC236}">
                <a16:creationId xmlns:a16="http://schemas.microsoft.com/office/drawing/2014/main" id="{35A6F475-0A24-1380-6C6C-D6E36DBC75FF}"/>
              </a:ext>
            </a:extLst>
          </p:cNvPr>
          <p:cNvPicPr>
            <a:picLocks noChangeAspect="1"/>
          </p:cNvPicPr>
          <p:nvPr/>
        </p:nvPicPr>
        <p:blipFill>
          <a:blip r:embed="rId5"/>
          <a:stretch>
            <a:fillRect/>
          </a:stretch>
        </p:blipFill>
        <p:spPr>
          <a:xfrm>
            <a:off x="7595118" y="3972739"/>
            <a:ext cx="4009053" cy="2033286"/>
          </a:xfrm>
          <a:prstGeom prst="rect">
            <a:avLst/>
          </a:prstGeom>
        </p:spPr>
      </p:pic>
    </p:spTree>
    <p:extLst>
      <p:ext uri="{BB962C8B-B14F-4D97-AF65-F5344CB8AC3E}">
        <p14:creationId xmlns:p14="http://schemas.microsoft.com/office/powerpoint/2010/main" val="1050167384"/>
      </p:ext>
    </p:extLst>
  </p:cSld>
  <p:clrMapOvr>
    <a:overrideClrMapping bg1="lt1" tx1="dk1" bg2="lt2" tx2="dk2" accent1="accent1" accent2="accent2" accent3="accent3" accent4="accent4" accent5="accent5" accent6="accent6" hlink="hlink" folHlink="folHlink"/>
  </p:clrMapOvr>
</p:sld>
</file>

<file path=ppt/slides/slide2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a:solidFill>
                  <a:srgbClr val="96271E"/>
                </a:solidFill>
                <a:latin typeface="Arial" panose="020B0604020202020204" pitchFamily="34" charset="0"/>
                <a:ea typeface="+mn-ea"/>
                <a:cs typeface="Arial" panose="020B0604020202020204" pitchFamily="34" charset="0"/>
              </a:rPr>
              <a:t>Level Data</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652631"/>
            <a:ext cx="9373299" cy="4723002"/>
          </a:xfrm>
        </p:spPr>
        <p:txBody>
          <a:bodyPr/>
          <a:lstStyle/>
          <a:p>
            <a:pPr algn="l"/>
            <a:r>
              <a:rPr lang="en-US" sz="2800" b="1" u="sng">
                <a:solidFill>
                  <a:srgbClr val="96271E"/>
                </a:solidFill>
                <a:latin typeface="Arial" panose="020B0604020202020204" pitchFamily="34" charset="0"/>
                <a:cs typeface="Arial" panose="020B0604020202020204" pitchFamily="34" charset="0"/>
              </a:rPr>
              <a:t>When</a:t>
            </a:r>
            <a:r>
              <a:rPr lang="en-US" sz="2800" b="1">
                <a:solidFill>
                  <a:srgbClr val="96271E"/>
                </a:solidFill>
                <a:latin typeface="Arial" panose="020B0604020202020204" pitchFamily="34" charset="0"/>
                <a:cs typeface="Arial" panose="020B0604020202020204" pitchFamily="34" charset="0"/>
              </a:rPr>
              <a:t> do I check Level Data?</a:t>
            </a:r>
            <a:br>
              <a:rPr lang="en-US" sz="2800" b="1">
                <a:solidFill>
                  <a:srgbClr val="96271E"/>
                </a:solidFill>
                <a:latin typeface="Arial" panose="020B0604020202020204" pitchFamily="34" charset="0"/>
                <a:cs typeface="Arial" panose="020B0604020202020204" pitchFamily="34" charset="0"/>
              </a:rPr>
            </a:br>
            <a:endParaRPr lang="en-US" sz="2800" b="1">
              <a:solidFill>
                <a:srgbClr val="96271E"/>
              </a:solidFill>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Please check Level Data no less than one time a week and clear errors.</a:t>
            </a:r>
          </a:p>
          <a:p>
            <a:pPr algn="just"/>
            <a:endParaRPr lang="en-US">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Recommendation: During high enrollment seasons, check it more often, daily even.</a:t>
            </a:r>
          </a:p>
        </p:txBody>
      </p:sp>
      <p:pic>
        <p:nvPicPr>
          <p:cNvPr id="5" name="Picture 4">
            <a:extLst>
              <a:ext uri="{FF2B5EF4-FFF2-40B4-BE49-F238E27FC236}">
                <a16:creationId xmlns:a16="http://schemas.microsoft.com/office/drawing/2014/main" id="{64369A34-A18B-4A27-3986-19506360C008}"/>
              </a:ext>
            </a:extLst>
          </p:cNvPr>
          <p:cNvPicPr>
            <a:picLocks noChangeAspect="1"/>
          </p:cNvPicPr>
          <p:nvPr/>
        </p:nvPicPr>
        <p:blipFill>
          <a:blip r:embed="rId3"/>
          <a:stretch>
            <a:fillRect/>
          </a:stretch>
        </p:blipFill>
        <p:spPr>
          <a:xfrm>
            <a:off x="10220050" y="66306"/>
            <a:ext cx="1971950" cy="1524213"/>
          </a:xfrm>
          <a:prstGeom prst="rect">
            <a:avLst/>
          </a:prstGeom>
        </p:spPr>
      </p:pic>
    </p:spTree>
    <p:extLst>
      <p:ext uri="{BB962C8B-B14F-4D97-AF65-F5344CB8AC3E}">
        <p14:creationId xmlns:p14="http://schemas.microsoft.com/office/powerpoint/2010/main" val="94484478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82FB84E-9F7D-E907-B3EF-F2EA85E8B7F6}"/>
              </a:ext>
            </a:extLst>
          </p:cNvPr>
          <p:cNvPicPr>
            <a:picLocks noChangeAspect="1"/>
          </p:cNvPicPr>
          <p:nvPr/>
        </p:nvPicPr>
        <p:blipFill rotWithShape="1">
          <a:blip r:embed="rId3">
            <a:duotone>
              <a:schemeClr val="bg2">
                <a:shade val="45000"/>
                <a:satMod val="135000"/>
              </a:schemeClr>
              <a:prstClr val="white"/>
            </a:duotone>
          </a:blip>
          <a:srcRect/>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E37352-1D08-434F-AB98-30D200270FD8}"/>
              </a:ext>
            </a:extLst>
          </p:cNvPr>
          <p:cNvSpPr>
            <a:spLocks noGrp="1"/>
          </p:cNvSpPr>
          <p:nvPr>
            <p:ph type="title"/>
          </p:nvPr>
        </p:nvSpPr>
        <p:spPr>
          <a:xfrm>
            <a:off x="838200" y="365125"/>
            <a:ext cx="10515600" cy="1325563"/>
          </a:xfrm>
        </p:spPr>
        <p:txBody>
          <a:bodyPr>
            <a:normAutofit/>
          </a:bodyPr>
          <a:lstStyle/>
          <a:p>
            <a:r>
              <a:rPr lang="en-US">
                <a:latin typeface="Arial" panose="020B0604020202020204" pitchFamily="34" charset="0"/>
                <a:cs typeface="Arial" panose="020B0604020202020204" pitchFamily="34" charset="0"/>
              </a:rPr>
              <a:t>R43-274. Student Attendance</a:t>
            </a:r>
          </a:p>
        </p:txBody>
      </p:sp>
      <p:graphicFrame>
        <p:nvGraphicFramePr>
          <p:cNvPr id="15" name="Content Placeholder 2">
            <a:extLst>
              <a:ext uri="{FF2B5EF4-FFF2-40B4-BE49-F238E27FC236}">
                <a16:creationId xmlns:a16="http://schemas.microsoft.com/office/drawing/2014/main" id="{AACA5AD6-83B0-A023-ED46-E820FF6A28B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643784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a:solidFill>
                  <a:srgbClr val="96271E"/>
                </a:solidFill>
                <a:latin typeface="Arial" panose="020B0604020202020204" pitchFamily="34" charset="0"/>
                <a:ea typeface="+mn-ea"/>
                <a:cs typeface="Arial" panose="020B0604020202020204" pitchFamily="34" charset="0"/>
              </a:rPr>
              <a:t>SCDE Data Quality Reporting</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652631"/>
            <a:ext cx="9960529" cy="4723002"/>
          </a:xfrm>
        </p:spPr>
        <p:txBody>
          <a:bodyPr>
            <a:normAutofit lnSpcReduction="10000"/>
          </a:bodyPr>
          <a:lstStyle/>
          <a:p>
            <a:pPr algn="l"/>
            <a:r>
              <a:rPr lang="en-US" sz="2800" b="1" u="sng">
                <a:solidFill>
                  <a:srgbClr val="96271E"/>
                </a:solidFill>
                <a:latin typeface="Arial" panose="020B0604020202020204" pitchFamily="34" charset="0"/>
                <a:cs typeface="Arial" panose="020B0604020202020204" pitchFamily="34" charset="0"/>
              </a:rPr>
              <a:t>What</a:t>
            </a:r>
            <a:r>
              <a:rPr lang="en-US" sz="2800" b="1">
                <a:solidFill>
                  <a:srgbClr val="96271E"/>
                </a:solidFill>
                <a:latin typeface="Arial" panose="020B0604020202020204" pitchFamily="34" charset="0"/>
                <a:cs typeface="Arial" panose="020B0604020202020204" pitchFamily="34" charset="0"/>
              </a:rPr>
              <a:t> is Data Quality Reporting?</a:t>
            </a:r>
            <a:br>
              <a:rPr lang="en-US" sz="2800" b="1">
                <a:solidFill>
                  <a:srgbClr val="96271E"/>
                </a:solidFill>
                <a:latin typeface="Arial" panose="020B0604020202020204" pitchFamily="34" charset="0"/>
                <a:cs typeface="Arial" panose="020B0604020202020204" pitchFamily="34" charset="0"/>
              </a:rPr>
            </a:br>
            <a:endParaRPr lang="en-US" sz="2800" b="1">
              <a:solidFill>
                <a:srgbClr val="96271E"/>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a:latin typeface="Arial" panose="020B0604020202020204" pitchFamily="34" charset="0"/>
                <a:cs typeface="Arial" panose="020B0604020202020204" pitchFamily="34" charset="0"/>
              </a:rPr>
              <a:t>Data Quality Reporting is the application used by the SCDE to validate data prior/during data collection periods.</a:t>
            </a:r>
          </a:p>
          <a:p>
            <a:pPr marL="342900" indent="-342900" algn="just">
              <a:buFont typeface="Arial" panose="020B0604020202020204" pitchFamily="34" charset="0"/>
              <a:buChar char="•"/>
            </a:pPr>
            <a:endParaRPr lang="en-US">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a:latin typeface="Arial" panose="020B0604020202020204" pitchFamily="34" charset="0"/>
                <a:cs typeface="Arial" panose="020B0604020202020204" pitchFamily="34" charset="0"/>
              </a:rPr>
              <a:t>DQR reports errors need to be corrected in PowerSchool.</a:t>
            </a:r>
          </a:p>
          <a:p>
            <a:pPr marL="800100" lvl="1" indent="-342900" algn="just">
              <a:buFont typeface="Arial" panose="020B0604020202020204" pitchFamily="34" charset="0"/>
              <a:buChar char="•"/>
            </a:pPr>
            <a:r>
              <a:rPr lang="en-US" sz="1800">
                <a:latin typeface="Arial" panose="020B0604020202020204" pitchFamily="34" charset="0"/>
                <a:cs typeface="Arial" panose="020B0604020202020204" pitchFamily="34" charset="0"/>
              </a:rPr>
              <a:t>Student</a:t>
            </a:r>
          </a:p>
          <a:p>
            <a:pPr marL="800100" lvl="1" indent="-342900" algn="just">
              <a:buFont typeface="Arial" panose="020B0604020202020204" pitchFamily="34" charset="0"/>
              <a:buChar char="•"/>
            </a:pPr>
            <a:r>
              <a:rPr lang="en-US" sz="1800">
                <a:latin typeface="Arial" panose="020B0604020202020204" pitchFamily="34" charset="0"/>
                <a:cs typeface="Arial" panose="020B0604020202020204" pitchFamily="34" charset="0"/>
              </a:rPr>
              <a:t>Activity Code</a:t>
            </a:r>
          </a:p>
          <a:p>
            <a:pPr marL="800100" lvl="1" indent="-342900" algn="just">
              <a:buFont typeface="Arial" panose="020B0604020202020204" pitchFamily="34" charset="0"/>
              <a:buChar char="•"/>
            </a:pPr>
            <a:r>
              <a:rPr lang="en-US" sz="1800">
                <a:latin typeface="Arial" panose="020B0604020202020204" pitchFamily="34" charset="0"/>
                <a:cs typeface="Arial" panose="020B0604020202020204" pitchFamily="34" charset="0"/>
              </a:rPr>
              <a:t>Teacher</a:t>
            </a:r>
          </a:p>
          <a:p>
            <a:pPr marL="800100" lvl="1" indent="-342900" algn="just">
              <a:buFont typeface="Arial" panose="020B0604020202020204" pitchFamily="34" charset="0"/>
              <a:buChar char="•"/>
            </a:pPr>
            <a:r>
              <a:rPr lang="en-US" sz="1800">
                <a:latin typeface="Arial" panose="020B0604020202020204" pitchFamily="34" charset="0"/>
                <a:cs typeface="Arial" panose="020B0604020202020204" pitchFamily="34" charset="0"/>
              </a:rPr>
              <a:t>State ID</a:t>
            </a:r>
          </a:p>
          <a:p>
            <a:pPr marL="800100" lvl="1" indent="-342900" algn="just">
              <a:buFont typeface="Arial" panose="020B0604020202020204" pitchFamily="34" charset="0"/>
              <a:buChar char="•"/>
            </a:pPr>
            <a:r>
              <a:rPr lang="en-US" sz="1800">
                <a:latin typeface="Arial" panose="020B0604020202020204" pitchFamily="34" charset="0"/>
                <a:cs typeface="Arial" panose="020B0604020202020204" pitchFamily="34" charset="0"/>
              </a:rPr>
              <a:t>PowerSchool Setup</a:t>
            </a:r>
          </a:p>
          <a:p>
            <a:pPr marL="342900" indent="-342900" algn="just">
              <a:buFont typeface="Arial" panose="020B0604020202020204" pitchFamily="34" charset="0"/>
              <a:buChar char="•"/>
            </a:pPr>
            <a:endParaRPr lang="en-US">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a:latin typeface="Arial" panose="020B0604020202020204" pitchFamily="34" charset="0"/>
                <a:cs typeface="Arial" panose="020B0604020202020204" pitchFamily="34" charset="0"/>
              </a:rPr>
              <a:t>Unlike Level Data, Reports are not in “real time.”</a:t>
            </a:r>
          </a:p>
        </p:txBody>
      </p:sp>
      <p:pic>
        <p:nvPicPr>
          <p:cNvPr id="6" name="Picture 5">
            <a:extLst>
              <a:ext uri="{FF2B5EF4-FFF2-40B4-BE49-F238E27FC236}">
                <a16:creationId xmlns:a16="http://schemas.microsoft.com/office/drawing/2014/main" id="{627D46C0-503F-62D4-0452-E7665E939CB9}"/>
              </a:ext>
            </a:extLst>
          </p:cNvPr>
          <p:cNvPicPr>
            <a:picLocks noChangeAspect="1"/>
          </p:cNvPicPr>
          <p:nvPr/>
        </p:nvPicPr>
        <p:blipFill>
          <a:blip r:embed="rId3"/>
          <a:stretch>
            <a:fillRect/>
          </a:stretch>
        </p:blipFill>
        <p:spPr>
          <a:xfrm>
            <a:off x="10534106" y="0"/>
            <a:ext cx="1568188" cy="1518007"/>
          </a:xfrm>
          <a:prstGeom prst="rect">
            <a:avLst/>
          </a:prstGeom>
        </p:spPr>
      </p:pic>
    </p:spTree>
    <p:extLst>
      <p:ext uri="{BB962C8B-B14F-4D97-AF65-F5344CB8AC3E}">
        <p14:creationId xmlns:p14="http://schemas.microsoft.com/office/powerpoint/2010/main" val="3663622630"/>
      </p:ext>
    </p:extLst>
  </p:cSld>
  <p:clrMapOvr>
    <a:overrideClrMapping bg1="lt1" tx1="dk1" bg2="lt2" tx2="dk2" accent1="accent1" accent2="accent2" accent3="accent3" accent4="accent4" accent5="accent5" accent6="accent6" hlink="hlink" folHlink="folHlink"/>
  </p:clrMapOvr>
</p:sld>
</file>

<file path=ppt/slides/slide2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a:solidFill>
                  <a:srgbClr val="96271E"/>
                </a:solidFill>
                <a:latin typeface="Arial" panose="020B0604020202020204" pitchFamily="34" charset="0"/>
                <a:ea typeface="+mn-ea"/>
                <a:cs typeface="Arial" panose="020B0604020202020204" pitchFamily="34" charset="0"/>
              </a:rPr>
              <a:t>SCDE Data Quality Reporting</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384184"/>
            <a:ext cx="9373299" cy="4723002"/>
          </a:xfrm>
        </p:spPr>
        <p:txBody>
          <a:bodyPr>
            <a:normAutofit/>
          </a:bodyPr>
          <a:lstStyle/>
          <a:p>
            <a:pPr algn="l"/>
            <a:r>
              <a:rPr lang="en-US" sz="2800" b="1" u="sng">
                <a:solidFill>
                  <a:srgbClr val="96271E"/>
                </a:solidFill>
                <a:latin typeface="Arial" panose="020B0604020202020204" pitchFamily="34" charset="0"/>
                <a:cs typeface="Arial" panose="020B0604020202020204" pitchFamily="34" charset="0"/>
              </a:rPr>
              <a:t>Where</a:t>
            </a:r>
            <a:r>
              <a:rPr lang="en-US" sz="2800" b="1">
                <a:solidFill>
                  <a:srgbClr val="96271E"/>
                </a:solidFill>
                <a:latin typeface="Arial" panose="020B0604020202020204" pitchFamily="34" charset="0"/>
                <a:cs typeface="Arial" panose="020B0604020202020204" pitchFamily="34" charset="0"/>
              </a:rPr>
              <a:t> do I find Data Quality Reporting?</a:t>
            </a:r>
            <a:br>
              <a:rPr lang="en-US" sz="2800" b="1">
                <a:solidFill>
                  <a:srgbClr val="96271E"/>
                </a:solidFill>
                <a:latin typeface="Arial" panose="020B0604020202020204" pitchFamily="34" charset="0"/>
                <a:cs typeface="Arial" panose="020B0604020202020204" pitchFamily="34" charset="0"/>
              </a:rPr>
            </a:br>
            <a:endParaRPr lang="en-US" sz="2800" b="1">
              <a:solidFill>
                <a:srgbClr val="96271E"/>
              </a:solidFill>
              <a:latin typeface="Arial" panose="020B0604020202020204" pitchFamily="34" charset="0"/>
              <a:cs typeface="Arial" panose="020B0604020202020204" pitchFamily="34" charset="0"/>
            </a:endParaRPr>
          </a:p>
          <a:p>
            <a:pPr algn="l"/>
            <a:r>
              <a:rPr lang="en-US" sz="2000">
                <a:latin typeface="Arial" panose="020B0604020202020204" pitchFamily="34" charset="0"/>
                <a:cs typeface="Arial" panose="020B0604020202020204" pitchFamily="34" charset="0"/>
              </a:rPr>
              <a:t>1. Log into the ‘Application Web Portal’ (New Member Center): </a:t>
            </a:r>
            <a:r>
              <a:rPr lang="en-US" sz="2000">
                <a:latin typeface="Arial" panose="020B0604020202020204" pitchFamily="34" charset="0"/>
                <a:cs typeface="Arial" panose="020B0604020202020204" pitchFamily="34" charset="0"/>
                <a:hlinkClick r:id="rId3"/>
              </a:rPr>
              <a:t>https://appportal.ed.sc.gov/my.policy</a:t>
            </a:r>
            <a:r>
              <a:rPr lang="en-US" sz="2000">
                <a:latin typeface="Arial" panose="020B0604020202020204" pitchFamily="34" charset="0"/>
                <a:cs typeface="Arial" panose="020B0604020202020204" pitchFamily="34" charset="0"/>
              </a:rPr>
              <a:t> direct link for the New Member Center or Application Web Portal’s login page.</a:t>
            </a:r>
          </a:p>
          <a:p>
            <a:pPr lvl="1" algn="l"/>
            <a:r>
              <a:rPr lang="en-US" sz="1800">
                <a:latin typeface="Arial" panose="020B0604020202020204" pitchFamily="34" charset="0"/>
                <a:cs typeface="Arial" panose="020B0604020202020204" pitchFamily="34" charset="0"/>
              </a:rPr>
              <a:t>You can also go to the SCDE’s website at https://ed.sc.gov and click on the ‘Login’ link to reach the Application Web Portal’s login page.</a:t>
            </a:r>
          </a:p>
          <a:p>
            <a:pPr algn="l"/>
            <a:r>
              <a:rPr lang="en-US" sz="2000">
                <a:latin typeface="Arial" panose="020B0604020202020204" pitchFamily="34" charset="0"/>
                <a:cs typeface="Arial" panose="020B0604020202020204" pitchFamily="34" charset="0"/>
              </a:rPr>
              <a:t>2. Click on Report Portal </a:t>
            </a:r>
          </a:p>
          <a:p>
            <a:pPr algn="l"/>
            <a:r>
              <a:rPr lang="en-US" sz="2000">
                <a:latin typeface="Arial" panose="020B0604020202020204" pitchFamily="34" charset="0"/>
                <a:cs typeface="Arial" panose="020B0604020202020204" pitchFamily="34" charset="0"/>
              </a:rPr>
              <a:t>3. Login to SAS</a:t>
            </a:r>
          </a:p>
          <a:p>
            <a:pPr algn="l"/>
            <a:r>
              <a:rPr lang="en-US" sz="2000">
                <a:latin typeface="Arial" panose="020B0604020202020204" pitchFamily="34" charset="0"/>
                <a:cs typeface="Arial" panose="020B0604020202020204" pitchFamily="34" charset="0"/>
              </a:rPr>
              <a:t>4. Hover Over Data Quality</a:t>
            </a:r>
          </a:p>
          <a:p>
            <a:pPr algn="l"/>
            <a:r>
              <a:rPr lang="en-US" sz="2000">
                <a:latin typeface="Arial" panose="020B0604020202020204" pitchFamily="34" charset="0"/>
                <a:cs typeface="Arial" panose="020B0604020202020204" pitchFamily="34" charset="0"/>
              </a:rPr>
              <a:t>5. Click Data Quality &amp; Reporting</a:t>
            </a:r>
          </a:p>
          <a:p>
            <a:pPr algn="l"/>
            <a:endParaRPr lang="en-US" sz="2800" b="1">
              <a:solidFill>
                <a:srgbClr val="96271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7D46C0-503F-62D4-0452-E7665E939CB9}"/>
              </a:ext>
            </a:extLst>
          </p:cNvPr>
          <p:cNvPicPr>
            <a:picLocks noChangeAspect="1"/>
          </p:cNvPicPr>
          <p:nvPr/>
        </p:nvPicPr>
        <p:blipFill>
          <a:blip r:embed="rId4"/>
          <a:stretch>
            <a:fillRect/>
          </a:stretch>
        </p:blipFill>
        <p:spPr>
          <a:xfrm>
            <a:off x="10534106" y="0"/>
            <a:ext cx="1568188" cy="1518007"/>
          </a:xfrm>
          <a:prstGeom prst="rect">
            <a:avLst/>
          </a:prstGeom>
        </p:spPr>
      </p:pic>
      <p:pic>
        <p:nvPicPr>
          <p:cNvPr id="4" name="Picture 3">
            <a:extLst>
              <a:ext uri="{FF2B5EF4-FFF2-40B4-BE49-F238E27FC236}">
                <a16:creationId xmlns:a16="http://schemas.microsoft.com/office/drawing/2014/main" id="{3A48E62B-F099-F90F-84A6-D17BD6DA8999}"/>
              </a:ext>
            </a:extLst>
          </p:cNvPr>
          <p:cNvPicPr>
            <a:picLocks noChangeAspect="1"/>
          </p:cNvPicPr>
          <p:nvPr/>
        </p:nvPicPr>
        <p:blipFill>
          <a:blip r:embed="rId5"/>
          <a:stretch>
            <a:fillRect/>
          </a:stretch>
        </p:blipFill>
        <p:spPr>
          <a:xfrm>
            <a:off x="939567" y="5493506"/>
            <a:ext cx="1724266" cy="828791"/>
          </a:xfrm>
          <a:prstGeom prst="rect">
            <a:avLst/>
          </a:prstGeom>
        </p:spPr>
      </p:pic>
      <p:sp>
        <p:nvSpPr>
          <p:cNvPr id="5" name="Arrow: Right 4">
            <a:extLst>
              <a:ext uri="{FF2B5EF4-FFF2-40B4-BE49-F238E27FC236}">
                <a16:creationId xmlns:a16="http://schemas.microsoft.com/office/drawing/2014/main" id="{F549FBDF-43E8-99F4-77C4-12A37C3C25C0}"/>
              </a:ext>
            </a:extLst>
          </p:cNvPr>
          <p:cNvSpPr/>
          <p:nvPr/>
        </p:nvSpPr>
        <p:spPr>
          <a:xfrm>
            <a:off x="2903241" y="5721591"/>
            <a:ext cx="1515936" cy="325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9C634E12-BA67-49C4-C51C-F6ECAA5E9FBE}"/>
              </a:ext>
            </a:extLst>
          </p:cNvPr>
          <p:cNvSpPr/>
          <p:nvPr/>
        </p:nvSpPr>
        <p:spPr>
          <a:xfrm>
            <a:off x="6661967" y="5795702"/>
            <a:ext cx="1515936" cy="325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B2F6F-B626-88D2-72EA-839F9542C79E}"/>
              </a:ext>
            </a:extLst>
          </p:cNvPr>
          <p:cNvPicPr>
            <a:picLocks noChangeAspect="1"/>
          </p:cNvPicPr>
          <p:nvPr/>
        </p:nvPicPr>
        <p:blipFill>
          <a:blip r:embed="rId6"/>
          <a:stretch>
            <a:fillRect/>
          </a:stretch>
        </p:blipFill>
        <p:spPr>
          <a:xfrm>
            <a:off x="4640736" y="5493506"/>
            <a:ext cx="1752846" cy="929863"/>
          </a:xfrm>
          <a:prstGeom prst="rect">
            <a:avLst/>
          </a:prstGeom>
        </p:spPr>
      </p:pic>
      <p:pic>
        <p:nvPicPr>
          <p:cNvPr id="9" name="Picture 8">
            <a:extLst>
              <a:ext uri="{FF2B5EF4-FFF2-40B4-BE49-F238E27FC236}">
                <a16:creationId xmlns:a16="http://schemas.microsoft.com/office/drawing/2014/main" id="{BD40BF99-F626-4CE4-4B70-138EDE0C9172}"/>
              </a:ext>
            </a:extLst>
          </p:cNvPr>
          <p:cNvPicPr>
            <a:picLocks noChangeAspect="1"/>
          </p:cNvPicPr>
          <p:nvPr/>
        </p:nvPicPr>
        <p:blipFill>
          <a:blip r:embed="rId7"/>
          <a:stretch>
            <a:fillRect/>
          </a:stretch>
        </p:blipFill>
        <p:spPr>
          <a:xfrm>
            <a:off x="8565613" y="5310645"/>
            <a:ext cx="1752845" cy="1295581"/>
          </a:xfrm>
          <a:prstGeom prst="rect">
            <a:avLst/>
          </a:prstGeom>
        </p:spPr>
      </p:pic>
    </p:spTree>
    <p:extLst>
      <p:ext uri="{BB962C8B-B14F-4D97-AF65-F5344CB8AC3E}">
        <p14:creationId xmlns:p14="http://schemas.microsoft.com/office/powerpoint/2010/main" val="2487145933"/>
      </p:ext>
    </p:extLst>
  </p:cSld>
  <p:clrMapOvr>
    <a:overrideClrMapping bg1="lt1" tx1="dk1" bg2="lt2" tx2="dk2" accent1="accent1" accent2="accent2" accent3="accent3" accent4="accent4" accent5="accent5" accent6="accent6" hlink="hlink" folHlink="folHlink"/>
  </p:clrMapOvr>
</p:sld>
</file>

<file path=ppt/slides/slide2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a:solidFill>
                  <a:srgbClr val="96271E"/>
                </a:solidFill>
                <a:latin typeface="Arial" panose="020B0604020202020204" pitchFamily="34" charset="0"/>
                <a:ea typeface="+mn-ea"/>
                <a:cs typeface="Arial" panose="020B0604020202020204" pitchFamily="34" charset="0"/>
              </a:rPr>
              <a:t>SCDE Data Quality Reporting</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652631"/>
            <a:ext cx="10136698" cy="4723002"/>
          </a:xfrm>
        </p:spPr>
        <p:txBody>
          <a:bodyPr>
            <a:normAutofit/>
          </a:bodyPr>
          <a:lstStyle/>
          <a:p>
            <a:pPr algn="l"/>
            <a:r>
              <a:rPr lang="en-US" sz="2800" b="1" u="sng">
                <a:solidFill>
                  <a:srgbClr val="96271E"/>
                </a:solidFill>
                <a:latin typeface="Arial" panose="020B0604020202020204" pitchFamily="34" charset="0"/>
                <a:cs typeface="Arial" panose="020B0604020202020204" pitchFamily="34" charset="0"/>
              </a:rPr>
              <a:t>When</a:t>
            </a:r>
            <a:r>
              <a:rPr lang="en-US" sz="2800" b="1">
                <a:solidFill>
                  <a:srgbClr val="96271E"/>
                </a:solidFill>
                <a:latin typeface="Arial" panose="020B0604020202020204" pitchFamily="34" charset="0"/>
                <a:cs typeface="Arial" panose="020B0604020202020204" pitchFamily="34" charset="0"/>
              </a:rPr>
              <a:t> do I Check Data Quality Reporting?</a:t>
            </a:r>
            <a:br>
              <a:rPr lang="en-US" sz="2800" b="1">
                <a:solidFill>
                  <a:srgbClr val="96271E"/>
                </a:solidFill>
                <a:latin typeface="Arial" panose="020B0604020202020204" pitchFamily="34" charset="0"/>
                <a:cs typeface="Arial" panose="020B0604020202020204" pitchFamily="34" charset="0"/>
              </a:rPr>
            </a:br>
            <a:endParaRPr lang="en-US" sz="2800" b="1">
              <a:solidFill>
                <a:srgbClr val="96271E"/>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latin typeface="Arial" panose="020B0604020202020204" pitchFamily="34" charset="0"/>
                <a:cs typeface="Arial" panose="020B0604020202020204" pitchFamily="34" charset="0"/>
              </a:rPr>
              <a:t>There will be 4 reporting periods during the year: QDC1-QDC4.</a:t>
            </a:r>
          </a:p>
          <a:p>
            <a:pPr marL="800100" lvl="1" indent="-342900" algn="l">
              <a:buFont typeface="Arial" panose="020B0604020202020204" pitchFamily="34" charset="0"/>
              <a:buChar char="•"/>
            </a:pPr>
            <a:r>
              <a:rPr lang="en-US" sz="1800">
                <a:latin typeface="Arial" panose="020B0604020202020204" pitchFamily="34" charset="0"/>
                <a:cs typeface="Arial" panose="020B0604020202020204" pitchFamily="34" charset="0"/>
              </a:rPr>
              <a:t>To find schedule: </a:t>
            </a:r>
            <a:r>
              <a:rPr lang="en-US" sz="1800">
                <a:latin typeface="Arial" panose="020B0604020202020204" pitchFamily="34" charset="0"/>
                <a:cs typeface="Arial" panose="020B0604020202020204" pitchFamily="34" charset="0"/>
                <a:hlinkClick r:id="rId3"/>
              </a:rPr>
              <a:t>SCDE Data Collection Schedule</a:t>
            </a:r>
            <a:endParaRPr lang="en-US" sz="180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20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latin typeface="Arial" panose="020B0604020202020204" pitchFamily="34" charset="0"/>
                <a:cs typeface="Arial" panose="020B0604020202020204" pitchFamily="34" charset="0"/>
              </a:rPr>
              <a:t>Because reporting is not in real time, you will have to wait usually overnight to see any updates after correcting an error in PowerSchool.</a:t>
            </a:r>
          </a:p>
          <a:p>
            <a:pPr marL="342900" indent="-342900" algn="l">
              <a:buFont typeface="Arial" panose="020B0604020202020204" pitchFamily="34" charset="0"/>
              <a:buChar char="•"/>
            </a:pPr>
            <a:endParaRPr lang="en-US">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7D46C0-503F-62D4-0452-E7665E939CB9}"/>
              </a:ext>
            </a:extLst>
          </p:cNvPr>
          <p:cNvPicPr>
            <a:picLocks noChangeAspect="1"/>
          </p:cNvPicPr>
          <p:nvPr/>
        </p:nvPicPr>
        <p:blipFill>
          <a:blip r:embed="rId4"/>
          <a:stretch>
            <a:fillRect/>
          </a:stretch>
        </p:blipFill>
        <p:spPr>
          <a:xfrm>
            <a:off x="10534106" y="0"/>
            <a:ext cx="1568188" cy="1518007"/>
          </a:xfrm>
          <a:prstGeom prst="rect">
            <a:avLst/>
          </a:prstGeom>
        </p:spPr>
      </p:pic>
      <p:sp>
        <p:nvSpPr>
          <p:cNvPr id="5" name="TextBox 4">
            <a:extLst>
              <a:ext uri="{FF2B5EF4-FFF2-40B4-BE49-F238E27FC236}">
                <a16:creationId xmlns:a16="http://schemas.microsoft.com/office/drawing/2014/main" id="{9A21757D-F465-1221-8217-E7854215BF1B}"/>
              </a:ext>
            </a:extLst>
          </p:cNvPr>
          <p:cNvSpPr txBox="1"/>
          <p:nvPr/>
        </p:nvSpPr>
        <p:spPr>
          <a:xfrm>
            <a:off x="226502" y="6211669"/>
            <a:ext cx="93788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SCDE DQR User Manual Link to Resource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437743"/>
      </p:ext>
    </p:extLst>
  </p:cSld>
  <p:clrMapOvr>
    <a:overrideClrMapping bg1="lt1" tx1="dk1" bg2="lt2" tx2="dk2" accent1="accent1" accent2="accent2" accent3="accent3" accent4="accent4" accent5="accent5" accent6="accent6" hlink="hlink" folHlink="folHlink"/>
  </p:clrMapOvr>
</p:sld>
</file>

<file path=ppt/slides/slide28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a:solidFill>
                  <a:srgbClr val="96271E"/>
                </a:solidFill>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a:bodyPr>
          <a:lstStyle/>
          <a:p>
            <a:pPr algn="l"/>
            <a:r>
              <a:rPr lang="en-US" sz="2800" b="1" u="sng">
                <a:solidFill>
                  <a:srgbClr val="96271E"/>
                </a:solidFill>
                <a:latin typeface="Arial" panose="020B0604020202020204" pitchFamily="34" charset="0"/>
                <a:ea typeface="+mn-ea"/>
                <a:cs typeface="Arial" panose="020B0604020202020204" pitchFamily="34" charset="0"/>
              </a:rPr>
              <a:t>What</a:t>
            </a:r>
            <a:r>
              <a:rPr lang="en-US" sz="2800" b="1">
                <a:solidFill>
                  <a:srgbClr val="96271E"/>
                </a:solidFill>
                <a:latin typeface="Arial" panose="020B0604020202020204" pitchFamily="34" charset="0"/>
                <a:ea typeface="+mn-ea"/>
                <a:cs typeface="Arial" panose="020B0604020202020204" pitchFamily="34" charset="0"/>
              </a:rPr>
              <a:t> are the Section &amp; School Enrollment Audit Reports?</a:t>
            </a:r>
          </a:p>
          <a:p>
            <a:pPr algn="just"/>
            <a:endParaRPr lang="en-US">
              <a:latin typeface="Arial" panose="020B0604020202020204" pitchFamily="34" charset="0"/>
              <a:cs typeface="Arial" panose="020B0604020202020204" pitchFamily="34" charset="0"/>
            </a:endParaRPr>
          </a:p>
          <a:p>
            <a:pPr algn="l"/>
            <a:r>
              <a:rPr lang="en-US" b="1">
                <a:latin typeface="Arial" panose="020B0604020202020204" pitchFamily="34" charset="0"/>
                <a:cs typeface="Arial" panose="020B0604020202020204" pitchFamily="34" charset="0"/>
              </a:rPr>
              <a:t>School Enrollment Audit </a:t>
            </a:r>
            <a:r>
              <a:rPr lang="en-US">
                <a:latin typeface="Arial" panose="020B0604020202020204" pitchFamily="34" charset="0"/>
                <a:cs typeface="Arial" panose="020B0604020202020204" pitchFamily="34" charset="0"/>
              </a:rPr>
              <a:t>is a report of possible school enrollment errors. Includes students with enrollment date overlap or misalignment. </a:t>
            </a:r>
          </a:p>
          <a:p>
            <a:pPr algn="l"/>
            <a:r>
              <a:rPr lang="en-US">
                <a:latin typeface="Arial" panose="020B0604020202020204" pitchFamily="34" charset="0"/>
                <a:cs typeface="Arial" panose="020B0604020202020204" pitchFamily="34" charset="0"/>
              </a:rPr>
              <a:t>	</a:t>
            </a:r>
          </a:p>
          <a:p>
            <a:pPr algn="just"/>
            <a:r>
              <a:rPr lang="en-US" b="1">
                <a:latin typeface="Arial" panose="020B0604020202020204" pitchFamily="34" charset="0"/>
                <a:cs typeface="Arial" panose="020B0604020202020204" pitchFamily="34" charset="0"/>
              </a:rPr>
              <a:t>Section Enrollment Audit </a:t>
            </a:r>
            <a:r>
              <a:rPr lang="en-US">
                <a:latin typeface="Arial" panose="020B0604020202020204" pitchFamily="34" charset="0"/>
                <a:cs typeface="Arial" panose="020B0604020202020204" pitchFamily="34" charset="0"/>
              </a:rPr>
              <a:t>is a report of possible section enrollment errors. Includes errors for student schedule dates.</a:t>
            </a:r>
          </a:p>
        </p:txBody>
      </p:sp>
    </p:spTree>
    <p:extLst>
      <p:ext uri="{BB962C8B-B14F-4D97-AF65-F5344CB8AC3E}">
        <p14:creationId xmlns:p14="http://schemas.microsoft.com/office/powerpoint/2010/main" val="2830190998"/>
      </p:ext>
    </p:extLst>
  </p:cSld>
  <p:clrMapOvr>
    <a:overrideClrMapping bg1="lt1" tx1="dk1" bg2="lt2" tx2="dk2" accent1="accent1" accent2="accent2" accent3="accent3" accent4="accent4" accent5="accent5" accent6="accent6" hlink="hlink" folHlink="folHlink"/>
  </p:clrMapOvr>
</p:sld>
</file>

<file path=ppt/slides/slide2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a:solidFill>
                  <a:srgbClr val="96271E"/>
                </a:solidFill>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a:bodyPr>
          <a:lstStyle/>
          <a:p>
            <a:pPr algn="l"/>
            <a:r>
              <a:rPr lang="en-US" sz="2800" b="1" u="sng">
                <a:solidFill>
                  <a:srgbClr val="96271E"/>
                </a:solidFill>
                <a:latin typeface="Arial" panose="020B0604020202020204" pitchFamily="34" charset="0"/>
                <a:ea typeface="+mn-ea"/>
                <a:cs typeface="Arial" panose="020B0604020202020204" pitchFamily="34" charset="0"/>
              </a:rPr>
              <a:t>Where</a:t>
            </a:r>
            <a:r>
              <a:rPr lang="en-US" sz="2800" b="1">
                <a:solidFill>
                  <a:srgbClr val="96271E"/>
                </a:solidFill>
                <a:latin typeface="Arial" panose="020B0604020202020204" pitchFamily="34" charset="0"/>
                <a:ea typeface="+mn-ea"/>
                <a:cs typeface="Arial" panose="020B0604020202020204" pitchFamily="34" charset="0"/>
              </a:rPr>
              <a:t> are the Section &amp; School Enrollment Audit Reports found?</a:t>
            </a:r>
          </a:p>
          <a:p>
            <a:pPr algn="just"/>
            <a:endParaRPr lang="en-US">
              <a:latin typeface="Arial" panose="020B0604020202020204" pitchFamily="34" charset="0"/>
              <a:cs typeface="Arial" panose="020B0604020202020204" pitchFamily="34" charset="0"/>
            </a:endParaRPr>
          </a:p>
          <a:p>
            <a:pPr marL="457200" indent="-457200" algn="l">
              <a:buAutoNum type="arabicPeriod"/>
            </a:pPr>
            <a:r>
              <a:rPr lang="en-US">
                <a:latin typeface="Arial" panose="020B0604020202020204" pitchFamily="34" charset="0"/>
                <a:cs typeface="Arial" panose="020B0604020202020204" pitchFamily="34" charset="0"/>
              </a:rPr>
              <a:t>From your </a:t>
            </a:r>
            <a:r>
              <a:rPr lang="en-US" b="1">
                <a:latin typeface="Arial" panose="020B0604020202020204" pitchFamily="34" charset="0"/>
                <a:cs typeface="Arial" panose="020B0604020202020204" pitchFamily="34" charset="0"/>
              </a:rPr>
              <a:t>Home Page </a:t>
            </a:r>
          </a:p>
          <a:p>
            <a:pPr marL="457200" indent="-457200" algn="l">
              <a:buAutoNum type="arabicPeriod"/>
            </a:pPr>
            <a:r>
              <a:rPr lang="en-US">
                <a:latin typeface="Arial" panose="020B0604020202020204" pitchFamily="34" charset="0"/>
                <a:cs typeface="Arial" panose="020B0604020202020204" pitchFamily="34" charset="0"/>
              </a:rPr>
              <a:t>Go to </a:t>
            </a:r>
            <a:r>
              <a:rPr lang="en-US" b="1">
                <a:latin typeface="Arial" panose="020B0604020202020204" pitchFamily="34" charset="0"/>
                <a:cs typeface="Arial" panose="020B0604020202020204" pitchFamily="34" charset="0"/>
              </a:rPr>
              <a:t>System Reports </a:t>
            </a:r>
          </a:p>
          <a:p>
            <a:pPr marL="457200" indent="-457200" algn="l">
              <a:buAutoNum type="arabicPeriod"/>
            </a:pPr>
            <a:r>
              <a:rPr lang="en-US">
                <a:latin typeface="Arial" panose="020B0604020202020204" pitchFamily="34" charset="0"/>
                <a:cs typeface="Arial" panose="020B0604020202020204" pitchFamily="34" charset="0"/>
              </a:rPr>
              <a:t>Under </a:t>
            </a:r>
            <a:r>
              <a:rPr lang="en-US" i="1">
                <a:latin typeface="Arial" panose="020B0604020202020204" pitchFamily="34" charset="0"/>
                <a:cs typeface="Arial" panose="020B0604020202020204" pitchFamily="34" charset="0"/>
              </a:rPr>
              <a:t>Membership and Enrollment Header</a:t>
            </a:r>
            <a:r>
              <a:rPr lang="en-US">
                <a:latin typeface="Arial" panose="020B0604020202020204" pitchFamily="34" charset="0"/>
                <a:cs typeface="Arial" panose="020B0604020202020204" pitchFamily="34" charset="0"/>
              </a:rPr>
              <a:t>, click </a:t>
            </a:r>
            <a:r>
              <a:rPr lang="en-US" b="1">
                <a:latin typeface="Arial" panose="020B0604020202020204" pitchFamily="34" charset="0"/>
                <a:cs typeface="Arial" panose="020B0604020202020204" pitchFamily="34" charset="0"/>
              </a:rPr>
              <a:t>School Enrollment Audit</a:t>
            </a:r>
            <a:r>
              <a:rPr lang="en-US">
                <a:latin typeface="Arial" panose="020B0604020202020204" pitchFamily="34" charset="0"/>
                <a:cs typeface="Arial" panose="020B0604020202020204" pitchFamily="34" charset="0"/>
              </a:rPr>
              <a:t> or </a:t>
            </a:r>
            <a:r>
              <a:rPr lang="en-US" b="1">
                <a:latin typeface="Arial" panose="020B0604020202020204" pitchFamily="34" charset="0"/>
                <a:cs typeface="Arial" panose="020B0604020202020204" pitchFamily="34" charset="0"/>
              </a:rPr>
              <a:t>Section Enrollment Audit</a:t>
            </a:r>
          </a:p>
        </p:txBody>
      </p:sp>
    </p:spTree>
    <p:extLst>
      <p:ext uri="{BB962C8B-B14F-4D97-AF65-F5344CB8AC3E}">
        <p14:creationId xmlns:p14="http://schemas.microsoft.com/office/powerpoint/2010/main" val="878925192"/>
      </p:ext>
    </p:extLst>
  </p:cSld>
  <p:clrMapOvr>
    <a:overrideClrMapping bg1="lt1" tx1="dk1" bg2="lt2" tx2="dk2" accent1="accent1" accent2="accent2" accent3="accent3" accent4="accent4" accent5="accent5" accent6="accent6" hlink="hlink" folHlink="folHlink"/>
  </p:clrMapOvr>
</p:sld>
</file>

<file path=ppt/slides/slide2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a:solidFill>
                  <a:srgbClr val="96271E"/>
                </a:solidFill>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a:bodyPr>
          <a:lstStyle/>
          <a:p>
            <a:pPr algn="l">
              <a:lnSpc>
                <a:spcPct val="120000"/>
              </a:lnSpc>
            </a:pPr>
            <a:r>
              <a:rPr lang="en-US" sz="2800" b="1" u="sng">
                <a:solidFill>
                  <a:srgbClr val="96271E"/>
                </a:solidFill>
                <a:latin typeface="Arial" panose="020B0604020202020204" pitchFamily="34" charset="0"/>
                <a:ea typeface="+mn-ea"/>
                <a:cs typeface="Arial" panose="020B0604020202020204" pitchFamily="34" charset="0"/>
              </a:rPr>
              <a:t>When do I check</a:t>
            </a:r>
            <a:r>
              <a:rPr lang="en-US" sz="2800" b="1">
                <a:solidFill>
                  <a:srgbClr val="96271E"/>
                </a:solidFill>
                <a:latin typeface="Arial" panose="020B0604020202020204" pitchFamily="34" charset="0"/>
                <a:ea typeface="+mn-ea"/>
                <a:cs typeface="Arial" panose="020B0604020202020204" pitchFamily="34" charset="0"/>
              </a:rPr>
              <a:t> the Section &amp; School Enrollment Audit Reports?</a:t>
            </a:r>
          </a:p>
          <a:p>
            <a:pPr algn="just"/>
            <a:endParaRPr lang="en-US">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a:latin typeface="Arial" panose="020B0604020202020204" pitchFamily="34" charset="0"/>
                <a:cs typeface="Arial" panose="020B0604020202020204" pitchFamily="34" charset="0"/>
              </a:rPr>
              <a:t>Check enrollment and section audits often, especially during high enrollment periods. </a:t>
            </a:r>
          </a:p>
          <a:p>
            <a:pPr marL="342900" indent="-342900" algn="l">
              <a:buFont typeface="Arial" panose="020B0604020202020204" pitchFamily="34" charset="0"/>
              <a:buChar char="•"/>
            </a:pPr>
            <a:r>
              <a:rPr lang="en-US">
                <a:latin typeface="Arial" panose="020B0604020202020204" pitchFamily="34" charset="0"/>
                <a:cs typeface="Arial" panose="020B0604020202020204" pitchFamily="34" charset="0"/>
              </a:rPr>
              <a:t>Must be cleared and maintained.</a:t>
            </a:r>
          </a:p>
          <a:p>
            <a:pPr marL="342900" indent="-342900" algn="l">
              <a:buFont typeface="Arial" panose="020B0604020202020204" pitchFamily="34" charset="0"/>
              <a:buChar char="•"/>
            </a:pPr>
            <a:r>
              <a:rPr lang="en-US">
                <a:latin typeface="Arial" panose="020B0604020202020204" pitchFamily="34" charset="0"/>
                <a:cs typeface="Arial" panose="020B0604020202020204" pitchFamily="34" charset="0"/>
              </a:rPr>
              <a:t>Having School Enrollment Audits </a:t>
            </a:r>
            <a:r>
              <a:rPr lang="en-US" b="1" i="1">
                <a:latin typeface="Arial" panose="020B0604020202020204" pitchFamily="34" charset="0"/>
                <a:cs typeface="Arial" panose="020B0604020202020204" pitchFamily="34" charset="0"/>
              </a:rPr>
              <a:t>may</a:t>
            </a:r>
            <a:r>
              <a:rPr lang="en-US">
                <a:latin typeface="Arial" panose="020B0604020202020204" pitchFamily="34" charset="0"/>
                <a:cs typeface="Arial" panose="020B0604020202020204" pitchFamily="34" charset="0"/>
              </a:rPr>
              <a:t> result in delay of student records being synced with Enrich.</a:t>
            </a:r>
          </a:p>
        </p:txBody>
      </p:sp>
    </p:spTree>
    <p:extLst>
      <p:ext uri="{BB962C8B-B14F-4D97-AF65-F5344CB8AC3E}">
        <p14:creationId xmlns:p14="http://schemas.microsoft.com/office/powerpoint/2010/main" val="393872806"/>
      </p:ext>
    </p:extLst>
  </p:cSld>
  <p:clrMapOvr>
    <a:overrideClrMapping bg1="lt1" tx1="dk1" bg2="lt2" tx2="dk2" accent1="accent1" accent2="accent2" accent3="accent3" accent4="accent4" accent5="accent5" accent6="accent6" hlink="hlink" folHlink="folHlink"/>
  </p:clrMapOvr>
</p:sld>
</file>

<file path=ppt/slides/slide2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a:solidFill>
                  <a:srgbClr val="96271E"/>
                </a:solidFill>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fontScale="85000" lnSpcReduction="10000"/>
          </a:bodyPr>
          <a:lstStyle/>
          <a:p>
            <a:pPr algn="l">
              <a:lnSpc>
                <a:spcPct val="120000"/>
              </a:lnSpc>
            </a:pPr>
            <a:r>
              <a:rPr lang="en-US" sz="2800" b="1" u="sng">
                <a:solidFill>
                  <a:srgbClr val="96271E"/>
                </a:solidFill>
                <a:latin typeface="Arial" panose="020B0604020202020204" pitchFamily="34" charset="0"/>
                <a:ea typeface="+mn-ea"/>
                <a:cs typeface="Arial" panose="020B0604020202020204" pitchFamily="34" charset="0"/>
              </a:rPr>
              <a:t>How</a:t>
            </a:r>
            <a:r>
              <a:rPr lang="en-US" sz="2800" b="1">
                <a:solidFill>
                  <a:srgbClr val="96271E"/>
                </a:solidFill>
                <a:latin typeface="Arial" panose="020B0604020202020204" pitchFamily="34" charset="0"/>
                <a:ea typeface="+mn-ea"/>
                <a:cs typeface="Arial" panose="020B0604020202020204" pitchFamily="34" charset="0"/>
              </a:rPr>
              <a:t> do I clear the Section &amp; School Enrollment Audit Errors?</a:t>
            </a:r>
          </a:p>
          <a:p>
            <a:pPr algn="l">
              <a:lnSpc>
                <a:spcPct val="120000"/>
              </a:lnSpc>
            </a:pPr>
            <a:endParaRPr lang="en-US" sz="2800" b="1">
              <a:solidFill>
                <a:srgbClr val="96271E"/>
              </a:solidFill>
              <a:latin typeface="Arial" panose="020B0604020202020204" pitchFamily="34" charset="0"/>
              <a:ea typeface="+mn-ea"/>
              <a:cs typeface="Arial" panose="020B0604020202020204" pitchFamily="34" charset="0"/>
            </a:endParaRPr>
          </a:p>
          <a:p>
            <a:pPr algn="l"/>
            <a:r>
              <a:rPr lang="en-US" sz="2800" b="1">
                <a:latin typeface="Arial" panose="020B0604020202020204" pitchFamily="34" charset="0"/>
                <a:cs typeface="Arial" panose="020B0604020202020204" pitchFamily="34" charset="0"/>
              </a:rPr>
              <a:t>School Enrollment Audit </a:t>
            </a:r>
          </a:p>
          <a:p>
            <a:pPr marL="800100" lvl="1" indent="-342900" algn="l">
              <a:buFont typeface="Arial" panose="020B0604020202020204" pitchFamily="34" charset="0"/>
              <a:buChar char="•"/>
            </a:pPr>
            <a:r>
              <a:rPr lang="en-US" sz="2100">
                <a:latin typeface="Arial" panose="020B0604020202020204" pitchFamily="34" charset="0"/>
                <a:cs typeface="Arial" panose="020B0604020202020204" pitchFamily="34" charset="0"/>
              </a:rPr>
              <a:t>To correct, see Student’s </a:t>
            </a:r>
            <a:r>
              <a:rPr lang="en-US" sz="2100" b="1">
                <a:latin typeface="Arial" panose="020B0604020202020204" pitchFamily="34" charset="0"/>
                <a:cs typeface="Arial" panose="020B0604020202020204" pitchFamily="34" charset="0"/>
              </a:rPr>
              <a:t>Transfer Info Page.</a:t>
            </a:r>
          </a:p>
          <a:p>
            <a:pPr marL="800100" lvl="1" indent="-342900" algn="l">
              <a:buFont typeface="Arial" panose="020B0604020202020204" pitchFamily="34" charset="0"/>
              <a:buChar char="•"/>
            </a:pPr>
            <a:r>
              <a:rPr lang="en-US" sz="2100" b="1">
                <a:latin typeface="Arial" panose="020B0604020202020204" pitchFamily="34" charset="0"/>
                <a:cs typeface="Arial" panose="020B0604020202020204" pitchFamily="34" charset="0"/>
              </a:rPr>
              <a:t>Fix</a:t>
            </a:r>
            <a:r>
              <a:rPr lang="en-US" sz="2100">
                <a:latin typeface="Arial" panose="020B0604020202020204" pitchFamily="34" charset="0"/>
                <a:cs typeface="Arial" panose="020B0604020202020204" pitchFamily="34" charset="0"/>
              </a:rPr>
              <a:t> any invalid entry/exit dates for </a:t>
            </a:r>
            <a:r>
              <a:rPr lang="en-US" sz="2100" b="1" i="1" u="sng">
                <a:highlight>
                  <a:srgbClr val="FFFF00"/>
                </a:highlight>
                <a:latin typeface="Arial" panose="020B0604020202020204" pitchFamily="34" charset="0"/>
                <a:cs typeface="Arial" panose="020B0604020202020204" pitchFamily="34" charset="0"/>
              </a:rPr>
              <a:t>your school</a:t>
            </a:r>
            <a:r>
              <a:rPr lang="en-US" sz="2100" b="1" i="1">
                <a:latin typeface="Arial" panose="020B0604020202020204" pitchFamily="34" charset="0"/>
                <a:cs typeface="Arial" panose="020B0604020202020204" pitchFamily="34" charset="0"/>
              </a:rPr>
              <a:t>.</a:t>
            </a:r>
          </a:p>
          <a:p>
            <a:pPr lvl="1" algn="l"/>
            <a:endParaRPr lang="en-US" sz="2100">
              <a:latin typeface="Arial" panose="020B0604020202020204" pitchFamily="34" charset="0"/>
              <a:cs typeface="Arial" panose="020B0604020202020204" pitchFamily="34" charset="0"/>
            </a:endParaRPr>
          </a:p>
          <a:p>
            <a:pPr algn="just"/>
            <a:r>
              <a:rPr lang="en-US" sz="2800" b="1">
                <a:latin typeface="Arial" panose="020B0604020202020204" pitchFamily="34" charset="0"/>
                <a:cs typeface="Arial" panose="020B0604020202020204" pitchFamily="34" charset="0"/>
              </a:rPr>
              <a:t>Section Enrollment Audit</a:t>
            </a:r>
          </a:p>
          <a:p>
            <a:pPr marL="800100" lvl="1" indent="-342900" algn="just">
              <a:buFont typeface="Arial" panose="020B0604020202020204" pitchFamily="34" charset="0"/>
              <a:buChar char="•"/>
            </a:pPr>
            <a:r>
              <a:rPr lang="en-US" sz="2100">
                <a:latin typeface="Arial" panose="020B0604020202020204" pitchFamily="34" charset="0"/>
                <a:cs typeface="Arial" panose="020B0604020202020204" pitchFamily="34" charset="0"/>
              </a:rPr>
              <a:t>A link is provided in the error report to </a:t>
            </a:r>
            <a:r>
              <a:rPr lang="en-US" sz="2100" b="1">
                <a:latin typeface="Arial" panose="020B0604020202020204" pitchFamily="34" charset="0"/>
                <a:cs typeface="Arial" panose="020B0604020202020204" pitchFamily="34" charset="0"/>
              </a:rPr>
              <a:t>All Enrollments </a:t>
            </a:r>
            <a:r>
              <a:rPr lang="en-US" sz="2100">
                <a:latin typeface="Arial" panose="020B0604020202020204" pitchFamily="34" charset="0"/>
                <a:cs typeface="Arial" panose="020B0604020202020204" pitchFamily="34" charset="0"/>
              </a:rPr>
              <a:t>page for student.</a:t>
            </a:r>
          </a:p>
          <a:p>
            <a:pPr marL="800100" lvl="1" indent="-342900" algn="just">
              <a:buFont typeface="Arial" panose="020B0604020202020204" pitchFamily="34" charset="0"/>
              <a:buChar char="•"/>
            </a:pPr>
            <a:r>
              <a:rPr lang="en-US" sz="2100">
                <a:latin typeface="Arial" panose="020B0604020202020204" pitchFamily="34" charset="0"/>
                <a:cs typeface="Arial" panose="020B0604020202020204" pitchFamily="34" charset="0"/>
              </a:rPr>
              <a:t>Next to the link (name in blue), there is information on the student’s entry and exit date from course. Under that, there is a listing of courses that are misaligned to those dates.</a:t>
            </a:r>
          </a:p>
          <a:p>
            <a:pPr marL="800100" lvl="1" indent="-342900" algn="just">
              <a:buFont typeface="Arial" panose="020B0604020202020204" pitchFamily="34" charset="0"/>
              <a:buChar char="•"/>
            </a:pPr>
            <a:r>
              <a:rPr lang="en-US" sz="2100">
                <a:latin typeface="Arial" panose="020B0604020202020204" pitchFamily="34" charset="0"/>
                <a:cs typeface="Arial" panose="020B0604020202020204" pitchFamily="34" charset="0"/>
              </a:rPr>
              <a:t>Click the </a:t>
            </a:r>
            <a:r>
              <a:rPr lang="en-US" sz="2100" b="1">
                <a:latin typeface="Arial" panose="020B0604020202020204" pitchFamily="34" charset="0"/>
                <a:cs typeface="Arial" panose="020B0604020202020204" pitchFamily="34" charset="0"/>
              </a:rPr>
              <a:t>link</a:t>
            </a:r>
            <a:r>
              <a:rPr lang="en-US" sz="2100">
                <a:latin typeface="Arial" panose="020B0604020202020204" pitchFamily="34" charset="0"/>
                <a:cs typeface="Arial" panose="020B0604020202020204" pitchFamily="34" charset="0"/>
              </a:rPr>
              <a:t> and </a:t>
            </a:r>
            <a:r>
              <a:rPr lang="en-US" sz="2100" b="1">
                <a:latin typeface="Arial" panose="020B0604020202020204" pitchFamily="34" charset="0"/>
                <a:cs typeface="Arial" panose="020B0604020202020204" pitchFamily="34" charset="0"/>
              </a:rPr>
              <a:t>make entry and/or exit date changes </a:t>
            </a:r>
            <a:r>
              <a:rPr lang="en-US" sz="2100">
                <a:latin typeface="Arial" panose="020B0604020202020204" pitchFamily="34" charset="0"/>
                <a:cs typeface="Arial" panose="020B0604020202020204" pitchFamily="34" charset="0"/>
              </a:rPr>
              <a:t>in each course affected.</a:t>
            </a:r>
          </a:p>
          <a:p>
            <a:pPr marL="800100" lvl="1" indent="-342900" algn="just">
              <a:buFont typeface="Arial" panose="020B0604020202020204" pitchFamily="34" charset="0"/>
              <a:buChar char="•"/>
            </a:pPr>
            <a:endParaRPr lang="en-US">
              <a:latin typeface="Arial" panose="020B0604020202020204" pitchFamily="34" charset="0"/>
              <a:cs typeface="Arial" panose="020B0604020202020204" pitchFamily="34" charset="0"/>
            </a:endParaRPr>
          </a:p>
          <a:p>
            <a:pPr algn="just"/>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55531606"/>
      </p:ext>
    </p:extLst>
  </p:cSld>
  <p:clrMapOvr>
    <a:overrideClrMapping bg1="lt1" tx1="dk1" bg2="lt2" tx2="dk2" accent1="accent1" accent2="accent2" accent3="accent3" accent4="accent4" accent5="accent5" accent6="accent6" hlink="hlink" folHlink="folHlink"/>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BEA90D-640A-47E4-A701-7EEEBE972769}"/>
              </a:ext>
            </a:extLst>
          </p:cNvPr>
          <p:cNvSpPr txBox="1"/>
          <p:nvPr/>
        </p:nvSpPr>
        <p:spPr>
          <a:xfrm>
            <a:off x="1353143" y="2972831"/>
            <a:ext cx="9485711" cy="912336"/>
          </a:xfrm>
          <a:prstGeom prst="rect">
            <a:avLst/>
          </a:prstGeom>
          <a:noFill/>
        </p:spPr>
        <p:txBody>
          <a:bodyPr wrap="square" rtlCol="0">
            <a:spAutoFit/>
          </a:bodyPr>
          <a:lstStyle/>
          <a:p>
            <a:pPr algn="ctr" defTabSz="813816">
              <a:spcAft>
                <a:spcPts val="600"/>
              </a:spcAft>
              <a:defRPr/>
            </a:pPr>
            <a:r>
              <a:rPr lang="en-US" sz="5340" b="1" kern="1200">
                <a:solidFill>
                  <a:srgbClr val="96271E"/>
                </a:solidFill>
                <a:latin typeface="Arial" panose="020B0604020202020204" pitchFamily="34" charset="0"/>
                <a:ea typeface="+mn-ea"/>
                <a:cs typeface="Arial" panose="020B0604020202020204" pitchFamily="34" charset="0"/>
              </a:rPr>
              <a:t>Resources</a:t>
            </a:r>
            <a:endParaRPr kumimoji="0" lang="en-US" sz="60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F5A9A960-5995-8513-9919-910A8DE5AC4A}"/>
              </a:ext>
            </a:extLst>
          </p:cNvPr>
          <p:cNvSpPr/>
          <p:nvPr/>
        </p:nvSpPr>
        <p:spPr>
          <a:xfrm>
            <a:off x="886518" y="643467"/>
            <a:ext cx="10418963" cy="5571065"/>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91683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8B05-584F-14A3-80F0-41D5A1D66ED7}"/>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Resource Review</a:t>
            </a:r>
          </a:p>
        </p:txBody>
      </p:sp>
      <p:sp>
        <p:nvSpPr>
          <p:cNvPr id="3" name="Content Placeholder 2">
            <a:extLst>
              <a:ext uri="{FF2B5EF4-FFF2-40B4-BE49-F238E27FC236}">
                <a16:creationId xmlns:a16="http://schemas.microsoft.com/office/drawing/2014/main" id="{AE5E4834-24C9-BAAC-8803-B4220075622A}"/>
              </a:ext>
            </a:extLst>
          </p:cNvPr>
          <p:cNvSpPr>
            <a:spLocks noGrp="1"/>
          </p:cNvSpPr>
          <p:nvPr>
            <p:ph idx="1"/>
          </p:nvPr>
        </p:nvSpPr>
        <p:spPr/>
        <p:txBody>
          <a:bodyPr>
            <a:normAutofit/>
          </a:bodyPr>
          <a:lstStyle/>
          <a:p>
            <a:r>
              <a:rPr lang="en-US" sz="2400">
                <a:latin typeface="Arial" panose="020B0604020202020204" pitchFamily="34" charset="0"/>
                <a:cs typeface="Arial" panose="020B0604020202020204" pitchFamily="34" charset="0"/>
              </a:rPr>
              <a:t>SC Department of Education: </a:t>
            </a:r>
            <a:r>
              <a:rPr lang="en-US" sz="2400">
                <a:latin typeface="Arial" panose="020B0604020202020204" pitchFamily="34" charset="0"/>
                <a:cs typeface="Arial" panose="020B0604020202020204" pitchFamily="34" charset="0"/>
                <a:hlinkClick r:id="rId2"/>
              </a:rPr>
              <a:t>https://ed.sc.gov/</a:t>
            </a:r>
            <a:r>
              <a:rPr lang="en-US" sz="2400">
                <a:latin typeface="Arial" panose="020B0604020202020204" pitchFamily="34" charset="0"/>
                <a:cs typeface="Arial" panose="020B0604020202020204" pitchFamily="34" charset="0"/>
              </a:rPr>
              <a:t> </a:t>
            </a:r>
          </a:p>
          <a:p>
            <a:pPr lvl="1"/>
            <a:r>
              <a:rPr lang="en-US" sz="2000">
                <a:latin typeface="Arial" panose="020B0604020202020204" pitchFamily="34" charset="0"/>
                <a:cs typeface="Arial" panose="020B0604020202020204" pitchFamily="34" charset="0"/>
              </a:rPr>
              <a:t>Data &amp; Reports &gt; </a:t>
            </a:r>
            <a:r>
              <a:rPr lang="en-US" sz="2000">
                <a:latin typeface="Arial" panose="020B0604020202020204" pitchFamily="34" charset="0"/>
                <a:cs typeface="Arial" panose="020B0604020202020204" pitchFamily="34" charset="0"/>
                <a:hlinkClick r:id="rId3"/>
              </a:rPr>
              <a:t>Information Systems</a:t>
            </a:r>
            <a:endParaRPr lang="en-US" sz="2000">
              <a:latin typeface="Arial" panose="020B0604020202020204" pitchFamily="34" charset="0"/>
              <a:cs typeface="Arial" panose="020B0604020202020204" pitchFamily="34" charset="0"/>
            </a:endParaRPr>
          </a:p>
          <a:p>
            <a:r>
              <a:rPr lang="en-US" sz="2400" err="1">
                <a:latin typeface="Arial" panose="020B0604020202020204" pitchFamily="34" charset="0"/>
                <a:cs typeface="Arial" panose="020B0604020202020204" pitchFamily="34" charset="0"/>
              </a:rPr>
              <a:t>PowerSource</a:t>
            </a:r>
            <a:r>
              <a:rPr lang="en-US"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hlinkClick r:id="rId4"/>
              </a:rPr>
              <a:t>https://support.powerschool.com/login</a:t>
            </a:r>
            <a:r>
              <a:rPr lang="en-US" sz="2400">
                <a:latin typeface="Arial" panose="020B0604020202020204" pitchFamily="34" charset="0"/>
                <a:cs typeface="Arial" panose="020B0604020202020204" pitchFamily="34" charset="0"/>
              </a:rPr>
              <a:t> </a:t>
            </a:r>
          </a:p>
          <a:p>
            <a:r>
              <a:rPr lang="en-US" sz="2400">
                <a:latin typeface="Arial" panose="020B0604020202020204" pitchFamily="34" charset="0"/>
                <a:cs typeface="Arial" panose="020B0604020202020204" pitchFamily="34" charset="0"/>
              </a:rPr>
              <a:t>PowerSchool Community: </a:t>
            </a:r>
            <a:r>
              <a:rPr lang="en-US" sz="2400">
                <a:latin typeface="Arial" panose="020B0604020202020204" pitchFamily="34" charset="0"/>
                <a:cs typeface="Arial" panose="020B0604020202020204" pitchFamily="34" charset="0"/>
                <a:hlinkClick r:id="rId5"/>
              </a:rPr>
              <a:t>https://help.powerschool.com/</a:t>
            </a:r>
            <a:r>
              <a:rPr lang="en-US" sz="2400">
                <a:latin typeface="Arial" panose="020B0604020202020204" pitchFamily="34" charset="0"/>
                <a:cs typeface="Arial" panose="020B0604020202020204" pitchFamily="34" charset="0"/>
              </a:rPr>
              <a:t> </a:t>
            </a:r>
          </a:p>
          <a:p>
            <a:r>
              <a:rPr lang="en-US" sz="2400">
                <a:latin typeface="Arial" panose="020B0604020202020204" pitchFamily="34" charset="0"/>
                <a:cs typeface="Arial" panose="020B0604020202020204" pitchFamily="34" charset="0"/>
              </a:rPr>
              <a:t>Charter Institute at Erskine PowerSchool Handbook: </a:t>
            </a:r>
            <a:r>
              <a:rPr lang="en-US" sz="2400">
                <a:latin typeface="Arial" panose="020B0604020202020204" pitchFamily="34" charset="0"/>
                <a:cs typeface="Arial" panose="020B0604020202020204" pitchFamily="34" charset="0"/>
                <a:hlinkClick r:id="rId6"/>
              </a:rPr>
              <a:t>https://docs.google.com/document/d/12ZXDzB3mGIOWiNkPVWGC0mshv2nBPXXb/edit#</a:t>
            </a:r>
            <a:r>
              <a:rPr lang="en-US" sz="2400">
                <a:latin typeface="Arial" panose="020B0604020202020204" pitchFamily="34" charset="0"/>
                <a:cs typeface="Arial" panose="020B0604020202020204" pitchFamily="34" charset="0"/>
              </a:rPr>
              <a:t> </a:t>
            </a:r>
          </a:p>
          <a:p>
            <a:r>
              <a:rPr lang="en-US" sz="2400">
                <a:latin typeface="Arial" panose="020B0604020202020204" pitchFamily="34" charset="0"/>
                <a:cs typeface="Arial" panose="020B0604020202020204" pitchFamily="34" charset="0"/>
              </a:rPr>
              <a:t>Charter Institute at Erskine PowerSchool Page: </a:t>
            </a:r>
            <a:r>
              <a:rPr lang="en-US" sz="2400">
                <a:latin typeface="Arial" panose="020B0604020202020204" pitchFamily="34" charset="0"/>
                <a:cs typeface="Arial" panose="020B0604020202020204" pitchFamily="34" charset="0"/>
                <a:hlinkClick r:id="rId7"/>
              </a:rPr>
              <a:t>https://erskinecharters.org/powerschool-2/</a:t>
            </a:r>
            <a:r>
              <a:rPr lang="en-US" sz="2400">
                <a:latin typeface="Arial" panose="020B0604020202020204" pitchFamily="34" charset="0"/>
                <a:cs typeface="Arial" panose="020B0604020202020204" pitchFamily="34" charset="0"/>
              </a:rPr>
              <a:t> </a:t>
            </a:r>
          </a:p>
          <a:p>
            <a:r>
              <a:rPr lang="en-US" sz="2400">
                <a:latin typeface="Arial" panose="020B0604020202020204" pitchFamily="34" charset="0"/>
                <a:cs typeface="Arial" panose="020B0604020202020204" pitchFamily="34" charset="0"/>
              </a:rPr>
              <a:t>Cantey Ticketing System: </a:t>
            </a:r>
            <a:r>
              <a:rPr lang="en-US" sz="2400">
                <a:latin typeface="Arial" panose="020B0604020202020204" pitchFamily="34" charset="0"/>
                <a:cs typeface="Arial" panose="020B0604020202020204" pitchFamily="34" charset="0"/>
                <a:hlinkClick r:id="rId8"/>
              </a:rPr>
              <a:t>help@canteytech.com</a:t>
            </a:r>
            <a:r>
              <a:rPr lang="en-US" sz="2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929389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F8DD-E9EA-45D4-B6F3-7A8FFE20253C}"/>
              </a:ext>
            </a:extLst>
          </p:cNvPr>
          <p:cNvSpPr>
            <a:spLocks noGrp="1"/>
          </p:cNvSpPr>
          <p:nvPr>
            <p:ph type="title"/>
          </p:nvPr>
        </p:nvSpPr>
        <p:spPr/>
        <p:txBody>
          <a:bodyPr/>
          <a:lstStyle/>
          <a:p>
            <a:r>
              <a:rPr lang="en-US" b="1"/>
              <a:t>PowerSchool Policy Questions? </a:t>
            </a:r>
          </a:p>
        </p:txBody>
      </p:sp>
      <p:graphicFrame>
        <p:nvGraphicFramePr>
          <p:cNvPr id="5" name="Content Placeholder 2">
            <a:extLst>
              <a:ext uri="{FF2B5EF4-FFF2-40B4-BE49-F238E27FC236}">
                <a16:creationId xmlns:a16="http://schemas.microsoft.com/office/drawing/2014/main" id="{DFD15577-0CCE-7F47-EE5D-7B86A68A959C}"/>
              </a:ext>
            </a:extLst>
          </p:cNvPr>
          <p:cNvGraphicFramePr>
            <a:graphicFrameLocks noGrp="1"/>
          </p:cNvGraphicFramePr>
          <p:nvPr>
            <p:ph idx="1"/>
          </p:nvPr>
        </p:nvGraphicFramePr>
        <p:xfrm>
          <a:off x="838200" y="1690688"/>
          <a:ext cx="10515600" cy="4393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3542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E37352-1D08-434F-AB98-30D200270FD8}"/>
              </a:ext>
            </a:extLst>
          </p:cNvPr>
          <p:cNvSpPr>
            <a:spLocks noGrp="1"/>
          </p:cNvSpPr>
          <p:nvPr>
            <p:ph type="title"/>
          </p:nvPr>
        </p:nvSpPr>
        <p:spPr>
          <a:xfrm>
            <a:off x="1388209" y="5554639"/>
            <a:ext cx="9654076" cy="982473"/>
          </a:xfrm>
        </p:spPr>
        <p:txBody>
          <a:bodyPr>
            <a:normAutofit/>
          </a:bodyPr>
          <a:lstStyle/>
          <a:p>
            <a:r>
              <a:rPr lang="en-US" sz="4000">
                <a:solidFill>
                  <a:srgbClr val="FFFFFF"/>
                </a:solidFill>
              </a:rPr>
              <a:t>R43-274. Student Attendance</a:t>
            </a:r>
          </a:p>
        </p:txBody>
      </p:sp>
      <p:sp>
        <p:nvSpPr>
          <p:cNvPr id="3" name="Content Placeholder 2">
            <a:extLst>
              <a:ext uri="{FF2B5EF4-FFF2-40B4-BE49-F238E27FC236}">
                <a16:creationId xmlns:a16="http://schemas.microsoft.com/office/drawing/2014/main" id="{2CC46CD6-3227-4367-9452-3C8C90827594}"/>
              </a:ext>
            </a:extLst>
          </p:cNvPr>
          <p:cNvSpPr>
            <a:spLocks noGrp="1"/>
          </p:cNvSpPr>
          <p:nvPr>
            <p:ph idx="1"/>
          </p:nvPr>
        </p:nvSpPr>
        <p:spPr>
          <a:xfrm>
            <a:off x="1268961" y="636788"/>
            <a:ext cx="9654076" cy="4779512"/>
          </a:xfrm>
        </p:spPr>
        <p:txBody>
          <a:bodyPr anchor="ctr">
            <a:normAutofit fontScale="92500" lnSpcReduction="10000"/>
          </a:bodyPr>
          <a:lstStyle/>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Truant</a:t>
            </a:r>
            <a:r>
              <a:rPr lang="en-US" sz="2000">
                <a:latin typeface="Arial" panose="020B0604020202020204" pitchFamily="34" charset="0"/>
                <a:cs typeface="Arial" panose="020B0604020202020204" pitchFamily="34" charset="0"/>
              </a:rPr>
              <a:t>: A child ages 6 to 17 years meets the definition of a truant when the child has three consecutive unlawful absences or a total of five unlawful absences.</a:t>
            </a:r>
          </a:p>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Habitual Truant</a:t>
            </a:r>
            <a:r>
              <a:rPr lang="en-US" sz="2000">
                <a:latin typeface="Arial" panose="020B0604020202020204" pitchFamily="34" charset="0"/>
                <a:cs typeface="Arial" panose="020B0604020202020204" pitchFamily="34" charset="0"/>
              </a:rPr>
              <a:t>: A child ages 12 to 17 years who fails to comply with the intervention plan developed by the school, the child, and the parent(s) or guardian(s) and who accumulates two or more additional unlawful absences. This child may need court intervention and an initial truancy petition may be filed. The written intervention plan, and documentation of non-compliance, must be attached to the truancy petition asking for court intervention.</a:t>
            </a:r>
          </a:p>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Chronic Truant: </a:t>
            </a:r>
            <a:r>
              <a:rPr lang="en-US" sz="2000">
                <a:latin typeface="Arial" panose="020B0604020202020204" pitchFamily="34" charset="0"/>
                <a:cs typeface="Arial" panose="020B0604020202020204" pitchFamily="34" charset="0"/>
              </a:rPr>
              <a:t>A child ages 12 to 17 years who has been through the school intervention process, has reached the level of a “habitual” truant, has been referred to Family Court and placed on an order to attend school, and continues to accumulate unlawful absences. Should other community alternatives and referrals fail to remedy the attendance problem, the “chronic” truant may be referred to the Family Court for violation of a previous court order. All school intervention plans existing to this point for this child and family must accompany the Contempt of Court petition as well as a written recommendation from the school to the court on action the court should take.</a:t>
            </a:r>
          </a:p>
          <a:p>
            <a:pPr marL="457200" lvl="1" indent="0">
              <a:buNone/>
            </a:pPr>
            <a:r>
              <a:rPr lang="en-US" sz="20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4005449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A37F8DD-E9EA-45D4-B6F3-7A8FFE20253C}"/>
              </a:ext>
            </a:extLst>
          </p:cNvPr>
          <p:cNvSpPr>
            <a:spLocks noGrp="1"/>
          </p:cNvSpPr>
          <p:nvPr>
            <p:ph type="title"/>
          </p:nvPr>
        </p:nvSpPr>
        <p:spPr>
          <a:xfrm>
            <a:off x="838199" y="330584"/>
            <a:ext cx="7195458" cy="1325563"/>
          </a:xfrm>
        </p:spPr>
        <p:txBody>
          <a:bodyPr>
            <a:normAutofit/>
          </a:bodyPr>
          <a:lstStyle/>
          <a:p>
            <a:r>
              <a:rPr lang="en-US" sz="4000" b="1"/>
              <a:t>PowerSchool Support Questions? </a:t>
            </a:r>
          </a:p>
        </p:txBody>
      </p:sp>
      <p:pic>
        <p:nvPicPr>
          <p:cNvPr id="42" name="Picture 32">
            <a:extLst>
              <a:ext uri="{FF2B5EF4-FFF2-40B4-BE49-F238E27FC236}">
                <a16:creationId xmlns:a16="http://schemas.microsoft.com/office/drawing/2014/main" id="{A2C66BD8-A153-CB2F-5FFF-A45F70B22972}"/>
              </a:ext>
            </a:extLst>
          </p:cNvPr>
          <p:cNvPicPr>
            <a:picLocks noChangeAspect="1"/>
          </p:cNvPicPr>
          <p:nvPr/>
        </p:nvPicPr>
        <p:blipFill rotWithShape="1">
          <a:blip r:embed="rId2"/>
          <a:srcRect l="24228" r="20942"/>
          <a:stretch/>
        </p:blipFill>
        <p:spPr>
          <a:xfrm>
            <a:off x="6435951" y="1110343"/>
            <a:ext cx="5756049" cy="5747657"/>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FD15577-0CCE-7F47-EE5D-7B86A68A959C}"/>
              </a:ext>
            </a:extLst>
          </p:cNvPr>
          <p:cNvGraphicFramePr>
            <a:graphicFrameLocks noGrp="1"/>
          </p:cNvGraphicFramePr>
          <p:nvPr>
            <p:ph idx="1"/>
            <p:extLst>
              <p:ext uri="{D42A27DB-BD31-4B8C-83A1-F6EECF244321}">
                <p14:modId xmlns:p14="http://schemas.microsoft.com/office/powerpoint/2010/main" val="1298819677"/>
              </p:ext>
            </p:extLst>
          </p:nvPr>
        </p:nvGraphicFramePr>
        <p:xfrm>
          <a:off x="838199" y="1825625"/>
          <a:ext cx="635135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107246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C28B05-584F-14A3-80F0-41D5A1D66ED7}"/>
              </a:ext>
            </a:extLst>
          </p:cNvPr>
          <p:cNvSpPr>
            <a:spLocks noGrp="1"/>
          </p:cNvSpPr>
          <p:nvPr>
            <p:ph type="title"/>
          </p:nvPr>
        </p:nvSpPr>
        <p:spPr>
          <a:xfrm>
            <a:off x="6600082" y="3423023"/>
            <a:ext cx="4805996" cy="721962"/>
          </a:xfrm>
        </p:spPr>
        <p:txBody>
          <a:bodyPr vert="horz" lIns="91440" tIns="45720" rIns="91440" bIns="45720" rtlCol="0" anchor="t">
            <a:normAutofit fontScale="90000"/>
          </a:bodyPr>
          <a:lstStyle/>
          <a:p>
            <a:pPr algn="ctr"/>
            <a:r>
              <a:rPr lang="en-US" sz="5300" b="1">
                <a:latin typeface="Arial" panose="020B0604020202020204" pitchFamily="34" charset="0"/>
                <a:ea typeface="+mn-ea"/>
                <a:cs typeface="Arial" panose="020B0604020202020204" pitchFamily="34" charset="0"/>
              </a:rPr>
              <a:t>Open Forum</a:t>
            </a:r>
            <a:br>
              <a:rPr lang="en-US" b="1">
                <a:latin typeface="Arial" panose="020B0604020202020204" pitchFamily="34" charset="0"/>
                <a:ea typeface="+mn-ea"/>
                <a:cs typeface="Arial" panose="020B0604020202020204" pitchFamily="34" charset="0"/>
              </a:rPr>
            </a:br>
            <a:endParaRPr lang="en-US" b="1">
              <a:latin typeface="Arial" panose="020B0604020202020204" pitchFamily="34" charset="0"/>
              <a:ea typeface="+mn-ea"/>
              <a:cs typeface="Arial" panose="020B0604020202020204" pitchFamily="34" charset="0"/>
            </a:endParaRPr>
          </a:p>
        </p:txBody>
      </p:sp>
      <p:pic>
        <p:nvPicPr>
          <p:cNvPr id="6" name="Graphic 5" descr="Meeting">
            <a:extLst>
              <a:ext uri="{FF2B5EF4-FFF2-40B4-BE49-F238E27FC236}">
                <a16:creationId xmlns:a16="http://schemas.microsoft.com/office/drawing/2014/main" id="{F65A9797-224F-21E9-1502-DE3337C02C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558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A696-3A52-D11A-4731-C7261E7A18AB}"/>
              </a:ext>
            </a:extLst>
          </p:cNvPr>
          <p:cNvSpPr>
            <a:spLocks noGrp="1"/>
          </p:cNvSpPr>
          <p:nvPr>
            <p:ph type="title"/>
          </p:nvPr>
        </p:nvSpPr>
        <p:spPr/>
        <p:txBody>
          <a:bodyPr>
            <a:normAutofit/>
          </a:bodyPr>
          <a:lstStyle/>
          <a:p>
            <a:r>
              <a:rPr lang="en-US" sz="540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AABD734C-55F2-9A8D-E406-4A66E510DC7D}"/>
              </a:ext>
            </a:extLst>
          </p:cNvPr>
          <p:cNvSpPr>
            <a:spLocks noGrp="1"/>
          </p:cNvSpPr>
          <p:nvPr>
            <p:ph idx="1"/>
          </p:nvPr>
        </p:nvSpPr>
        <p:spPr>
          <a:xfrm>
            <a:off x="838200" y="1600200"/>
            <a:ext cx="10515600" cy="4874386"/>
          </a:xfrm>
        </p:spPr>
        <p:txBody>
          <a:bodyPr>
            <a:normAutofit/>
          </a:bodyPr>
          <a:lstStyle/>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Introduction</a:t>
            </a:r>
            <a:r>
              <a:rPr lang="en-US" sz="1600" kern="100">
                <a:effectLst/>
                <a:latin typeface="Arial" panose="020B0604020202020204" pitchFamily="34" charset="0"/>
                <a:ea typeface="Calibri" panose="020F0502020204030204" pitchFamily="34" charset="0"/>
                <a:cs typeface="Arial" panose="020B0604020202020204" pitchFamily="34" charset="0"/>
              </a:rPr>
              <a:t>		</a:t>
            </a: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PowerSchool Support Model</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Education Regulations &amp; Laws</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FTE Requirements</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Navigating PowerSchool, User Access, and Logins </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Basic Searches</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CIE Program Offices Session</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Break</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Enrolling Students</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EFA/EIA &amp; High Achieving Coding </a:t>
            </a: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Withdrawals and No-Shows/Transferring Students </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Truancy/Chronic Absenteeism </a:t>
            </a: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5th Day	</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Early Childhood Data</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Clean-Up &amp; Data Validation</a:t>
            </a: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Resources </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pPr marR="0" lvl="0">
              <a:lnSpc>
                <a:spcPct val="110000"/>
              </a:lnSpc>
              <a:spcBef>
                <a:spcPts val="0"/>
              </a:spcBef>
              <a:spcAft>
                <a:spcPts val="0"/>
              </a:spcAft>
              <a:buFont typeface="Wingdings" panose="05000000000000000000" pitchFamily="2" charset="2"/>
              <a:buChar char="Ø"/>
            </a:pPr>
            <a:r>
              <a:rPr lang="en-US" sz="1600" b="1" kern="100">
                <a:effectLst/>
                <a:latin typeface="Arial" panose="020B0604020202020204" pitchFamily="34" charset="0"/>
                <a:ea typeface="Calibri" panose="020F0502020204030204" pitchFamily="34" charset="0"/>
                <a:cs typeface="Arial" panose="020B0604020202020204" pitchFamily="34" charset="0"/>
              </a:rPr>
              <a:t>Open Floor/Questions </a:t>
            </a:r>
            <a:endParaRPr lang="en-US" sz="1600" kern="100">
              <a:effectLst/>
              <a:latin typeface="Arial" panose="020B0604020202020204" pitchFamily="34" charset="0"/>
              <a:ea typeface="Calibri" panose="020F0502020204030204" pitchFamily="34" charset="0"/>
              <a:cs typeface="Arial" panose="020B0604020202020204" pitchFamily="34" charset="0"/>
            </a:endParaRPr>
          </a:p>
          <a:p>
            <a:endParaRPr lang="en-US" sz="1500"/>
          </a:p>
        </p:txBody>
      </p:sp>
    </p:spTree>
    <p:extLst>
      <p:ext uri="{BB962C8B-B14F-4D97-AF65-F5344CB8AC3E}">
        <p14:creationId xmlns:p14="http://schemas.microsoft.com/office/powerpoint/2010/main" val="142760652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E37352-1D08-434F-AB98-30D200270FD8}"/>
              </a:ext>
            </a:extLst>
          </p:cNvPr>
          <p:cNvSpPr>
            <a:spLocks noGrp="1"/>
          </p:cNvSpPr>
          <p:nvPr>
            <p:ph type="title"/>
          </p:nvPr>
        </p:nvSpPr>
        <p:spPr>
          <a:xfrm>
            <a:off x="1388209" y="5554639"/>
            <a:ext cx="9654076" cy="982473"/>
          </a:xfrm>
        </p:spPr>
        <p:txBody>
          <a:bodyPr>
            <a:normAutofit/>
          </a:bodyPr>
          <a:lstStyle/>
          <a:p>
            <a:r>
              <a:rPr lang="en-US" sz="4000">
                <a:solidFill>
                  <a:srgbClr val="FFFFFF"/>
                </a:solidFill>
              </a:rPr>
              <a:t>R43-274. Student Attendance</a:t>
            </a:r>
          </a:p>
        </p:txBody>
      </p:sp>
      <p:sp>
        <p:nvSpPr>
          <p:cNvPr id="3" name="Content Placeholder 2">
            <a:extLst>
              <a:ext uri="{FF2B5EF4-FFF2-40B4-BE49-F238E27FC236}">
                <a16:creationId xmlns:a16="http://schemas.microsoft.com/office/drawing/2014/main" id="{2CC46CD6-3227-4367-9452-3C8C90827594}"/>
              </a:ext>
            </a:extLst>
          </p:cNvPr>
          <p:cNvSpPr>
            <a:spLocks noGrp="1"/>
          </p:cNvSpPr>
          <p:nvPr>
            <p:ph idx="1"/>
          </p:nvPr>
        </p:nvSpPr>
        <p:spPr>
          <a:xfrm>
            <a:off x="1388210" y="824249"/>
            <a:ext cx="9654076" cy="3837904"/>
          </a:xfrm>
        </p:spPr>
        <p:txBody>
          <a:bodyPr anchor="ctr">
            <a:normAutofit/>
          </a:bodyPr>
          <a:lstStyle/>
          <a:p>
            <a:pPr marL="228600" lvl="1">
              <a:spcBef>
                <a:spcPts val="1000"/>
              </a:spcBef>
            </a:pPr>
            <a:r>
              <a:rPr lang="en-US" sz="2000" b="1"/>
              <a:t>Intervention Plan: </a:t>
            </a:r>
            <a:r>
              <a:rPr lang="en-US" sz="2000"/>
              <a:t>Each school must develop a policy relating to requirements for intervention. The school plan for improving students’ attendance must be in accordance with any applicable statutes.</a:t>
            </a:r>
          </a:p>
          <a:p>
            <a:r>
              <a:rPr lang="en-US" sz="2000" b="1"/>
              <a:t>High School Credit: </a:t>
            </a:r>
            <a:r>
              <a:rPr lang="en-US" sz="2000"/>
              <a:t>In order to receive one Carnegie unit of credit, a </a:t>
            </a:r>
            <a:r>
              <a:rPr lang="en-US" sz="2000" i="1"/>
              <a:t>student must be in attendance at least 120 hours</a:t>
            </a:r>
            <a:r>
              <a:rPr lang="en-US" sz="2000"/>
              <a:t>, per unit, regardless of the number of days missed, or must demonstrate proficiency as determined by the local school district.</a:t>
            </a:r>
          </a:p>
          <a:p>
            <a:r>
              <a:rPr lang="en-US" sz="2000" b="1"/>
              <a:t>Regulation Link: </a:t>
            </a:r>
            <a:r>
              <a:rPr lang="en-US" sz="2000">
                <a:hlinkClick r:id="rId3"/>
              </a:rPr>
              <a:t>https://ed.sc.gov/scdoe/assets/File/stateboard/documents/274.pdf</a:t>
            </a:r>
            <a:endParaRPr lang="en-US" sz="2000"/>
          </a:p>
          <a:p>
            <a:pPr marL="457200" lvl="1" indent="0">
              <a:buNone/>
            </a:pPr>
            <a:endParaRPr lang="en-US" sz="2000" b="1"/>
          </a:p>
        </p:txBody>
      </p:sp>
    </p:spTree>
    <p:extLst>
      <p:ext uri="{BB962C8B-B14F-4D97-AF65-F5344CB8AC3E}">
        <p14:creationId xmlns:p14="http://schemas.microsoft.com/office/powerpoint/2010/main" val="403302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267749" y="381903"/>
            <a:ext cx="10515600" cy="1325563"/>
          </a:xfrm>
        </p:spPr>
        <p:txBody>
          <a:bodyPr>
            <a:normAutofit/>
          </a:bodyPr>
          <a:lstStyle/>
          <a:p>
            <a:r>
              <a:rPr lang="en-US">
                <a:latin typeface="Arial" panose="020B0604020202020204" pitchFamily="34" charset="0"/>
                <a:cs typeface="Arial" panose="020B0604020202020204" pitchFamily="34" charset="0"/>
              </a:rPr>
              <a:t>R43-231. Defined Program Grades K-5</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267749" y="1839771"/>
            <a:ext cx="10889609" cy="3632200"/>
          </a:xfrm>
        </p:spPr>
        <p:txBody>
          <a:bodyPr>
            <a:normAutofit/>
          </a:bodyPr>
          <a:lstStyle/>
          <a:p>
            <a:r>
              <a:rPr lang="en-US" sz="2000" b="1">
                <a:latin typeface="Arial" panose="020B0604020202020204" pitchFamily="34" charset="0"/>
                <a:cs typeface="Arial" panose="020B0604020202020204" pitchFamily="34" charset="0"/>
              </a:rPr>
              <a:t>The curriculum for children PreK-K shall consist of experiences and activities which will enhance their physical, emotional, social, and intellectual growth and development and help each child attain, at his own rate of speed, the educational goals set for the primary school.</a:t>
            </a:r>
          </a:p>
          <a:p>
            <a:pPr marL="0" indent="0">
              <a:buNone/>
            </a:pPr>
            <a:endParaRPr lang="en-US" sz="2000" b="1">
              <a:latin typeface="Arial" panose="020B0604020202020204" pitchFamily="34" charset="0"/>
              <a:cs typeface="Arial" panose="020B0604020202020204" pitchFamily="34" charset="0"/>
            </a:endParaRPr>
          </a:p>
          <a:p>
            <a:r>
              <a:rPr lang="en-US" sz="2000" b="1">
                <a:latin typeface="Arial" panose="020B0604020202020204" pitchFamily="34" charset="0"/>
                <a:cs typeface="Arial" panose="020B0604020202020204" pitchFamily="34" charset="0"/>
              </a:rPr>
              <a:t>Basic Program/Curriculum, Grades 1-5:</a:t>
            </a:r>
          </a:p>
          <a:p>
            <a:pPr lvl="1">
              <a:buFont typeface="Courier New" panose="02070309020205020404" pitchFamily="49" charset="0"/>
              <a:buChar char="o"/>
            </a:pPr>
            <a:r>
              <a:rPr lang="en-US" sz="1800" b="1">
                <a:latin typeface="Arial" panose="020B0604020202020204" pitchFamily="34" charset="0"/>
                <a:cs typeface="Arial" panose="020B0604020202020204" pitchFamily="34" charset="0"/>
              </a:rPr>
              <a:t>The school day must be at least six hours including lunch, or its equivalent weekly.</a:t>
            </a:r>
          </a:p>
          <a:p>
            <a:pPr marL="914400" lvl="2"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41680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361453" y="389219"/>
            <a:ext cx="10057674" cy="776851"/>
          </a:xfrm>
        </p:spPr>
        <p:txBody>
          <a:bodyPr>
            <a:normAutofit/>
          </a:bodyPr>
          <a:lstStyle/>
          <a:p>
            <a:r>
              <a:rPr lang="en-US">
                <a:latin typeface="Arial" panose="020B0604020202020204" pitchFamily="34" charset="0"/>
                <a:cs typeface="Arial" panose="020B0604020202020204" pitchFamily="34" charset="0"/>
              </a:rPr>
              <a:t>R43-231. Defined Program Grades K-5</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361453" y="1388377"/>
            <a:ext cx="10690880" cy="4890782"/>
          </a:xfrm>
        </p:spPr>
        <p:txBody>
          <a:bodyPr>
            <a:normAutofit/>
          </a:bodyPr>
          <a:lstStyle/>
          <a:p>
            <a:pPr marL="0" indent="0">
              <a:buNone/>
            </a:pPr>
            <a:r>
              <a:rPr lang="en-US" b="1"/>
              <a:t>The subjects shall include, but not be limited to: </a:t>
            </a:r>
          </a:p>
          <a:p>
            <a:pPr lvl="1">
              <a:buFont typeface="Wingdings" panose="05000000000000000000" pitchFamily="2" charset="2"/>
              <a:buChar char="§"/>
            </a:pPr>
            <a:r>
              <a:rPr lang="en-US" sz="2800"/>
              <a:t>English/Language Arts - shall include reading, writing, listening and speaking.</a:t>
            </a:r>
          </a:p>
          <a:p>
            <a:pPr lvl="1">
              <a:buFont typeface="Wingdings" panose="05000000000000000000" pitchFamily="2" charset="2"/>
              <a:buChar char="§"/>
            </a:pPr>
            <a:r>
              <a:rPr lang="en-US" sz="2800"/>
              <a:t>Mathematics</a:t>
            </a:r>
          </a:p>
          <a:p>
            <a:pPr lvl="1">
              <a:buFont typeface="Wingdings" panose="05000000000000000000" pitchFamily="2" charset="2"/>
              <a:buChar char="§"/>
            </a:pPr>
            <a:r>
              <a:rPr lang="en-US" sz="2800"/>
              <a:t>Science</a:t>
            </a:r>
          </a:p>
          <a:p>
            <a:pPr lvl="1">
              <a:buFont typeface="Wingdings" panose="05000000000000000000" pitchFamily="2" charset="2"/>
              <a:buChar char="§"/>
            </a:pPr>
            <a:r>
              <a:rPr lang="en-US" sz="2800"/>
              <a:t>Social Studies</a:t>
            </a:r>
          </a:p>
          <a:p>
            <a:pPr lvl="1">
              <a:buFont typeface="Wingdings" panose="05000000000000000000" pitchFamily="2" charset="2"/>
              <a:buChar char="§"/>
            </a:pPr>
            <a:r>
              <a:rPr lang="en-US" sz="2800"/>
              <a:t>Health and Safety - shall include components as outlined in the Comprehensive Health Education Act</a:t>
            </a:r>
            <a:r>
              <a:rPr lang="en-US" sz="2800" b="1"/>
              <a:t>.</a:t>
            </a:r>
          </a:p>
          <a:p>
            <a:pPr marL="914400" lvl="2" indent="0">
              <a:buNone/>
            </a:pPr>
            <a:endParaRPr lang="en-US"/>
          </a:p>
        </p:txBody>
      </p:sp>
    </p:spTree>
    <p:extLst>
      <p:ext uri="{BB962C8B-B14F-4D97-AF65-F5344CB8AC3E}">
        <p14:creationId xmlns:p14="http://schemas.microsoft.com/office/powerpoint/2010/main" val="369029390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361453" y="389219"/>
            <a:ext cx="10057674" cy="776851"/>
          </a:xfrm>
        </p:spPr>
        <p:txBody>
          <a:bodyPr>
            <a:normAutofit/>
          </a:bodyPr>
          <a:lstStyle/>
          <a:p>
            <a:r>
              <a:rPr lang="en-US">
                <a:latin typeface="Arial" panose="020B0604020202020204" pitchFamily="34" charset="0"/>
                <a:cs typeface="Arial" panose="020B0604020202020204" pitchFamily="34" charset="0"/>
              </a:rPr>
              <a:t>R43-231. Defined Program Grades K-5</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361453" y="1421932"/>
            <a:ext cx="10690880" cy="4890782"/>
          </a:xfrm>
        </p:spPr>
        <p:txBody>
          <a:bodyPr>
            <a:normAutofit/>
          </a:bodyPr>
          <a:lstStyle/>
          <a:p>
            <a:r>
              <a:rPr lang="en-US" sz="2400" b="1">
                <a:latin typeface="Arial" panose="020B0604020202020204" pitchFamily="34" charset="0"/>
                <a:cs typeface="Arial" panose="020B0604020202020204" pitchFamily="34" charset="0"/>
              </a:rPr>
              <a:t>Basic Program/Curriculum, Grades 1-5:</a:t>
            </a:r>
          </a:p>
          <a:p>
            <a:pPr lvl="2">
              <a:buFont typeface="Wingdings" panose="05000000000000000000" pitchFamily="2" charset="2"/>
              <a:buChar char="§"/>
            </a:pPr>
            <a:r>
              <a:rPr lang="en-US" sz="2400" b="1">
                <a:latin typeface="Arial" panose="020B0604020202020204" pitchFamily="34" charset="0"/>
                <a:cs typeface="Arial" panose="020B0604020202020204" pitchFamily="34" charset="0"/>
              </a:rPr>
              <a:t>Physical Education - Students who are physically or mentally unable to take the physical education course provided for the regular student shall take a suitably modified course in physical education.</a:t>
            </a:r>
          </a:p>
          <a:p>
            <a:pPr lvl="2">
              <a:buFont typeface="Wingdings" panose="05000000000000000000" pitchFamily="2" charset="2"/>
              <a:buChar char="§"/>
            </a:pPr>
            <a:r>
              <a:rPr lang="en-US" sz="2400" b="1">
                <a:latin typeface="Arial" panose="020B0604020202020204" pitchFamily="34" charset="0"/>
                <a:cs typeface="Arial" panose="020B0604020202020204" pitchFamily="34" charset="0"/>
              </a:rPr>
              <a:t>Visual and Performing Arts - shall include, but not be limited to, music and art.</a:t>
            </a:r>
          </a:p>
          <a:p>
            <a:pPr lvl="2">
              <a:buFont typeface="Wingdings" panose="05000000000000000000" pitchFamily="2" charset="2"/>
              <a:buChar char="§"/>
            </a:pPr>
            <a:r>
              <a:rPr lang="en-US" sz="2400" b="1">
                <a:latin typeface="Arial" panose="020B0604020202020204" pitchFamily="34" charset="0"/>
                <a:cs typeface="Arial" panose="020B0604020202020204" pitchFamily="34" charset="0"/>
              </a:rPr>
              <a:t>Foreign Language - as a separate course is recommended but not required. If a separate course is not offered, foreign languages should be incorporated in the basic curriculum</a:t>
            </a:r>
          </a:p>
          <a:p>
            <a:pPr marL="914400" lvl="2"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657024"/>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361453" y="389219"/>
            <a:ext cx="10057674" cy="776851"/>
          </a:xfrm>
        </p:spPr>
        <p:txBody>
          <a:bodyPr>
            <a:normAutofit/>
          </a:bodyPr>
          <a:lstStyle/>
          <a:p>
            <a:r>
              <a:rPr lang="en-US">
                <a:latin typeface="Arial" panose="020B0604020202020204" pitchFamily="34" charset="0"/>
                <a:cs typeface="Arial" panose="020B0604020202020204" pitchFamily="34" charset="0"/>
              </a:rPr>
              <a:t>R43-231. Defined Program Grades K-5</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361453" y="1421932"/>
            <a:ext cx="10690880" cy="4890782"/>
          </a:xfrm>
        </p:spPr>
        <p:txBody>
          <a:bodyPr>
            <a:normAutofit/>
          </a:bodyPr>
          <a:lstStyle/>
          <a:p>
            <a:r>
              <a:rPr lang="en-US" sz="2400" b="1">
                <a:latin typeface="Arial" panose="020B0604020202020204" pitchFamily="34" charset="0"/>
                <a:cs typeface="Arial" panose="020B0604020202020204" pitchFamily="34" charset="0"/>
              </a:rPr>
              <a:t>Class-Size: The average pupil-teacher ratio in any school shall not exceed 28 to 1 based on average daily membership. The total number of teachers shall include all regular, special area, and resource teachers whose pupils are counted in the regular membership.</a:t>
            </a:r>
          </a:p>
          <a:p>
            <a:r>
              <a:rPr lang="en-US" sz="2400" b="1">
                <a:latin typeface="Arial" panose="020B0604020202020204" pitchFamily="34" charset="0"/>
                <a:cs typeface="Arial" panose="020B0604020202020204" pitchFamily="34" charset="0"/>
              </a:rPr>
              <a:t>Each school shall have an appropriate means of reporting academic achievement to parents.</a:t>
            </a:r>
          </a:p>
          <a:p>
            <a:r>
              <a:rPr lang="en-US" sz="2400" b="1">
                <a:latin typeface="Arial" panose="020B0604020202020204" pitchFamily="34" charset="0"/>
                <a:cs typeface="Arial" panose="020B0604020202020204" pitchFamily="34" charset="0"/>
              </a:rPr>
              <a:t>Full days missed because of weather or other circumstances must be made up.</a:t>
            </a:r>
          </a:p>
          <a:p>
            <a:r>
              <a:rPr lang="en-US" sz="2400" b="1">
                <a:latin typeface="Arial" panose="020B0604020202020204" pitchFamily="34" charset="0"/>
                <a:cs typeface="Arial" panose="020B0604020202020204" pitchFamily="34" charset="0"/>
              </a:rPr>
              <a:t>Regulation Link: </a:t>
            </a:r>
            <a:r>
              <a:rPr lang="en-US" sz="2400" b="1">
                <a:latin typeface="Arial" panose="020B0604020202020204" pitchFamily="34" charset="0"/>
                <a:cs typeface="Arial" panose="020B0604020202020204" pitchFamily="34" charset="0"/>
                <a:hlinkClick r:id="rId3"/>
              </a:rPr>
              <a:t>https://ed.sc.gov/index.cfm?LinkServID=600A9A82-F9EC-1DCA-88BDAF20428CA255</a:t>
            </a:r>
            <a:r>
              <a:rPr lang="en-US" sz="2400" b="1">
                <a:latin typeface="Arial" panose="020B0604020202020204" pitchFamily="34" charset="0"/>
                <a:cs typeface="Arial" panose="020B0604020202020204" pitchFamily="34" charset="0"/>
              </a:rPr>
              <a:t>  </a:t>
            </a:r>
          </a:p>
          <a:p>
            <a:pPr marL="914400" lvl="2"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48901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361453" y="389219"/>
            <a:ext cx="10057674" cy="776851"/>
          </a:xfrm>
        </p:spPr>
        <p:txBody>
          <a:bodyPr>
            <a:normAutofit/>
          </a:bodyPr>
          <a:lstStyle/>
          <a:p>
            <a:r>
              <a:rPr lang="en-US">
                <a:latin typeface="Arial" panose="020B0604020202020204" pitchFamily="34" charset="0"/>
                <a:cs typeface="Arial" panose="020B0604020202020204" pitchFamily="34" charset="0"/>
              </a:rPr>
              <a:t>R43-232. Defined Program Grades 6-8</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361453" y="1421932"/>
            <a:ext cx="10690880" cy="4890782"/>
          </a:xfrm>
        </p:spPr>
        <p:txBody>
          <a:bodyPr>
            <a:normAutofit fontScale="85000" lnSpcReduction="20000"/>
          </a:bodyPr>
          <a:lstStyle/>
          <a:p>
            <a:r>
              <a:rPr lang="en-US" sz="2400" b="1">
                <a:latin typeface="Arial" panose="020B0604020202020204" pitchFamily="34" charset="0"/>
                <a:cs typeface="Arial" panose="020B0604020202020204" pitchFamily="34" charset="0"/>
              </a:rPr>
              <a:t>The school day must be at least six hours </a:t>
            </a:r>
            <a:r>
              <a:rPr lang="en-US" sz="2400" b="1" i="1">
                <a:latin typeface="Arial" panose="020B0604020202020204" pitchFamily="34" charset="0"/>
                <a:cs typeface="Arial" panose="020B0604020202020204" pitchFamily="34" charset="0"/>
              </a:rPr>
              <a:t>including lunch</a:t>
            </a:r>
            <a:r>
              <a:rPr lang="en-US" sz="2400" b="1">
                <a:latin typeface="Arial" panose="020B0604020202020204" pitchFamily="34" charset="0"/>
                <a:cs typeface="Arial" panose="020B0604020202020204" pitchFamily="34" charset="0"/>
              </a:rPr>
              <a:t>, or its equivalent weekly.</a:t>
            </a:r>
          </a:p>
          <a:p>
            <a:r>
              <a:rPr lang="en-US" sz="2400" b="1">
                <a:latin typeface="Arial" panose="020B0604020202020204" pitchFamily="34" charset="0"/>
                <a:cs typeface="Arial" panose="020B0604020202020204" pitchFamily="34" charset="0"/>
              </a:rPr>
              <a:t>Subject Areas:</a:t>
            </a:r>
          </a:p>
          <a:p>
            <a:pPr lvl="1"/>
            <a:r>
              <a:rPr lang="en-US" sz="2000" b="1">
                <a:latin typeface="Arial" panose="020B0604020202020204" pitchFamily="34" charset="0"/>
                <a:cs typeface="Arial" panose="020B0604020202020204" pitchFamily="34" charset="0"/>
              </a:rPr>
              <a:t>English/Language Arts - </a:t>
            </a:r>
            <a:r>
              <a:rPr lang="en-US" sz="2000">
                <a:latin typeface="Arial" panose="020B0604020202020204" pitchFamily="34" charset="0"/>
                <a:cs typeface="Arial" panose="020B0604020202020204" pitchFamily="34" charset="0"/>
              </a:rPr>
              <a:t>These courses shall include skill development in reading, writing, listening and speaking.</a:t>
            </a:r>
          </a:p>
          <a:p>
            <a:pPr lvl="1"/>
            <a:r>
              <a:rPr lang="en-US" sz="2000" b="1">
                <a:latin typeface="Arial" panose="020B0604020202020204" pitchFamily="34" charset="0"/>
                <a:cs typeface="Arial" panose="020B0604020202020204" pitchFamily="34" charset="0"/>
              </a:rPr>
              <a:t>Mathematics</a:t>
            </a:r>
          </a:p>
          <a:p>
            <a:pPr lvl="1"/>
            <a:r>
              <a:rPr lang="en-US" sz="2000" b="1">
                <a:latin typeface="Arial" panose="020B0604020202020204" pitchFamily="34" charset="0"/>
                <a:cs typeface="Arial" panose="020B0604020202020204" pitchFamily="34" charset="0"/>
              </a:rPr>
              <a:t>Sciences - </a:t>
            </a:r>
            <a:r>
              <a:rPr lang="en-US" sz="2000">
                <a:latin typeface="Arial" panose="020B0604020202020204" pitchFamily="34" charset="0"/>
                <a:cs typeface="Arial" panose="020B0604020202020204" pitchFamily="34" charset="0"/>
              </a:rPr>
              <a:t>Environmental education is required as an integral part of the science curriculum.</a:t>
            </a:r>
          </a:p>
          <a:p>
            <a:pPr lvl="1"/>
            <a:r>
              <a:rPr lang="en-US" sz="2000" b="1">
                <a:latin typeface="Arial" panose="020B0604020202020204" pitchFamily="34" charset="0"/>
                <a:cs typeface="Arial" panose="020B0604020202020204" pitchFamily="34" charset="0"/>
              </a:rPr>
              <a:t>Social Studies - </a:t>
            </a:r>
            <a:r>
              <a:rPr lang="en-US" sz="2000">
                <a:latin typeface="Arial" panose="020B0604020202020204" pitchFamily="34" charset="0"/>
                <a:cs typeface="Arial" panose="020B0604020202020204" pitchFamily="34" charset="0"/>
              </a:rPr>
              <a:t>Environmental education is required as part of the social studies curriculum; eighth grade social studies must include South Carolina history.</a:t>
            </a:r>
          </a:p>
          <a:p>
            <a:pPr lvl="1"/>
            <a:r>
              <a:rPr lang="en-US" sz="2000" b="1">
                <a:latin typeface="Arial" panose="020B0604020202020204" pitchFamily="34" charset="0"/>
                <a:cs typeface="Arial" panose="020B0604020202020204" pitchFamily="34" charset="0"/>
              </a:rPr>
              <a:t>Health - </a:t>
            </a:r>
            <a:r>
              <a:rPr lang="en-US" sz="2000">
                <a:latin typeface="Arial" panose="020B0604020202020204" pitchFamily="34" charset="0"/>
                <a:cs typeface="Arial" panose="020B0604020202020204" pitchFamily="34" charset="0"/>
              </a:rPr>
              <a:t>This includes components as outlined in the Comprehensive Health Education Act, which includes a minimum of 250 minutes of comprehensive health instruction for at least nine (9) weeks annually.</a:t>
            </a:r>
          </a:p>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Physical Education - </a:t>
            </a:r>
            <a:r>
              <a:rPr lang="en-US" sz="2000">
                <a:latin typeface="Arial" panose="020B0604020202020204" pitchFamily="34" charset="0"/>
                <a:cs typeface="Arial" panose="020B0604020202020204" pitchFamily="34" charset="0"/>
              </a:rPr>
              <a:t>Students who are physically or mentally unable to take the physical education course provided for students shall take a suitably modified course in physical education. If a student is unable to complete the physical education course then the course shall be modified to meet the educational ability of the student. §59- 29-80</a:t>
            </a:r>
          </a:p>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Visual/Performing Arts - </a:t>
            </a:r>
            <a:r>
              <a:rPr lang="en-US" sz="2000">
                <a:latin typeface="Arial" panose="020B0604020202020204" pitchFamily="34" charset="0"/>
                <a:cs typeface="Arial" panose="020B0604020202020204" pitchFamily="34" charset="0"/>
              </a:rPr>
              <a:t>These courses shall include, but may not be limited to, music and art.</a:t>
            </a:r>
          </a:p>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Exploratory Programs - </a:t>
            </a:r>
            <a:r>
              <a:rPr lang="en-US" sz="2000">
                <a:latin typeface="Arial" panose="020B0604020202020204" pitchFamily="34" charset="0"/>
                <a:cs typeface="Arial" panose="020B0604020202020204" pitchFamily="34" charset="0"/>
              </a:rPr>
              <a:t>At least one elective in an occupational or exploratory program shall be scheduled. Programs should include key concepts in areas of digital literacy; computing systems; networks and the internet; and data and analysis.</a:t>
            </a:r>
          </a:p>
          <a:p>
            <a:pPr lvl="1">
              <a:buFont typeface="Courier New" panose="02070309020205020404" pitchFamily="49" charset="0"/>
              <a:buChar char="o"/>
            </a:pPr>
            <a:r>
              <a:rPr lang="en-US" sz="2000" b="1">
                <a:latin typeface="Arial" panose="020B0604020202020204" pitchFamily="34" charset="0"/>
                <a:cs typeface="Arial" panose="020B0604020202020204" pitchFamily="34" charset="0"/>
              </a:rPr>
              <a:t>Foreign Language -</a:t>
            </a:r>
            <a:r>
              <a:rPr lang="en-US" sz="2000">
                <a:latin typeface="Arial" panose="020B0604020202020204" pitchFamily="34" charset="0"/>
                <a:cs typeface="Arial" panose="020B0604020202020204" pitchFamily="34" charset="0"/>
              </a:rPr>
              <a:t> A separate course is recommended, but not required. If a separate course is not offered, foreign languages should be incorporated in the basic curriculum.</a:t>
            </a:r>
          </a:p>
          <a:p>
            <a:pPr lvl="1">
              <a:buFont typeface="Courier New" panose="02070309020205020404" pitchFamily="49" charset="0"/>
              <a:buChar char="o"/>
            </a:pPr>
            <a:endParaRPr lang="en-US" sz="2000">
              <a:latin typeface="Arial" panose="020B0604020202020204" pitchFamily="34" charset="0"/>
              <a:cs typeface="Arial" panose="020B0604020202020204" pitchFamily="34" charset="0"/>
            </a:endParaRPr>
          </a:p>
          <a:p>
            <a:pPr marL="914400" lvl="2"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90526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361453" y="389219"/>
            <a:ext cx="10057674" cy="776851"/>
          </a:xfrm>
        </p:spPr>
        <p:txBody>
          <a:bodyPr>
            <a:normAutofit/>
          </a:bodyPr>
          <a:lstStyle/>
          <a:p>
            <a:r>
              <a:rPr lang="en-US">
                <a:latin typeface="Arial" panose="020B0604020202020204" pitchFamily="34" charset="0"/>
                <a:cs typeface="Arial" panose="020B0604020202020204" pitchFamily="34" charset="0"/>
              </a:rPr>
              <a:t>R43-232. Defined Program Grades 6-8</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361453" y="1421932"/>
            <a:ext cx="10690880" cy="4890782"/>
          </a:xfrm>
        </p:spPr>
        <p:txBody>
          <a:bodyPr>
            <a:normAutofit/>
          </a:bodyPr>
          <a:lstStyle/>
          <a:p>
            <a:r>
              <a:rPr lang="en-US" sz="2400" b="1">
                <a:latin typeface="Arial" panose="020B0604020202020204" pitchFamily="34" charset="0"/>
                <a:cs typeface="Arial" panose="020B0604020202020204" pitchFamily="34" charset="0"/>
              </a:rPr>
              <a:t>High School Credit: When approved by the principal and the parents, a student promoted to the seventh or eighth grade may take units of ninth grade or higher work for high school credit. The high school courses offered must be limited to courses that are currently in the 9–12 section of the Activity Coding System for the Student Information System with the exception of physical education and health education courses. </a:t>
            </a:r>
          </a:p>
          <a:p>
            <a:r>
              <a:rPr lang="en-US" sz="2400" b="1">
                <a:latin typeface="Arial" panose="020B0604020202020204" pitchFamily="34" charset="0"/>
                <a:cs typeface="Arial" panose="020B0604020202020204" pitchFamily="34" charset="0"/>
              </a:rPr>
              <a:t>It is expected that students taking courses for high school credit have been taught and mastered the middle school level standards prior to taking the courses for high school credit. The number of high school credits permitted at the middle school or junior high school level must be determined by the local school district.</a:t>
            </a:r>
          </a:p>
          <a:p>
            <a:pPr lvl="1">
              <a:buFont typeface="Courier New" panose="02070309020205020404" pitchFamily="49" charset="0"/>
              <a:buChar char="o"/>
            </a:pPr>
            <a:endParaRPr lang="en-US" sz="2000">
              <a:latin typeface="Arial" panose="020B0604020202020204" pitchFamily="34" charset="0"/>
              <a:cs typeface="Arial" panose="020B0604020202020204" pitchFamily="34" charset="0"/>
            </a:endParaRPr>
          </a:p>
          <a:p>
            <a:pPr marL="914400" lvl="2"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93655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2B7B-B751-4D25-9E9E-7AA388707646}"/>
              </a:ext>
            </a:extLst>
          </p:cNvPr>
          <p:cNvSpPr>
            <a:spLocks noGrp="1"/>
          </p:cNvSpPr>
          <p:nvPr>
            <p:ph type="title"/>
          </p:nvPr>
        </p:nvSpPr>
        <p:spPr>
          <a:xfrm>
            <a:off x="361453" y="389219"/>
            <a:ext cx="10057674" cy="776851"/>
          </a:xfrm>
        </p:spPr>
        <p:txBody>
          <a:bodyPr>
            <a:normAutofit/>
          </a:bodyPr>
          <a:lstStyle/>
          <a:p>
            <a:r>
              <a:rPr lang="en-US">
                <a:latin typeface="Arial" panose="020B0604020202020204" pitchFamily="34" charset="0"/>
                <a:cs typeface="Arial" panose="020B0604020202020204" pitchFamily="34" charset="0"/>
              </a:rPr>
              <a:t>R43-232. Defined Program Grades 6-8</a:t>
            </a:r>
          </a:p>
        </p:txBody>
      </p:sp>
      <p:sp>
        <p:nvSpPr>
          <p:cNvPr id="3" name="Content Placeholder 2">
            <a:extLst>
              <a:ext uri="{FF2B5EF4-FFF2-40B4-BE49-F238E27FC236}">
                <a16:creationId xmlns:a16="http://schemas.microsoft.com/office/drawing/2014/main" id="{C352E15D-474A-42F6-8E1F-5F861A72E3C4}"/>
              </a:ext>
            </a:extLst>
          </p:cNvPr>
          <p:cNvSpPr>
            <a:spLocks noGrp="1"/>
          </p:cNvSpPr>
          <p:nvPr>
            <p:ph idx="1"/>
          </p:nvPr>
        </p:nvSpPr>
        <p:spPr>
          <a:xfrm>
            <a:off x="361453" y="1421931"/>
            <a:ext cx="11198576" cy="5046849"/>
          </a:xfrm>
        </p:spPr>
        <p:txBody>
          <a:bodyPr>
            <a:normAutofit fontScale="70000" lnSpcReduction="20000"/>
          </a:bodyPr>
          <a:lstStyle/>
          <a:p>
            <a:pPr>
              <a:lnSpc>
                <a:spcPct val="120000"/>
              </a:lnSpc>
            </a:pPr>
            <a:r>
              <a:rPr lang="en-US" b="1">
                <a:latin typeface="Arial" panose="020B0604020202020204" pitchFamily="34" charset="0"/>
                <a:cs typeface="Arial" panose="020B0604020202020204" pitchFamily="34" charset="0"/>
              </a:rPr>
              <a:t>The maximum teacher load shall not exceed 150 students daily. Maximum class size shall not exceed the following:</a:t>
            </a:r>
          </a:p>
          <a:p>
            <a:pPr marL="457200" lvl="1" indent="0">
              <a:lnSpc>
                <a:spcPct val="120000"/>
              </a:lnSpc>
              <a:buNone/>
            </a:pPr>
            <a:r>
              <a:rPr lang="en-US" b="1">
                <a:latin typeface="Arial" panose="020B0604020202020204" pitchFamily="34" charset="0"/>
                <a:cs typeface="Arial" panose="020B0604020202020204" pitchFamily="34" charset="0"/>
              </a:rPr>
              <a:t>Grade 6: </a:t>
            </a:r>
          </a:p>
          <a:p>
            <a:pPr lvl="2">
              <a:lnSpc>
                <a:spcPct val="120000"/>
              </a:lnSpc>
            </a:pPr>
            <a:r>
              <a:rPr lang="en-US" sz="1800" b="1">
                <a:latin typeface="Arial" panose="020B0604020202020204" pitchFamily="34" charset="0"/>
                <a:cs typeface="Arial" panose="020B0604020202020204" pitchFamily="34" charset="0"/>
              </a:rPr>
              <a:t>30:1 (English/language arts and math) </a:t>
            </a:r>
          </a:p>
          <a:p>
            <a:pPr lvl="2">
              <a:lnSpc>
                <a:spcPct val="120000"/>
              </a:lnSpc>
            </a:pPr>
            <a:r>
              <a:rPr lang="en-US" sz="1800" b="1">
                <a:latin typeface="Arial" panose="020B0604020202020204" pitchFamily="34" charset="0"/>
                <a:cs typeface="Arial" panose="020B0604020202020204" pitchFamily="34" charset="0"/>
              </a:rPr>
              <a:t>35:1 (other subjects)</a:t>
            </a:r>
          </a:p>
          <a:p>
            <a:pPr marL="457200" lvl="1" indent="0">
              <a:lnSpc>
                <a:spcPct val="120000"/>
              </a:lnSpc>
              <a:buNone/>
            </a:pPr>
            <a:r>
              <a:rPr lang="en-US" b="1">
                <a:latin typeface="Arial" panose="020B0604020202020204" pitchFamily="34" charset="0"/>
                <a:cs typeface="Arial" panose="020B0604020202020204" pitchFamily="34" charset="0"/>
              </a:rPr>
              <a:t>Grades 7 – 8:</a:t>
            </a:r>
          </a:p>
          <a:p>
            <a:pPr lvl="2">
              <a:lnSpc>
                <a:spcPct val="120000"/>
              </a:lnSpc>
            </a:pPr>
            <a:r>
              <a:rPr lang="en-US" sz="1800" b="1">
                <a:latin typeface="Arial" panose="020B0604020202020204" pitchFamily="34" charset="0"/>
                <a:cs typeface="Arial" panose="020B0604020202020204" pitchFamily="34" charset="0"/>
              </a:rPr>
              <a:t>35:1 (all academic and exploratory subjects)</a:t>
            </a:r>
          </a:p>
          <a:p>
            <a:pPr>
              <a:lnSpc>
                <a:spcPct val="120000"/>
              </a:lnSpc>
            </a:pPr>
            <a:r>
              <a:rPr lang="en-US" b="1">
                <a:latin typeface="Arial" panose="020B0604020202020204" pitchFamily="34" charset="0"/>
                <a:cs typeface="Arial" panose="020B0604020202020204" pitchFamily="34" charset="0"/>
              </a:rPr>
              <a:t>No class shall exceed 35 students in membership</a:t>
            </a:r>
          </a:p>
          <a:p>
            <a:pPr>
              <a:lnSpc>
                <a:spcPct val="120000"/>
              </a:lnSpc>
            </a:pPr>
            <a:r>
              <a:rPr lang="en-US" b="1">
                <a:latin typeface="Arial" panose="020B0604020202020204" pitchFamily="34" charset="0"/>
                <a:cs typeface="Arial" panose="020B0604020202020204" pitchFamily="34" charset="0"/>
              </a:rPr>
              <a:t>Exception is Physical Education and Music:</a:t>
            </a:r>
          </a:p>
          <a:p>
            <a:pPr lvl="1">
              <a:lnSpc>
                <a:spcPct val="120000"/>
              </a:lnSpc>
            </a:pPr>
            <a:r>
              <a:rPr lang="en-US" b="1">
                <a:latin typeface="Arial" panose="020B0604020202020204" pitchFamily="34" charset="0"/>
                <a:cs typeface="Arial" panose="020B0604020202020204" pitchFamily="34" charset="0"/>
              </a:rPr>
              <a:t>40:1</a:t>
            </a:r>
            <a:r>
              <a:rPr lang="en-US" sz="2000" b="1">
                <a:latin typeface="Arial" panose="020B0604020202020204" pitchFamily="34" charset="0"/>
                <a:cs typeface="Arial" panose="020B0604020202020204" pitchFamily="34" charset="0"/>
              </a:rPr>
              <a:t>	</a:t>
            </a:r>
          </a:p>
          <a:p>
            <a:pPr>
              <a:lnSpc>
                <a:spcPct val="120000"/>
              </a:lnSpc>
            </a:pPr>
            <a:r>
              <a:rPr lang="en-US" sz="2400" b="1">
                <a:latin typeface="Arial" panose="020B0604020202020204" pitchFamily="34" charset="0"/>
                <a:cs typeface="Arial" panose="020B0604020202020204" pitchFamily="34" charset="0"/>
              </a:rPr>
              <a:t>Each school shall have an appropriate means of reporting academic achievement to parents.</a:t>
            </a:r>
          </a:p>
          <a:p>
            <a:pPr>
              <a:lnSpc>
                <a:spcPct val="120000"/>
              </a:lnSpc>
            </a:pPr>
            <a:r>
              <a:rPr lang="en-US" sz="2400" b="1">
                <a:latin typeface="Arial" panose="020B0604020202020204" pitchFamily="34" charset="0"/>
                <a:cs typeface="Arial" panose="020B0604020202020204" pitchFamily="34" charset="0"/>
              </a:rPr>
              <a:t>Full days missed because of weather or other circumstances must be made up.</a:t>
            </a:r>
          </a:p>
          <a:p>
            <a:pPr>
              <a:lnSpc>
                <a:spcPct val="120000"/>
              </a:lnSpc>
            </a:pPr>
            <a:r>
              <a:rPr lang="en-US" sz="2400" b="1">
                <a:latin typeface="Arial" panose="020B0604020202020204" pitchFamily="34" charset="0"/>
                <a:cs typeface="Arial" panose="020B0604020202020204" pitchFamily="34" charset="0"/>
              </a:rPr>
              <a:t>Regulation Link: </a:t>
            </a:r>
            <a:r>
              <a:rPr lang="en-US" sz="2400" b="1">
                <a:latin typeface="Arial" panose="020B0604020202020204" pitchFamily="34" charset="0"/>
                <a:cs typeface="Arial" panose="020B0604020202020204" pitchFamily="34" charset="0"/>
                <a:hlinkClick r:id="rId3"/>
              </a:rPr>
              <a:t>https://ed.sc.gov/index.cfm?LinkServID=5FF25362-F5C8-29C3-F6843BC097C273FA</a:t>
            </a:r>
            <a:r>
              <a:rPr lang="en-US" sz="2400" b="1">
                <a:latin typeface="Arial" panose="020B0604020202020204" pitchFamily="34" charset="0"/>
                <a:cs typeface="Arial" panose="020B0604020202020204" pitchFamily="34" charset="0"/>
              </a:rPr>
              <a:t>   </a:t>
            </a:r>
          </a:p>
          <a:p>
            <a:endParaRPr lang="en-US" sz="2400" b="1">
              <a:latin typeface="Arial" panose="020B0604020202020204" pitchFamily="34" charset="0"/>
              <a:cs typeface="Arial" panose="020B0604020202020204" pitchFamily="34" charset="0"/>
            </a:endParaRPr>
          </a:p>
          <a:p>
            <a:pPr lvl="1">
              <a:buFont typeface="Courier New" panose="02070309020205020404" pitchFamily="49" charset="0"/>
              <a:buChar char="o"/>
            </a:pPr>
            <a:endParaRPr lang="en-US" sz="2000">
              <a:latin typeface="Arial" panose="020B0604020202020204" pitchFamily="34" charset="0"/>
              <a:cs typeface="Arial" panose="020B0604020202020204" pitchFamily="34" charset="0"/>
            </a:endParaRPr>
          </a:p>
          <a:p>
            <a:pPr marL="914400" lvl="2"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89112"/>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17BD-B4A4-4A84-A368-9C5A56FAE374}"/>
              </a:ext>
            </a:extLst>
          </p:cNvPr>
          <p:cNvSpPr>
            <a:spLocks noGrp="1"/>
          </p:cNvSpPr>
          <p:nvPr>
            <p:ph type="title"/>
          </p:nvPr>
        </p:nvSpPr>
        <p:spPr>
          <a:xfrm>
            <a:off x="326570" y="204318"/>
            <a:ext cx="10797231"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endParaRPr lang="en-US"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6CF5EB-640A-47FB-94EE-71044D6E1AB6}"/>
              </a:ext>
            </a:extLst>
          </p:cNvPr>
          <p:cNvSpPr>
            <a:spLocks noGrp="1"/>
          </p:cNvSpPr>
          <p:nvPr>
            <p:ph idx="1"/>
          </p:nvPr>
        </p:nvSpPr>
        <p:spPr>
          <a:xfrm>
            <a:off x="785678" y="1639705"/>
            <a:ext cx="11178041" cy="1019606"/>
          </a:xfrm>
        </p:spPr>
        <p:txBody>
          <a:bodyPr>
            <a:normAutofit/>
          </a:bodyPr>
          <a:lstStyle/>
          <a:p>
            <a:pPr marL="0" indent="0" algn="ctr">
              <a:buNone/>
            </a:pPr>
            <a:r>
              <a:rPr lang="en-US" b="1"/>
              <a:t>Requirements for Earning a South Carolina High School Diploma:</a:t>
            </a:r>
          </a:p>
          <a:p>
            <a:pPr marL="457200" lvl="1" indent="0" algn="ctr">
              <a:buNone/>
            </a:pPr>
            <a:r>
              <a:rPr lang="en-US" sz="1800" b="1"/>
              <a:t>The student </a:t>
            </a:r>
            <a:r>
              <a:rPr lang="en-US" sz="1800" b="1" i="1" u="sng"/>
              <a:t>must earn a total of twenty-four units </a:t>
            </a:r>
            <a:r>
              <a:rPr lang="en-US" sz="1800" b="1"/>
              <a:t>of credit to graduate high school.</a:t>
            </a:r>
          </a:p>
        </p:txBody>
      </p:sp>
      <p:graphicFrame>
        <p:nvGraphicFramePr>
          <p:cNvPr id="4" name="Table 4">
            <a:extLst>
              <a:ext uri="{FF2B5EF4-FFF2-40B4-BE49-F238E27FC236}">
                <a16:creationId xmlns:a16="http://schemas.microsoft.com/office/drawing/2014/main" id="{656B1D34-7AFD-4726-915E-2E51937847FF}"/>
              </a:ext>
            </a:extLst>
          </p:cNvPr>
          <p:cNvGraphicFramePr>
            <a:graphicFrameLocks noGrp="1"/>
          </p:cNvGraphicFramePr>
          <p:nvPr/>
        </p:nvGraphicFramePr>
        <p:xfrm>
          <a:off x="785678" y="2742205"/>
          <a:ext cx="5504112" cy="3200400"/>
        </p:xfrm>
        <a:graphic>
          <a:graphicData uri="http://schemas.openxmlformats.org/drawingml/2006/table">
            <a:tbl>
              <a:tblPr firstRow="1" bandRow="1">
                <a:tableStyleId>{5C22544A-7EE6-4342-B048-85BDC9FD1C3A}</a:tableStyleId>
              </a:tblPr>
              <a:tblGrid>
                <a:gridCol w="2752056">
                  <a:extLst>
                    <a:ext uri="{9D8B030D-6E8A-4147-A177-3AD203B41FA5}">
                      <a16:colId xmlns:a16="http://schemas.microsoft.com/office/drawing/2014/main" val="1590002346"/>
                    </a:ext>
                  </a:extLst>
                </a:gridCol>
                <a:gridCol w="2752056">
                  <a:extLst>
                    <a:ext uri="{9D8B030D-6E8A-4147-A177-3AD203B41FA5}">
                      <a16:colId xmlns:a16="http://schemas.microsoft.com/office/drawing/2014/main" val="4294359832"/>
                    </a:ext>
                  </a:extLst>
                </a:gridCol>
              </a:tblGrid>
              <a:tr h="162989">
                <a:tc>
                  <a:txBody>
                    <a:bodyPr/>
                    <a:lstStyle/>
                    <a:p>
                      <a:pPr algn="ctr"/>
                      <a:r>
                        <a:rPr lang="en-US"/>
                        <a:t>Subject</a:t>
                      </a:r>
                    </a:p>
                  </a:txBody>
                  <a:tcPr/>
                </a:tc>
                <a:tc>
                  <a:txBody>
                    <a:bodyPr/>
                    <a:lstStyle/>
                    <a:p>
                      <a:pPr algn="ctr"/>
                      <a:r>
                        <a:rPr lang="en-US"/>
                        <a:t>Unit Requirement</a:t>
                      </a:r>
                    </a:p>
                  </a:txBody>
                  <a:tcPr/>
                </a:tc>
                <a:extLst>
                  <a:ext uri="{0D108BD9-81ED-4DB2-BD59-A6C34878D82A}">
                    <a16:rowId xmlns:a16="http://schemas.microsoft.com/office/drawing/2014/main" val="3436860268"/>
                  </a:ext>
                </a:extLst>
              </a:tr>
              <a:tr h="162989">
                <a:tc>
                  <a:txBody>
                    <a:bodyPr/>
                    <a:lstStyle/>
                    <a:p>
                      <a:pPr algn="ctr"/>
                      <a:r>
                        <a:rPr lang="en-US"/>
                        <a:t>English Language Arts</a:t>
                      </a:r>
                    </a:p>
                  </a:txBody>
                  <a:tcPr/>
                </a:tc>
                <a:tc>
                  <a:txBody>
                    <a:bodyPr/>
                    <a:lstStyle/>
                    <a:p>
                      <a:pPr algn="ctr"/>
                      <a:r>
                        <a:rPr lang="en-US"/>
                        <a:t>4.0</a:t>
                      </a:r>
                    </a:p>
                  </a:txBody>
                  <a:tcPr/>
                </a:tc>
                <a:extLst>
                  <a:ext uri="{0D108BD9-81ED-4DB2-BD59-A6C34878D82A}">
                    <a16:rowId xmlns:a16="http://schemas.microsoft.com/office/drawing/2014/main" val="2299584406"/>
                  </a:ext>
                </a:extLst>
              </a:tr>
              <a:tr h="162989">
                <a:tc>
                  <a:txBody>
                    <a:bodyPr/>
                    <a:lstStyle/>
                    <a:p>
                      <a:pPr algn="ctr"/>
                      <a:r>
                        <a:rPr lang="en-US"/>
                        <a:t>Mathematics</a:t>
                      </a:r>
                    </a:p>
                  </a:txBody>
                  <a:tcPr/>
                </a:tc>
                <a:tc>
                  <a:txBody>
                    <a:bodyPr/>
                    <a:lstStyle/>
                    <a:p>
                      <a:pPr algn="ctr"/>
                      <a:r>
                        <a:rPr lang="en-US"/>
                        <a:t>4.0</a:t>
                      </a:r>
                    </a:p>
                  </a:txBody>
                  <a:tcPr/>
                </a:tc>
                <a:extLst>
                  <a:ext uri="{0D108BD9-81ED-4DB2-BD59-A6C34878D82A}">
                    <a16:rowId xmlns:a16="http://schemas.microsoft.com/office/drawing/2014/main" val="3097113026"/>
                  </a:ext>
                </a:extLst>
              </a:tr>
              <a:tr h="162989">
                <a:tc>
                  <a:txBody>
                    <a:bodyPr/>
                    <a:lstStyle/>
                    <a:p>
                      <a:pPr algn="ctr"/>
                      <a:r>
                        <a:rPr lang="en-US"/>
                        <a:t>Science</a:t>
                      </a:r>
                    </a:p>
                  </a:txBody>
                  <a:tcPr/>
                </a:tc>
                <a:tc>
                  <a:txBody>
                    <a:bodyPr/>
                    <a:lstStyle/>
                    <a:p>
                      <a:pPr algn="ctr"/>
                      <a:r>
                        <a:rPr lang="en-US"/>
                        <a:t>3.0</a:t>
                      </a:r>
                    </a:p>
                  </a:txBody>
                  <a:tcPr/>
                </a:tc>
                <a:extLst>
                  <a:ext uri="{0D108BD9-81ED-4DB2-BD59-A6C34878D82A}">
                    <a16:rowId xmlns:a16="http://schemas.microsoft.com/office/drawing/2014/main" val="3884501812"/>
                  </a:ext>
                </a:extLst>
              </a:tr>
              <a:tr h="162989">
                <a:tc>
                  <a:txBody>
                    <a:bodyPr/>
                    <a:lstStyle/>
                    <a:p>
                      <a:pPr algn="ctr"/>
                      <a:r>
                        <a:rPr lang="en-US"/>
                        <a:t>U.S. History and Constitution </a:t>
                      </a:r>
                    </a:p>
                  </a:txBody>
                  <a:tcPr/>
                </a:tc>
                <a:tc>
                  <a:txBody>
                    <a:bodyPr/>
                    <a:lstStyle/>
                    <a:p>
                      <a:pPr algn="ctr"/>
                      <a:r>
                        <a:rPr lang="en-US"/>
                        <a:t>1.0</a:t>
                      </a:r>
                    </a:p>
                  </a:txBody>
                  <a:tcPr/>
                </a:tc>
                <a:extLst>
                  <a:ext uri="{0D108BD9-81ED-4DB2-BD59-A6C34878D82A}">
                    <a16:rowId xmlns:a16="http://schemas.microsoft.com/office/drawing/2014/main" val="4024157845"/>
                  </a:ext>
                </a:extLst>
              </a:tr>
              <a:tr h="162989">
                <a:tc>
                  <a:txBody>
                    <a:bodyPr/>
                    <a:lstStyle/>
                    <a:p>
                      <a:pPr algn="ctr"/>
                      <a:r>
                        <a:rPr lang="en-US"/>
                        <a:t>Economics</a:t>
                      </a:r>
                    </a:p>
                  </a:txBody>
                  <a:tcPr/>
                </a:tc>
                <a:tc>
                  <a:txBody>
                    <a:bodyPr/>
                    <a:lstStyle/>
                    <a:p>
                      <a:pPr algn="ctr"/>
                      <a:r>
                        <a:rPr lang="en-US"/>
                        <a:t>0.50</a:t>
                      </a:r>
                    </a:p>
                  </a:txBody>
                  <a:tcPr/>
                </a:tc>
                <a:extLst>
                  <a:ext uri="{0D108BD9-81ED-4DB2-BD59-A6C34878D82A}">
                    <a16:rowId xmlns:a16="http://schemas.microsoft.com/office/drawing/2014/main" val="160980327"/>
                  </a:ext>
                </a:extLst>
              </a:tr>
              <a:tr h="162989">
                <a:tc>
                  <a:txBody>
                    <a:bodyPr/>
                    <a:lstStyle/>
                    <a:p>
                      <a:pPr algn="ctr"/>
                      <a:r>
                        <a:rPr lang="en-US"/>
                        <a:t>U.S. Government</a:t>
                      </a:r>
                    </a:p>
                  </a:txBody>
                  <a:tcPr/>
                </a:tc>
                <a:tc>
                  <a:txBody>
                    <a:bodyPr/>
                    <a:lstStyle/>
                    <a:p>
                      <a:pPr algn="ctr"/>
                      <a:r>
                        <a:rPr lang="en-US"/>
                        <a:t>0.50</a:t>
                      </a:r>
                    </a:p>
                  </a:txBody>
                  <a:tcPr/>
                </a:tc>
                <a:extLst>
                  <a:ext uri="{0D108BD9-81ED-4DB2-BD59-A6C34878D82A}">
                    <a16:rowId xmlns:a16="http://schemas.microsoft.com/office/drawing/2014/main" val="1571256794"/>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Other Social Studies</a:t>
                      </a:r>
                    </a:p>
                  </a:txBody>
                  <a:tcPr/>
                </a:tc>
                <a:tc>
                  <a:txBody>
                    <a:bodyPr/>
                    <a:lstStyle/>
                    <a:p>
                      <a:pPr algn="ctr"/>
                      <a:r>
                        <a:rPr lang="en-US"/>
                        <a:t>1.0</a:t>
                      </a:r>
                    </a:p>
                  </a:txBody>
                  <a:tcPr/>
                </a:tc>
                <a:extLst>
                  <a:ext uri="{0D108BD9-81ED-4DB2-BD59-A6C34878D82A}">
                    <a16:rowId xmlns:a16="http://schemas.microsoft.com/office/drawing/2014/main" val="1291023587"/>
                  </a:ext>
                </a:extLst>
              </a:tr>
            </a:tbl>
          </a:graphicData>
        </a:graphic>
      </p:graphicFrame>
      <p:graphicFrame>
        <p:nvGraphicFramePr>
          <p:cNvPr id="5" name="Table 4">
            <a:extLst>
              <a:ext uri="{FF2B5EF4-FFF2-40B4-BE49-F238E27FC236}">
                <a16:creationId xmlns:a16="http://schemas.microsoft.com/office/drawing/2014/main" id="{01D21021-C8B1-4589-A041-1D8F79A7D24E}"/>
              </a:ext>
            </a:extLst>
          </p:cNvPr>
          <p:cNvGraphicFramePr>
            <a:graphicFrameLocks noGrp="1"/>
          </p:cNvGraphicFramePr>
          <p:nvPr/>
        </p:nvGraphicFramePr>
        <p:xfrm>
          <a:off x="6289790" y="2879365"/>
          <a:ext cx="5504112" cy="2926080"/>
        </p:xfrm>
        <a:graphic>
          <a:graphicData uri="http://schemas.openxmlformats.org/drawingml/2006/table">
            <a:tbl>
              <a:tblPr firstRow="1" bandRow="1">
                <a:tableStyleId>{5C22544A-7EE6-4342-B048-85BDC9FD1C3A}</a:tableStyleId>
              </a:tblPr>
              <a:tblGrid>
                <a:gridCol w="2752056">
                  <a:extLst>
                    <a:ext uri="{9D8B030D-6E8A-4147-A177-3AD203B41FA5}">
                      <a16:colId xmlns:a16="http://schemas.microsoft.com/office/drawing/2014/main" val="1590002346"/>
                    </a:ext>
                  </a:extLst>
                </a:gridCol>
                <a:gridCol w="2752056">
                  <a:extLst>
                    <a:ext uri="{9D8B030D-6E8A-4147-A177-3AD203B41FA5}">
                      <a16:colId xmlns:a16="http://schemas.microsoft.com/office/drawing/2014/main" val="4294359832"/>
                    </a:ext>
                  </a:extLst>
                </a:gridCol>
              </a:tblGrid>
              <a:tr h="162989">
                <a:tc>
                  <a:txBody>
                    <a:bodyPr/>
                    <a:lstStyle/>
                    <a:p>
                      <a:pPr algn="ctr"/>
                      <a:r>
                        <a:rPr lang="en-US"/>
                        <a:t>Subject</a:t>
                      </a:r>
                    </a:p>
                  </a:txBody>
                  <a:tcPr/>
                </a:tc>
                <a:tc>
                  <a:txBody>
                    <a:bodyPr/>
                    <a:lstStyle/>
                    <a:p>
                      <a:pPr algn="ctr"/>
                      <a:r>
                        <a:rPr lang="en-US"/>
                        <a:t>Unit Requirement</a:t>
                      </a:r>
                    </a:p>
                  </a:txBody>
                  <a:tcPr/>
                </a:tc>
                <a:extLst>
                  <a:ext uri="{0D108BD9-81ED-4DB2-BD59-A6C34878D82A}">
                    <a16:rowId xmlns:a16="http://schemas.microsoft.com/office/drawing/2014/main" val="3436860268"/>
                  </a:ext>
                </a:extLst>
              </a:tr>
              <a:tr h="16298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Physical Education or Junior ROTC</a:t>
                      </a:r>
                    </a:p>
                    <a:p>
                      <a:pPr algn="ctr"/>
                      <a:endParaRPr lang="en-US"/>
                    </a:p>
                  </a:txBody>
                  <a:tcPr/>
                </a:tc>
                <a:tc>
                  <a:txBody>
                    <a:bodyPr/>
                    <a:lstStyle/>
                    <a:p>
                      <a:pPr algn="ctr"/>
                      <a:r>
                        <a:rPr lang="en-US"/>
                        <a:t>1.0</a:t>
                      </a:r>
                    </a:p>
                  </a:txBody>
                  <a:tcPr/>
                </a:tc>
                <a:extLst>
                  <a:ext uri="{0D108BD9-81ED-4DB2-BD59-A6C34878D82A}">
                    <a16:rowId xmlns:a16="http://schemas.microsoft.com/office/drawing/2014/main" val="2299584406"/>
                  </a:ext>
                </a:extLst>
              </a:tr>
              <a:tr h="16298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Computer Science</a:t>
                      </a:r>
                    </a:p>
                  </a:txBody>
                  <a:tcPr/>
                </a:tc>
                <a:tc>
                  <a:txBody>
                    <a:bodyPr/>
                    <a:lstStyle/>
                    <a:p>
                      <a:pPr algn="ctr"/>
                      <a:r>
                        <a:rPr lang="en-US"/>
                        <a:t>1.0</a:t>
                      </a:r>
                    </a:p>
                  </a:txBody>
                  <a:tcPr/>
                </a:tc>
                <a:extLst>
                  <a:ext uri="{0D108BD9-81ED-4DB2-BD59-A6C34878D82A}">
                    <a16:rowId xmlns:a16="http://schemas.microsoft.com/office/drawing/2014/main" val="3097113026"/>
                  </a:ext>
                </a:extLst>
              </a:tr>
              <a:tr h="16298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Foreign Language or Career and Technology Education</a:t>
                      </a:r>
                    </a:p>
                    <a:p>
                      <a:pPr algn="ctr"/>
                      <a:endParaRPr lang="en-US"/>
                    </a:p>
                  </a:txBody>
                  <a:tcPr/>
                </a:tc>
                <a:tc>
                  <a:txBody>
                    <a:bodyPr/>
                    <a:lstStyle/>
                    <a:p>
                      <a:pPr algn="ctr"/>
                      <a:r>
                        <a:rPr lang="en-US"/>
                        <a:t>1.0</a:t>
                      </a:r>
                    </a:p>
                  </a:txBody>
                  <a:tcPr/>
                </a:tc>
                <a:extLst>
                  <a:ext uri="{0D108BD9-81ED-4DB2-BD59-A6C34878D82A}">
                    <a16:rowId xmlns:a16="http://schemas.microsoft.com/office/drawing/2014/main" val="3884501812"/>
                  </a:ext>
                </a:extLst>
              </a:tr>
              <a:tr h="162989">
                <a:tc>
                  <a:txBody>
                    <a:bodyPr/>
                    <a:lstStyle/>
                    <a:p>
                      <a:pPr algn="ctr"/>
                      <a:r>
                        <a:rPr lang="en-US"/>
                        <a:t>Electives</a:t>
                      </a:r>
                    </a:p>
                  </a:txBody>
                  <a:tcPr/>
                </a:tc>
                <a:tc>
                  <a:txBody>
                    <a:bodyPr/>
                    <a:lstStyle/>
                    <a:p>
                      <a:pPr algn="ctr"/>
                      <a:r>
                        <a:rPr lang="en-US"/>
                        <a:t>7.0</a:t>
                      </a:r>
                    </a:p>
                  </a:txBody>
                  <a:tcPr/>
                </a:tc>
                <a:extLst>
                  <a:ext uri="{0D108BD9-81ED-4DB2-BD59-A6C34878D82A}">
                    <a16:rowId xmlns:a16="http://schemas.microsoft.com/office/drawing/2014/main" val="4024157845"/>
                  </a:ext>
                </a:extLst>
              </a:tr>
            </a:tbl>
          </a:graphicData>
        </a:graphic>
      </p:graphicFrame>
    </p:spTree>
    <p:extLst>
      <p:ext uri="{BB962C8B-B14F-4D97-AF65-F5344CB8AC3E}">
        <p14:creationId xmlns:p14="http://schemas.microsoft.com/office/powerpoint/2010/main" val="2086022174"/>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977205"/>
            <a:ext cx="11959874" cy="4528458"/>
          </a:xfrm>
        </p:spPr>
        <p:txBody>
          <a:bodyPr>
            <a:normAutofit/>
          </a:bodyPr>
          <a:lstStyle/>
          <a:p>
            <a:r>
              <a:rPr lang="en-US" sz="2400" b="1">
                <a:latin typeface="Arial" panose="020B0604020202020204" pitchFamily="34" charset="0"/>
                <a:cs typeface="Arial" panose="020B0604020202020204" pitchFamily="34" charset="0"/>
              </a:rPr>
              <a:t>A school may award and accept credit in units of one-fourth(.25 unit), one-half (.50 unit), and a whole (1 unit).</a:t>
            </a:r>
          </a:p>
          <a:p>
            <a:r>
              <a:rPr lang="en-US" sz="2400" b="1">
                <a:latin typeface="Arial" panose="020B0604020202020204" pitchFamily="34" charset="0"/>
                <a:cs typeface="Arial" panose="020B0604020202020204" pitchFamily="34" charset="0"/>
              </a:rPr>
              <a:t>A school may award one unit of credit for an academic standards-based course that requires a </a:t>
            </a:r>
            <a:r>
              <a:rPr lang="en-US" sz="2400" b="1" i="1">
                <a:latin typeface="Arial" panose="020B0604020202020204" pitchFamily="34" charset="0"/>
                <a:cs typeface="Arial" panose="020B0604020202020204" pitchFamily="34" charset="0"/>
              </a:rPr>
              <a:t>minimum of 120 hours of instruction</a:t>
            </a:r>
            <a:r>
              <a:rPr lang="en-US" sz="2400" b="1">
                <a:latin typeface="Arial" panose="020B0604020202020204" pitchFamily="34" charset="0"/>
                <a:cs typeface="Arial" panose="020B0604020202020204" pitchFamily="34" charset="0"/>
              </a:rPr>
              <a:t>. </a:t>
            </a:r>
          </a:p>
          <a:p>
            <a:r>
              <a:rPr lang="en-US" sz="2400" b="1">
                <a:latin typeface="Arial" panose="020B0604020202020204" pitchFamily="34" charset="0"/>
                <a:cs typeface="Arial" panose="020B0604020202020204" pitchFamily="34" charset="0"/>
              </a:rPr>
              <a:t>A school may award one-half unit of credit for an academic standards-based course requiring a </a:t>
            </a:r>
            <a:r>
              <a:rPr lang="en-US" sz="2400" b="1" i="1">
                <a:latin typeface="Arial" panose="020B0604020202020204" pitchFamily="34" charset="0"/>
                <a:cs typeface="Arial" panose="020B0604020202020204" pitchFamily="34" charset="0"/>
              </a:rPr>
              <a:t>minimum of 60 hours of instruction</a:t>
            </a:r>
            <a:r>
              <a:rPr lang="en-US" sz="2400" b="1">
                <a:latin typeface="Arial" panose="020B0604020202020204" pitchFamily="34" charset="0"/>
                <a:cs typeface="Arial" panose="020B0604020202020204" pitchFamily="34" charset="0"/>
              </a:rPr>
              <a:t> and one-fourth unit of credit for an academic standards-based course requiring a minimum of 30 hours of instruction.</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88171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3" descr="A blue and white triangle pattern&#10;&#10;Description automatically generated">
            <a:extLst>
              <a:ext uri="{FF2B5EF4-FFF2-40B4-BE49-F238E27FC236}">
                <a16:creationId xmlns:a16="http://schemas.microsoft.com/office/drawing/2014/main" id="{DBB09989-F033-A2FA-4C2A-E73ADE27EEC9}"/>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000"/>
                    </a14:imgEffect>
                    <a14:imgEffect>
                      <a14:saturation sat="400000"/>
                    </a14:imgEffect>
                  </a14:imgLayer>
                </a14:imgProps>
              </a:ext>
            </a:extLst>
          </a:blip>
          <a:srcRect t="13101" b="2629"/>
          <a:stretch/>
        </p:blipFill>
        <p:spPr>
          <a:xfrm>
            <a:off x="-3048" y="10"/>
            <a:ext cx="12191999" cy="6857990"/>
          </a:xfrm>
          <a:prstGeom prst="rect">
            <a:avLst/>
          </a:prstGeom>
          <a:effectLst>
            <a:glow rad="63500">
              <a:schemeClr val="accent6">
                <a:satMod val="175000"/>
              </a:schemeClr>
            </a:glow>
          </a:effectLst>
        </p:spPr>
      </p:pic>
      <p:sp>
        <p:nvSpPr>
          <p:cNvPr id="2" name="Title 1">
            <a:extLst>
              <a:ext uri="{FF2B5EF4-FFF2-40B4-BE49-F238E27FC236}">
                <a16:creationId xmlns:a16="http://schemas.microsoft.com/office/drawing/2014/main" id="{13B0F98A-1235-4AFB-B221-071B46387AB0}"/>
              </a:ext>
            </a:extLst>
          </p:cNvPr>
          <p:cNvSpPr>
            <a:spLocks noGrp="1"/>
          </p:cNvSpPr>
          <p:nvPr>
            <p:ph type="ctrTitle"/>
          </p:nvPr>
        </p:nvSpPr>
        <p:spPr>
          <a:xfrm>
            <a:off x="1097280" y="325550"/>
            <a:ext cx="10058400" cy="3574778"/>
          </a:xfrm>
          <a:effectLst>
            <a:glow rad="63500">
              <a:schemeClr val="accent6">
                <a:satMod val="175000"/>
                <a:alpha val="40000"/>
              </a:schemeClr>
            </a:glow>
            <a:outerShdw blurRad="50800" dist="38100" dir="2700000" algn="tl" rotWithShape="0">
              <a:prstClr val="black">
                <a:alpha val="40000"/>
              </a:prstClr>
            </a:outerShdw>
          </a:effectLst>
        </p:spPr>
        <p:txBody>
          <a:bodyPr>
            <a:normAutofit/>
          </a:bodyPr>
          <a:lstStyle/>
          <a:p>
            <a:r>
              <a:rPr lang="en-US" sz="6600">
                <a:effectLst>
                  <a:glow rad="101600">
                    <a:schemeClr val="accent6">
                      <a:satMod val="175000"/>
                      <a:alpha val="40000"/>
                    </a:schemeClr>
                  </a:glow>
                </a:effectLst>
                <a:latin typeface="Arial" panose="020B0604020202020204" pitchFamily="34" charset="0"/>
                <a:cs typeface="Arial" panose="020B0604020202020204" pitchFamily="34" charset="0"/>
              </a:rPr>
              <a:t>Cantey EDU Introduction</a:t>
            </a:r>
          </a:p>
        </p:txBody>
      </p:sp>
    </p:spTree>
    <p:extLst>
      <p:ext uri="{BB962C8B-B14F-4D97-AF65-F5344CB8AC3E}">
        <p14:creationId xmlns:p14="http://schemas.microsoft.com/office/powerpoint/2010/main" val="32527692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977205"/>
            <a:ext cx="11959874" cy="4528458"/>
          </a:xfrm>
        </p:spPr>
        <p:txBody>
          <a:bodyPr>
            <a:normAutofit/>
          </a:bodyPr>
          <a:lstStyle/>
          <a:p>
            <a:r>
              <a:rPr lang="en-US" sz="2400" b="1"/>
              <a:t>A school may award credit for those gateway courses that are a part of the End-of-Course Examination Program only if a student takes the course approved by the school in which he or she is enrolled and meets all the stipulated requirements of the End-of-Course Examination Program. (For specific regulations regarding end-of-course tests, see Reg. 43-262, Assessment Program.)</a:t>
            </a:r>
          </a:p>
          <a:p>
            <a:r>
              <a:rPr lang="en-US" sz="2400" b="1"/>
              <a:t>A school may award credit for locally designed courses under the following conditions:</a:t>
            </a:r>
          </a:p>
          <a:p>
            <a:pPr lvl="1">
              <a:buFont typeface="Courier New" panose="02070309020205020404" pitchFamily="49" charset="0"/>
              <a:buChar char="o"/>
            </a:pPr>
            <a:r>
              <a:rPr lang="en-US" sz="2400" b="1"/>
              <a:t>Locally designed core subject-area courses used as graduation units of credit must be aligned with the state academic standards for the particular subject area and must be approved by the local board of trustees and the State Superintendent of Education.</a:t>
            </a:r>
          </a:p>
          <a:p>
            <a:pPr lvl="1">
              <a:buFont typeface="Courier New" panose="02070309020205020404" pitchFamily="49" charset="0"/>
              <a:buChar char="o"/>
            </a:pPr>
            <a:r>
              <a:rPr lang="en-US" sz="2400" b="1"/>
              <a:t>Locally designed elective courses must be approved by the local board of trustees. No more than two units may be awarded to a student for released-time classes in religious instruction.</a:t>
            </a:r>
          </a:p>
          <a:p>
            <a:endParaRPr lang="en-US" sz="2400" b="1"/>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175110"/>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977205"/>
            <a:ext cx="11959874" cy="4528458"/>
          </a:xfrm>
        </p:spPr>
        <p:txBody>
          <a:bodyPr>
            <a:normAutofit/>
          </a:bodyPr>
          <a:lstStyle/>
          <a:p>
            <a:r>
              <a:rPr lang="en-US" sz="2400" b="1"/>
              <a:t>Locally designed Career and Technical Education (CATE) courses funded with state or federal CATE monies must be approved by the SCDE’s CATE office.</a:t>
            </a:r>
          </a:p>
          <a:p>
            <a:r>
              <a:rPr lang="en-US" sz="2400" b="1"/>
              <a:t>A school may award credit for the American Sign Language course as the required unit in a foreign language.</a:t>
            </a:r>
          </a:p>
          <a:p>
            <a:r>
              <a:rPr lang="en-US" sz="2400" b="1"/>
              <a:t>A school may award credit for a college course that students in grades nine through twelve take under the district’s dual credit arrangement.</a:t>
            </a:r>
          </a:p>
          <a:p>
            <a:r>
              <a:rPr lang="en-US" sz="2400" b="1"/>
              <a:t>Physical education: The required physical education course in secondary schools shall occur over two semesters (year-long schedule) or two nine weeks (semester block schedule) or the equivalent. For one semester, a personal fitness and wellness component must be taught, and for one semester, a lifetime fitness component must be taught either over the semester or in two nine-week divisions or the equivalent.</a:t>
            </a:r>
          </a:p>
          <a:p>
            <a:pPr marL="0" indent="0">
              <a:buNone/>
            </a:pPr>
            <a:endParaRPr lang="en-US" sz="2400" b="1"/>
          </a:p>
          <a:p>
            <a:pPr marL="0" indent="0">
              <a:buNone/>
            </a:pPr>
            <a:endParaRPr lang="en-US" sz="2400" b="1"/>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56369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977205"/>
            <a:ext cx="11959874" cy="4528458"/>
          </a:xfrm>
        </p:spPr>
        <p:txBody>
          <a:bodyPr>
            <a:normAutofit/>
          </a:bodyPr>
          <a:lstStyle/>
          <a:p>
            <a:pPr marL="0" indent="0">
              <a:buNone/>
            </a:pPr>
            <a:r>
              <a:rPr lang="en-US" sz="2400" b="1"/>
              <a:t>Dual Credit Arrangement:</a:t>
            </a:r>
          </a:p>
          <a:p>
            <a:r>
              <a:rPr lang="en-US" sz="2400" b="1"/>
              <a:t>District boards of trustees may establish a policy allowing students to take college courses for units of credit toward the high school diploma. The district policy may allow for courses to be offered by an institution of higher education through a cooperative agreement.</a:t>
            </a:r>
          </a:p>
          <a:p>
            <a:r>
              <a:rPr lang="en-US" sz="2400" b="1"/>
              <a:t>A three-semester-hour college course transfers as one unit of credit.</a:t>
            </a:r>
          </a:p>
          <a:p>
            <a:r>
              <a:rPr lang="en-US" sz="2400" b="1"/>
              <a:t>Students enrolled in a South Carolina public school may take only courses that are applicable to baccalaureate degrees, associate degrees, or certification programs that lead to an industry credential offered by an appropriate regional accrediting agency recognized by the U.S. Department of Education.</a:t>
            </a:r>
          </a:p>
          <a:p>
            <a:pPr marL="0" indent="0">
              <a:buNone/>
            </a:pPr>
            <a:endParaRPr lang="en-US" sz="2400" b="1"/>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38940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977205"/>
            <a:ext cx="11959874" cy="4528458"/>
          </a:xfrm>
        </p:spPr>
        <p:txBody>
          <a:bodyPr>
            <a:normAutofit/>
          </a:bodyPr>
          <a:lstStyle/>
          <a:p>
            <a:r>
              <a:rPr lang="en-US" sz="2400" b="1"/>
              <a:t>Transfer Students: A transfer student is one who enrolls in a South Carolina public school after having been enrolled in another school in this state or in a school in another state. Credits that he or she earned at the former school may be accepted and applied toward the South Carolina high school diploma.</a:t>
            </a:r>
          </a:p>
          <a:p>
            <a:r>
              <a:rPr lang="en-US" sz="2400" b="1"/>
              <a:t>School districts must use the sixteen clusters for reporting purposes but may modify these clusters – IGP.</a:t>
            </a:r>
          </a:p>
          <a:p>
            <a:r>
              <a:rPr lang="en-US" sz="2400" b="1"/>
              <a:t>At least one time during the entire four years of grades nine through twelve, each student shall receive instruction in cardiopulmonary resuscitation (CPR) which must include, but not be limited to, hands-only CPR and must include awareness in the use of an automated external defibrillator (AED) except that virtual schools may administer the instruction virtually and are exempt from any in-person instructional requirements. </a:t>
            </a:r>
          </a:p>
          <a:p>
            <a:pPr marL="0" indent="0">
              <a:buNone/>
            </a:pPr>
            <a:endParaRPr lang="en-US" sz="2400" b="1"/>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89307"/>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686187"/>
            <a:ext cx="11148968" cy="4819476"/>
          </a:xfrm>
        </p:spPr>
        <p:txBody>
          <a:bodyPr>
            <a:normAutofit fontScale="92500" lnSpcReduction="10000"/>
          </a:bodyPr>
          <a:lstStyle/>
          <a:p>
            <a:r>
              <a:rPr lang="en-US" sz="2400" b="1"/>
              <a:t>Homeroom will not count as part of the instructional day.</a:t>
            </a:r>
          </a:p>
          <a:p>
            <a:r>
              <a:rPr lang="en-US" sz="2400" b="1"/>
              <a:t>The instructional day for secondary students must be at least 6 hours, excluding lunch, or the equivalent weekly.</a:t>
            </a:r>
          </a:p>
          <a:p>
            <a:r>
              <a:rPr lang="en-US" sz="2400" b="1"/>
              <a:t>The teacher load must not exceed the maximum of 150 students daily. Class size must not exceed the maximum of 35 students.</a:t>
            </a:r>
          </a:p>
          <a:p>
            <a:r>
              <a:rPr lang="en-US" sz="2400" b="1"/>
              <a:t>Exception is Physical Education and Music:</a:t>
            </a:r>
          </a:p>
          <a:p>
            <a:pPr lvl="1"/>
            <a:r>
              <a:rPr lang="en-US" sz="2000" b="1"/>
              <a:t>40:1</a:t>
            </a:r>
          </a:p>
          <a:p>
            <a:r>
              <a:rPr lang="en-US" sz="2400" b="1"/>
              <a:t>Due to federal requirements, all students must take a science course for which an assessment is given. </a:t>
            </a:r>
          </a:p>
          <a:p>
            <a:r>
              <a:rPr lang="en-US" sz="2400" b="1"/>
              <a:t>For state accountability purposes, every student must take an end-of-course examination in biology. (</a:t>
            </a:r>
            <a:r>
              <a:rPr lang="en-US" sz="2400" b="1" err="1"/>
              <a:t>Alg</a:t>
            </a:r>
            <a:r>
              <a:rPr lang="en-US" sz="2400" b="1"/>
              <a:t> 1, Eng 2, USHC)</a:t>
            </a:r>
          </a:p>
          <a:p>
            <a:r>
              <a:rPr lang="en-US" sz="2400" b="1"/>
              <a:t>All students must be offered a college entrance assessment that is from a provider secured by the SCDE (ACT and/or SAT).</a:t>
            </a:r>
          </a:p>
          <a:p>
            <a:r>
              <a:rPr lang="en-US" sz="2400" b="1"/>
              <a:t>Each school must have an appropriate means of reporting academic achievement to parents.</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08100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775140"/>
            <a:ext cx="11148968" cy="4819476"/>
          </a:xfrm>
        </p:spPr>
        <p:txBody>
          <a:bodyPr>
            <a:normAutofit/>
          </a:bodyPr>
          <a:lstStyle/>
          <a:p>
            <a:r>
              <a:rPr lang="en-US" sz="2400" b="1"/>
              <a:t>Each school district must file a record of all dropouts that specifies for every student the name of the school in which he or she was enrolled and gives the following information on the student: his or her name, grade, race, sex, date of birth, free/reduced meals status, English proficiency status, and migrant status.</a:t>
            </a:r>
          </a:p>
          <a:p>
            <a:r>
              <a:rPr lang="en-US" sz="2400" b="1"/>
              <a:t>The name and code number of every course that each student takes must be entered into the student data collection system active master scheduler (aka PowerSchool) at the time the student takes the course. Courses may not be added to the student’s course history (transcript) without first being entered into the scheduler.</a:t>
            </a:r>
          </a:p>
          <a:p>
            <a:pPr marL="0" indent="0">
              <a:buNone/>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679098"/>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1571-42D9-46B3-8DAD-5440D3081227}"/>
              </a:ext>
            </a:extLst>
          </p:cNvPr>
          <p:cNvSpPr>
            <a:spLocks noGrp="1"/>
          </p:cNvSpPr>
          <p:nvPr>
            <p:ph type="title"/>
          </p:nvPr>
        </p:nvSpPr>
        <p:spPr>
          <a:xfrm>
            <a:off x="293615" y="263384"/>
            <a:ext cx="11258025" cy="1280890"/>
          </a:xfrm>
        </p:spPr>
        <p:txBody>
          <a:bodyPr>
            <a:normAutofit fontScale="90000"/>
          </a:bodyPr>
          <a:lstStyle/>
          <a:p>
            <a:r>
              <a:rPr lang="en-US">
                <a:latin typeface="Arial" panose="020B0604020202020204" pitchFamily="34" charset="0"/>
                <a:cs typeface="Arial" panose="020B0604020202020204" pitchFamily="34" charset="0"/>
              </a:rPr>
              <a:t>R43-234. Defined Program, Grades 9–12 and Graduation Requirements</a:t>
            </a:r>
          </a:p>
        </p:txBody>
      </p:sp>
      <p:sp>
        <p:nvSpPr>
          <p:cNvPr id="3" name="Content Placeholder 2">
            <a:extLst>
              <a:ext uri="{FF2B5EF4-FFF2-40B4-BE49-F238E27FC236}">
                <a16:creationId xmlns:a16="http://schemas.microsoft.com/office/drawing/2014/main" id="{FB6E3198-D534-49DE-88B8-8D5D3927F038}"/>
              </a:ext>
            </a:extLst>
          </p:cNvPr>
          <p:cNvSpPr>
            <a:spLocks noGrp="1"/>
          </p:cNvSpPr>
          <p:nvPr>
            <p:ph idx="1"/>
          </p:nvPr>
        </p:nvSpPr>
        <p:spPr>
          <a:xfrm>
            <a:off x="293615" y="1775140"/>
            <a:ext cx="11148968" cy="4819476"/>
          </a:xfrm>
        </p:spPr>
        <p:txBody>
          <a:bodyPr>
            <a:normAutofit/>
          </a:bodyPr>
          <a:lstStyle/>
          <a:p>
            <a:r>
              <a:rPr lang="en-US" sz="2400" b="1"/>
              <a:t>Courses offered in nontraditional settings such as online courses, courses offered in conjunction with a college or technical college (i.e., dual credit), and courses offered by the school through the district, state, or another type of provider must be included in the active master scheduler (aka PowerSchool).</a:t>
            </a:r>
          </a:p>
          <a:p>
            <a:r>
              <a:rPr lang="en-US" sz="2400" b="1"/>
              <a:t>Regulation Link: </a:t>
            </a:r>
            <a:r>
              <a:rPr lang="en-US" sz="2400" b="1">
                <a:hlinkClick r:id="rId3"/>
              </a:rPr>
              <a:t>https://ed.sc.gov/index.cfm?LinkServID=605ECD73-ACD2-2226-D69DE28436D6BBB0</a:t>
            </a:r>
            <a:r>
              <a:rPr lang="en-US" sz="2400" b="1"/>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620832"/>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04395" y="2973743"/>
            <a:ext cx="105600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6271E"/>
                </a:solidFill>
                <a:effectLst/>
                <a:uLnTx/>
                <a:uFillTx/>
                <a:latin typeface="Arial" panose="020B0604020202020204" pitchFamily="34" charset="0"/>
                <a:ea typeface="+mn-ea"/>
                <a:cs typeface="Arial" panose="020B0604020202020204" pitchFamily="34" charset="0"/>
              </a:rPr>
              <a:t>FTE Requirements</a:t>
            </a:r>
          </a:p>
        </p:txBody>
      </p:sp>
      <p:sp>
        <p:nvSpPr>
          <p:cNvPr id="4" name="Rectangle 3">
            <a:extLst>
              <a:ext uri="{FF2B5EF4-FFF2-40B4-BE49-F238E27FC236}">
                <a16:creationId xmlns:a16="http://schemas.microsoft.com/office/drawing/2014/main" id="{F5A9A960-5995-8513-9919-910A8DE5AC4A}"/>
              </a:ext>
            </a:extLst>
          </p:cNvPr>
          <p:cNvSpPr/>
          <p:nvPr/>
        </p:nvSpPr>
        <p:spPr>
          <a:xfrm>
            <a:off x="284922" y="288234"/>
            <a:ext cx="11598965" cy="6202017"/>
          </a:xfrm>
          <a:prstGeom prst="rect">
            <a:avLst/>
          </a:prstGeom>
          <a:noFill/>
          <a:ln w="92075" cmpd="thinThick">
            <a:solidFill>
              <a:srgbClr val="A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5783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2EF55F-6BC6-BC76-706C-16F60E04E86F}"/>
              </a:ext>
            </a:extLst>
          </p:cNvPr>
          <p:cNvSpPr>
            <a:spLocks noGrp="1"/>
          </p:cNvSpPr>
          <p:nvPr>
            <p:ph type="title"/>
          </p:nvPr>
        </p:nvSpPr>
        <p:spPr>
          <a:xfrm>
            <a:off x="3638939" y="85964"/>
            <a:ext cx="8414658" cy="1338696"/>
          </a:xfrm>
        </p:spPr>
        <p:txBody>
          <a:bodyPr>
            <a:normAutofit/>
          </a:bodyPr>
          <a:lstStyle/>
          <a:p>
            <a:r>
              <a:rPr lang="en-US" sz="3600" b="1">
                <a:latin typeface="Arial" panose="020B0604020202020204" pitchFamily="34" charset="0"/>
                <a:cs typeface="Arial" panose="020B0604020202020204" pitchFamily="34" charset="0"/>
              </a:rPr>
              <a:t>What is Full-Time Equivalency (FTE)? </a:t>
            </a:r>
          </a:p>
        </p:txBody>
      </p:sp>
      <p:pic>
        <p:nvPicPr>
          <p:cNvPr id="5" name="Picture 4" descr="Writing an appointment on a paper agenda">
            <a:extLst>
              <a:ext uri="{FF2B5EF4-FFF2-40B4-BE49-F238E27FC236}">
                <a16:creationId xmlns:a16="http://schemas.microsoft.com/office/drawing/2014/main" id="{77C8F3D2-FE44-BCD7-5410-9BC5512D3346}"/>
              </a:ext>
            </a:extLst>
          </p:cNvPr>
          <p:cNvPicPr>
            <a:picLocks noChangeAspect="1"/>
          </p:cNvPicPr>
          <p:nvPr/>
        </p:nvPicPr>
        <p:blipFill rotWithShape="1">
          <a:blip r:embed="rId3"/>
          <a:srcRect r="63454"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BE84D263-2DCC-EBAE-0E91-1C19914E9B6C}"/>
              </a:ext>
            </a:extLst>
          </p:cNvPr>
          <p:cNvSpPr>
            <a:spLocks noGrp="1"/>
          </p:cNvSpPr>
          <p:nvPr>
            <p:ph idx="1"/>
          </p:nvPr>
        </p:nvSpPr>
        <p:spPr>
          <a:xfrm>
            <a:off x="4572001" y="1679510"/>
            <a:ext cx="6781800" cy="4423178"/>
          </a:xfrm>
        </p:spPr>
        <p:txBody>
          <a:bodyPr anchor="t">
            <a:normAutofit/>
          </a:bodyPr>
          <a:lstStyle/>
          <a:p>
            <a:pPr marL="0" indent="0">
              <a:buNone/>
            </a:pPr>
            <a:r>
              <a:rPr lang="en-US" sz="2400" b="1">
                <a:latin typeface="Arial" panose="020B0604020202020204" pitchFamily="34" charset="0"/>
                <a:cs typeface="Arial" panose="020B0604020202020204" pitchFamily="34" charset="0"/>
              </a:rPr>
              <a:t>Full-time equivalencies (FTEs) </a:t>
            </a:r>
            <a:r>
              <a:rPr lang="en-US" sz="2400">
                <a:latin typeface="Arial" panose="020B0604020202020204" pitchFamily="34" charset="0"/>
                <a:cs typeface="Arial" panose="020B0604020202020204" pitchFamily="34" charset="0"/>
              </a:rPr>
              <a:t>determine the daily attendance value a student receives for the times spent in class. All schools are required to use FTEs. </a:t>
            </a:r>
          </a:p>
          <a:p>
            <a:pPr marL="0" indent="0">
              <a:buNone/>
            </a:pPr>
            <a:endParaRPr lang="en-US" sz="2400">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The FTE value directly influences the attendance and membership results for all students.</a:t>
            </a:r>
          </a:p>
          <a:p>
            <a:pPr lvl="1"/>
            <a:r>
              <a:rPr lang="en-US">
                <a:latin typeface="Arial" panose="020B0604020202020204" pitchFamily="34" charset="0"/>
                <a:cs typeface="Arial" panose="020B0604020202020204" pitchFamily="34" charset="0"/>
              </a:rPr>
              <a:t>An FTE code is required for all students.</a:t>
            </a:r>
          </a:p>
          <a:p>
            <a:pPr lvl="1"/>
            <a:r>
              <a:rPr lang="en-US">
                <a:latin typeface="Arial" panose="020B0604020202020204" pitchFamily="34" charset="0"/>
                <a:cs typeface="Arial" panose="020B0604020202020204" pitchFamily="34" charset="0"/>
              </a:rPr>
              <a:t>Only one FTE is allowed for SC.</a:t>
            </a:r>
          </a:p>
          <a:p>
            <a:pPr lvl="1"/>
            <a:r>
              <a:rPr lang="en-US">
                <a:latin typeface="Arial" panose="020B0604020202020204" pitchFamily="34" charset="0"/>
                <a:cs typeface="Arial" panose="020B0604020202020204" pitchFamily="34" charset="0"/>
              </a:rPr>
              <a:t>A suggested name is “Full Time.”</a:t>
            </a:r>
          </a:p>
          <a:p>
            <a:endParaRPr lang="en-US" sz="2400">
              <a:latin typeface="Arial" panose="020B0604020202020204" pitchFamily="34" charset="0"/>
              <a:cs typeface="Arial" panose="020B0604020202020204" pitchFamily="34" charset="0"/>
            </a:endParaRPr>
          </a:p>
          <a:p>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25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DE2B-70D8-497D-AB57-BF6AB51C7FF7}"/>
              </a:ext>
            </a:extLst>
          </p:cNvPr>
          <p:cNvSpPr>
            <a:spLocks noGrp="1"/>
          </p:cNvSpPr>
          <p:nvPr>
            <p:ph type="title"/>
          </p:nvPr>
        </p:nvSpPr>
        <p:spPr/>
        <p:txBody>
          <a:bodyPr>
            <a:normAutofit/>
          </a:bodyPr>
          <a:lstStyle/>
          <a:p>
            <a:r>
              <a:rPr lang="en-US" sz="4600">
                <a:solidFill>
                  <a:srgbClr val="FFFFFF"/>
                </a:solidFill>
              </a:rPr>
              <a:t>Full Time Equivalencies (FTE)</a:t>
            </a:r>
          </a:p>
        </p:txBody>
      </p:sp>
      <p:sp>
        <p:nvSpPr>
          <p:cNvPr id="3" name="Content Placeholder 2">
            <a:extLst>
              <a:ext uri="{FF2B5EF4-FFF2-40B4-BE49-F238E27FC236}">
                <a16:creationId xmlns:a16="http://schemas.microsoft.com/office/drawing/2014/main" id="{74033CC6-419F-485F-BFE3-816696728DA7}"/>
              </a:ext>
            </a:extLst>
          </p:cNvPr>
          <p:cNvSpPr>
            <a:spLocks noGrp="1"/>
          </p:cNvSpPr>
          <p:nvPr>
            <p:ph idx="1"/>
          </p:nvPr>
        </p:nvSpPr>
        <p:spPr>
          <a:xfrm>
            <a:off x="838200" y="2090057"/>
            <a:ext cx="10515600" cy="4086905"/>
          </a:xfrm>
        </p:spPr>
        <p:txBody>
          <a:bodyPr>
            <a:normAutofit/>
          </a:bodyPr>
          <a:lstStyle/>
          <a:p>
            <a:pPr>
              <a:buFont typeface="+mj-lt"/>
              <a:buAutoNum type="arabicPeriod"/>
            </a:pPr>
            <a:r>
              <a:rPr lang="en-US" sz="1600">
                <a:latin typeface="Arial" panose="020B0604020202020204" pitchFamily="34" charset="0"/>
                <a:cs typeface="Arial" panose="020B0604020202020204" pitchFamily="34" charset="0"/>
              </a:rPr>
              <a:t>Log into the appropriate school and navigate to the Start Page;</a:t>
            </a:r>
          </a:p>
          <a:p>
            <a:pPr>
              <a:buFont typeface="+mj-lt"/>
              <a:buAutoNum type="arabicPeriod"/>
            </a:pPr>
            <a:r>
              <a:rPr lang="en-US" sz="1600">
                <a:latin typeface="Arial" panose="020B0604020202020204" pitchFamily="34" charset="0"/>
                <a:cs typeface="Arial" panose="020B0604020202020204" pitchFamily="34" charset="0"/>
              </a:rPr>
              <a:t>Click School under the setup header.</a:t>
            </a:r>
          </a:p>
          <a:p>
            <a:pPr>
              <a:buFont typeface="+mj-lt"/>
              <a:buAutoNum type="arabicPeriod"/>
            </a:pPr>
            <a:r>
              <a:rPr lang="en-US" sz="1600">
                <a:latin typeface="Arial" panose="020B0604020202020204" pitchFamily="34" charset="0"/>
                <a:cs typeface="Arial" panose="020B0604020202020204" pitchFamily="34" charset="0"/>
              </a:rPr>
              <a:t>Click Full-Time Equivalencies (FTE) under the Attendance header. </a:t>
            </a:r>
          </a:p>
          <a:p>
            <a:pPr lvl="1">
              <a:buFont typeface="+mj-lt"/>
              <a:buAutoNum type="arabicPeriod"/>
            </a:pPr>
            <a:r>
              <a:rPr lang="en-US" sz="1600">
                <a:latin typeface="Arial" panose="020B0604020202020204" pitchFamily="34" charset="0"/>
                <a:cs typeface="Arial" panose="020B0604020202020204" pitchFamily="34" charset="0"/>
              </a:rPr>
              <a:t>If and FTE is present do not create a new FTE, edit the old FTE.</a:t>
            </a:r>
          </a:p>
          <a:p>
            <a:pPr lvl="1">
              <a:buFont typeface="+mj-lt"/>
              <a:buAutoNum type="arabicPeriod"/>
            </a:pPr>
            <a:r>
              <a:rPr lang="en-US" sz="1600">
                <a:latin typeface="Arial" panose="020B0604020202020204" pitchFamily="34" charset="0"/>
                <a:cs typeface="Arial" panose="020B0604020202020204" pitchFamily="34" charset="0"/>
              </a:rPr>
              <a:t>If no FTE is present create a new FTE, by clicking new</a:t>
            </a:r>
          </a:p>
          <a:p>
            <a:r>
              <a:rPr lang="en-US" sz="1600">
                <a:latin typeface="Arial" panose="020B0604020202020204" pitchFamily="34" charset="0"/>
                <a:cs typeface="Arial" panose="020B0604020202020204" pitchFamily="34" charset="0"/>
              </a:rPr>
              <a:t> Fill out the values:</a:t>
            </a:r>
          </a:p>
          <a:p>
            <a:pPr lvl="1"/>
            <a:r>
              <a:rPr lang="en-US" sz="1600">
                <a:latin typeface="Arial" panose="020B0604020202020204" pitchFamily="34" charset="0"/>
                <a:cs typeface="Arial" panose="020B0604020202020204" pitchFamily="34" charset="0"/>
              </a:rPr>
              <a:t>Name – Full Time</a:t>
            </a:r>
          </a:p>
          <a:p>
            <a:pPr lvl="1"/>
            <a:r>
              <a:rPr lang="en-US" sz="1600">
                <a:latin typeface="Arial" panose="020B0604020202020204" pitchFamily="34" charset="0"/>
                <a:cs typeface="Arial" panose="020B0604020202020204" pitchFamily="34" charset="0"/>
              </a:rPr>
              <a:t>Default Attendance Mode – </a:t>
            </a:r>
            <a:r>
              <a:rPr lang="en-US" sz="1600" b="1" u="sng">
                <a:latin typeface="Arial" panose="020B0604020202020204" pitchFamily="34" charset="0"/>
                <a:cs typeface="Arial" panose="020B0604020202020204" pitchFamily="34" charset="0"/>
              </a:rPr>
              <a:t>Select Meeting (Middle, High, K-12) </a:t>
            </a:r>
            <a:r>
              <a:rPr lang="en-US" sz="1600">
                <a:latin typeface="Arial" panose="020B0604020202020204" pitchFamily="34" charset="0"/>
                <a:cs typeface="Arial" panose="020B0604020202020204" pitchFamily="34" charset="0"/>
              </a:rPr>
              <a:t>or </a:t>
            </a:r>
            <a:r>
              <a:rPr lang="en-US" sz="1600" b="1" u="sng">
                <a:latin typeface="Arial" panose="020B0604020202020204" pitchFamily="34" charset="0"/>
                <a:cs typeface="Arial" panose="020B0604020202020204" pitchFamily="34" charset="0"/>
              </a:rPr>
              <a:t>Daily (K-5) (K-6) Charter Only</a:t>
            </a:r>
            <a:r>
              <a:rPr lang="en-US" sz="1600">
                <a:latin typeface="Arial" panose="020B0604020202020204" pitchFamily="34" charset="0"/>
                <a:cs typeface="Arial" panose="020B0604020202020204" pitchFamily="34" charset="0"/>
              </a:rPr>
              <a:t>.</a:t>
            </a:r>
          </a:p>
          <a:p>
            <a:pPr lvl="1"/>
            <a:r>
              <a:rPr lang="en-US" sz="1600">
                <a:latin typeface="Arial" panose="020B0604020202020204" pitchFamily="34" charset="0"/>
                <a:cs typeface="Arial" panose="020B0604020202020204" pitchFamily="34" charset="0"/>
              </a:rPr>
              <a:t>When a student is assigned this FTE, his/her attendance is calculated based on the attendance mode you selected. Also, the Default Attendance Mode will be used when you run any core attendance reports in PS.</a:t>
            </a:r>
          </a:p>
          <a:p>
            <a:pPr marL="0" indent="0">
              <a:buNone/>
            </a:pPr>
            <a:endParaRPr lang="en-US" sz="1600">
              <a:latin typeface="Arial" panose="020B0604020202020204" pitchFamily="34" charset="0"/>
              <a:cs typeface="Arial" panose="020B0604020202020204" pitchFamily="34" charset="0"/>
            </a:endParaRPr>
          </a:p>
          <a:p>
            <a:pPr marL="0" indent="0">
              <a:buNone/>
            </a:pPr>
            <a:r>
              <a:rPr lang="en-US" sz="1600" i="1">
                <a:latin typeface="Arial" panose="020B0604020202020204" pitchFamily="34" charset="0"/>
                <a:cs typeface="Arial" panose="020B0604020202020204" pitchFamily="34" charset="0"/>
              </a:rPr>
              <a:t>Note: Selecting a different attendance mode when running a report will override the FTE setting</a:t>
            </a:r>
          </a:p>
        </p:txBody>
      </p:sp>
      <p:sp>
        <p:nvSpPr>
          <p:cNvPr id="4" name="Title 1">
            <a:extLst>
              <a:ext uri="{FF2B5EF4-FFF2-40B4-BE49-F238E27FC236}">
                <a16:creationId xmlns:a16="http://schemas.microsoft.com/office/drawing/2014/main" id="{C85CCB84-2AD4-03A2-91A8-C9AF2532D49A}"/>
              </a:ext>
            </a:extLst>
          </p:cNvPr>
          <p:cNvSpPr txBox="1">
            <a:spLocks/>
          </p:cNvSpPr>
          <p:nvPr/>
        </p:nvSpPr>
        <p:spPr>
          <a:xfrm>
            <a:off x="838200" y="365125"/>
            <a:ext cx="10657114" cy="1338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96271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96271E"/>
                </a:solidFill>
                <a:effectLst/>
                <a:uLnTx/>
                <a:uFillTx/>
                <a:latin typeface="Arial" panose="020B0604020202020204" pitchFamily="34" charset="0"/>
                <a:ea typeface="+mj-ea"/>
                <a:cs typeface="Arial" panose="020B0604020202020204" pitchFamily="34" charset="0"/>
              </a:rPr>
              <a:t>How Do I Set Up Full-Time Equivalency (FTE)? </a:t>
            </a:r>
          </a:p>
        </p:txBody>
      </p:sp>
    </p:spTree>
    <p:extLst>
      <p:ext uri="{BB962C8B-B14F-4D97-AF65-F5344CB8AC3E}">
        <p14:creationId xmlns:p14="http://schemas.microsoft.com/office/powerpoint/2010/main" val="235984500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19000" t="32000" r="13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9F88-3A52-47FA-8D4F-D66B9B718D33}"/>
              </a:ext>
            </a:extLst>
          </p:cNvPr>
          <p:cNvSpPr>
            <a:spLocks noGrp="1"/>
          </p:cNvSpPr>
          <p:nvPr>
            <p:ph type="title"/>
          </p:nvPr>
        </p:nvSpPr>
        <p:spPr>
          <a:xfrm>
            <a:off x="677334" y="609600"/>
            <a:ext cx="8596668" cy="908807"/>
          </a:xfrm>
        </p:spPr>
        <p:txBody>
          <a:bodyPr/>
          <a:lstStyle/>
          <a:p>
            <a:r>
              <a:rPr lang="en-US">
                <a:latin typeface="Arial" panose="020B0604020202020204" pitchFamily="34" charset="0"/>
                <a:cs typeface="Arial" panose="020B0604020202020204" pitchFamily="34" charset="0"/>
              </a:rPr>
              <a:t>Cantey EDU Introduction</a:t>
            </a:r>
          </a:p>
        </p:txBody>
      </p:sp>
      <p:sp>
        <p:nvSpPr>
          <p:cNvPr id="3" name="Content Placeholder 2">
            <a:extLst>
              <a:ext uri="{FF2B5EF4-FFF2-40B4-BE49-F238E27FC236}">
                <a16:creationId xmlns:a16="http://schemas.microsoft.com/office/drawing/2014/main" id="{BB71365E-8FAC-4F9C-BDE6-5748BE9F25E6}"/>
              </a:ext>
            </a:extLst>
          </p:cNvPr>
          <p:cNvSpPr>
            <a:spLocks noGrp="1"/>
          </p:cNvSpPr>
          <p:nvPr>
            <p:ph idx="1"/>
          </p:nvPr>
        </p:nvSpPr>
        <p:spPr>
          <a:xfrm>
            <a:off x="721764" y="1711354"/>
            <a:ext cx="10748472" cy="5008227"/>
          </a:xfrm>
        </p:spPr>
        <p:txBody>
          <a:bodyPr>
            <a:normAutofit/>
          </a:bodyPr>
          <a:lstStyle/>
          <a:p>
            <a:r>
              <a:rPr lang="en-US" sz="2400">
                <a:latin typeface="Arial" panose="020B0604020202020204" pitchFamily="34" charset="0"/>
                <a:cs typeface="Arial" panose="020B0604020202020204" pitchFamily="34" charset="0"/>
              </a:rPr>
              <a:t>Cantey Tech provides technology and PowerSchool support for school districts and charter schools. </a:t>
            </a:r>
          </a:p>
          <a:p>
            <a:r>
              <a:rPr lang="en-US" sz="2400">
                <a:latin typeface="Arial" panose="020B0604020202020204" pitchFamily="34" charset="0"/>
                <a:cs typeface="Arial" panose="020B0604020202020204" pitchFamily="34" charset="0"/>
              </a:rPr>
              <a:t>Cantey Tech Provides:</a:t>
            </a:r>
          </a:p>
          <a:p>
            <a:pPr lvl="1"/>
            <a:r>
              <a:rPr lang="en-US" sz="2000">
                <a:latin typeface="Arial" panose="020B0604020202020204" pitchFamily="34" charset="0"/>
                <a:cs typeface="Arial" panose="020B0604020202020204" pitchFamily="34" charset="0"/>
              </a:rPr>
              <a:t>PowerSchool support </a:t>
            </a:r>
          </a:p>
          <a:p>
            <a:pPr lvl="2"/>
            <a:r>
              <a:rPr lang="en-US" sz="1800">
                <a:latin typeface="Arial" panose="020B0604020202020204" pitchFamily="34" charset="0"/>
                <a:cs typeface="Arial" panose="020B0604020202020204" pitchFamily="34" charset="0"/>
                <a:hlinkClick r:id="rId3"/>
              </a:rPr>
              <a:t>help@canteytech.com</a:t>
            </a:r>
            <a:r>
              <a:rPr lang="en-US" sz="1800">
                <a:latin typeface="Arial" panose="020B0604020202020204" pitchFamily="34" charset="0"/>
                <a:cs typeface="Arial" panose="020B0604020202020204" pitchFamily="34" charset="0"/>
              </a:rPr>
              <a:t> </a:t>
            </a:r>
          </a:p>
          <a:p>
            <a:pPr lvl="2"/>
            <a:r>
              <a:rPr lang="en-US" sz="1800">
                <a:latin typeface="Arial" panose="020B0604020202020204" pitchFamily="34" charset="0"/>
                <a:cs typeface="Arial" panose="020B0604020202020204" pitchFamily="34" charset="0"/>
              </a:rPr>
              <a:t>24 – 48 initial response time</a:t>
            </a:r>
          </a:p>
          <a:p>
            <a:pPr lvl="2"/>
            <a:r>
              <a:rPr lang="en-US" sz="1800">
                <a:latin typeface="Arial" panose="020B0604020202020204" pitchFamily="34" charset="0"/>
                <a:cs typeface="Arial" panose="020B0604020202020204" pitchFamily="34" charset="0"/>
              </a:rPr>
              <a:t>Monday – Friday 8:00AM – 5:00PM</a:t>
            </a:r>
          </a:p>
          <a:p>
            <a:pPr lvl="1"/>
            <a:r>
              <a:rPr lang="en-US" sz="2000">
                <a:latin typeface="Arial" panose="020B0604020202020204" pitchFamily="34" charset="0"/>
                <a:cs typeface="Arial" panose="020B0604020202020204" pitchFamily="34" charset="0"/>
              </a:rPr>
              <a:t>PowerSchool Monthly Training Webinar</a:t>
            </a:r>
          </a:p>
          <a:p>
            <a:pPr lvl="2"/>
            <a:r>
              <a:rPr lang="en-US" sz="1800">
                <a:latin typeface="Arial" panose="020B0604020202020204" pitchFamily="34" charset="0"/>
                <a:cs typeface="Arial" panose="020B0604020202020204" pitchFamily="34" charset="0"/>
              </a:rPr>
              <a:t>District Office Reports </a:t>
            </a:r>
          </a:p>
          <a:p>
            <a:pPr lvl="2"/>
            <a:r>
              <a:rPr lang="en-US" sz="1800">
                <a:latin typeface="Arial" panose="020B0604020202020204" pitchFamily="34" charset="0"/>
                <a:cs typeface="Arial" panose="020B0604020202020204" pitchFamily="34" charset="0"/>
              </a:rPr>
              <a:t>State Report Reports</a:t>
            </a:r>
          </a:p>
          <a:p>
            <a:pPr lvl="2"/>
            <a:r>
              <a:rPr lang="en-US" sz="1800">
                <a:latin typeface="Arial" panose="020B0604020202020204" pitchFamily="34" charset="0"/>
                <a:cs typeface="Arial" panose="020B0604020202020204" pitchFamily="34" charset="0"/>
              </a:rPr>
              <a:t>School Level Reports</a:t>
            </a:r>
          </a:p>
          <a:p>
            <a:pPr lvl="1"/>
            <a:endParaRPr lang="en-US" sz="2000">
              <a:latin typeface="Arial" panose="020B0604020202020204" pitchFamily="34" charset="0"/>
              <a:cs typeface="Arial" panose="020B0604020202020204" pitchFamily="34" charset="0"/>
            </a:endParaRPr>
          </a:p>
          <a:p>
            <a:pPr marL="457200" lvl="1" indent="0">
              <a:buNone/>
            </a:pP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830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F10A-2C90-4C7A-96C7-25D38A1F877B}"/>
              </a:ext>
            </a:extLst>
          </p:cNvPr>
          <p:cNvSpPr>
            <a:spLocks noGrp="1"/>
          </p:cNvSpPr>
          <p:nvPr>
            <p:ph type="title"/>
          </p:nvPr>
        </p:nvSpPr>
        <p:spPr>
          <a:xfrm>
            <a:off x="589377" y="632245"/>
            <a:ext cx="5279408" cy="1128068"/>
          </a:xfrm>
        </p:spPr>
        <p:txBody>
          <a:bodyPr anchor="ctr">
            <a:normAutofit/>
          </a:bodyPr>
          <a:lstStyle/>
          <a:p>
            <a:r>
              <a:rPr lang="en-US" sz="3700" b="1">
                <a:latin typeface="Arial" panose="020B0604020202020204" pitchFamily="34" charset="0"/>
                <a:cs typeface="Arial" panose="020B0604020202020204" pitchFamily="34" charset="0"/>
              </a:rPr>
              <a:t>FTE for Grades K-5</a:t>
            </a:r>
            <a:br>
              <a:rPr lang="en-US" sz="3700" b="1">
                <a:latin typeface="Arial" panose="020B0604020202020204" pitchFamily="34" charset="0"/>
                <a:cs typeface="Arial" panose="020B0604020202020204" pitchFamily="34" charset="0"/>
              </a:rPr>
            </a:br>
            <a:endParaRPr lang="en-US" sz="37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13FAD7E-84AB-4864-87EA-D80BE9092A8A}"/>
              </a:ext>
            </a:extLst>
          </p:cNvPr>
          <p:cNvSpPr>
            <a:spLocks noGrp="1"/>
          </p:cNvSpPr>
          <p:nvPr>
            <p:ph idx="1"/>
          </p:nvPr>
        </p:nvSpPr>
        <p:spPr>
          <a:xfrm>
            <a:off x="590719" y="1510018"/>
            <a:ext cx="5278066" cy="4800072"/>
          </a:xfrm>
        </p:spPr>
        <p:txBody>
          <a:bodyPr anchor="ctr">
            <a:normAutofit/>
          </a:bodyPr>
          <a:lstStyle/>
          <a:p>
            <a:pPr marL="0" indent="0">
              <a:buNone/>
            </a:pPr>
            <a:r>
              <a:rPr lang="en-US" sz="2000">
                <a:latin typeface="Arial" panose="020B0604020202020204" pitchFamily="34" charset="0"/>
                <a:cs typeface="Arial" panose="020B0604020202020204" pitchFamily="34" charset="0"/>
              </a:rPr>
              <a:t>Full-Time Equivalencies (FTE) – this is where schools will select the default attendance mode calculation.</a:t>
            </a:r>
          </a:p>
          <a:p>
            <a:pPr marL="0" indent="0">
              <a:buNone/>
            </a:pPr>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Start Page &gt; School Setup &gt; Full-Time Equivalencies (FTE)</a:t>
            </a:r>
          </a:p>
          <a:p>
            <a:endParaRPr lang="en-US" sz="2000">
              <a:latin typeface="Arial" panose="020B0604020202020204" pitchFamily="34" charset="0"/>
              <a:cs typeface="Arial" panose="020B0604020202020204" pitchFamily="34" charset="0"/>
            </a:endParaRPr>
          </a:p>
          <a:p>
            <a:pPr marL="0" indent="0">
              <a:buNone/>
            </a:pPr>
            <a:r>
              <a:rPr lang="en-US" sz="2000">
                <a:latin typeface="Arial" panose="020B0604020202020204" pitchFamily="34" charset="0"/>
                <a:cs typeface="Arial" panose="020B0604020202020204" pitchFamily="34" charset="0"/>
              </a:rPr>
              <a:t>Elementary Schools (Grade K – 5) </a:t>
            </a:r>
            <a:r>
              <a:rPr lang="en-US" sz="2000" i="1">
                <a:latin typeface="Arial" panose="020B0604020202020204" pitchFamily="34" charset="0"/>
                <a:cs typeface="Arial" panose="020B0604020202020204" pitchFamily="34" charset="0"/>
              </a:rPr>
              <a:t>with exception of Charter Schools that serve grades K-6.</a:t>
            </a:r>
            <a:endParaRPr lang="en-US" sz="2000">
              <a:latin typeface="Arial" panose="020B0604020202020204" pitchFamily="34" charset="0"/>
              <a:cs typeface="Arial" panose="020B0604020202020204" pitchFamily="34" charset="0"/>
            </a:endParaRPr>
          </a:p>
          <a:p>
            <a:pPr marL="0" indent="0">
              <a:buNone/>
            </a:pPr>
            <a:endParaRPr lang="en-US" sz="20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BB762AB-8311-48AF-BF25-7E63C6F7DB2C}"/>
              </a:ext>
            </a:extLst>
          </p:cNvPr>
          <p:cNvPicPr>
            <a:picLocks noChangeAspect="1"/>
          </p:cNvPicPr>
          <p:nvPr/>
        </p:nvPicPr>
        <p:blipFill>
          <a:blip r:embed="rId3"/>
          <a:stretch>
            <a:fillRect/>
          </a:stretch>
        </p:blipFill>
        <p:spPr>
          <a:xfrm>
            <a:off x="5393178" y="1510018"/>
            <a:ext cx="6448405" cy="1209075"/>
          </a:xfrm>
          <a:prstGeom prst="rect">
            <a:avLst/>
          </a:prstGeom>
        </p:spPr>
      </p:pic>
      <p:pic>
        <p:nvPicPr>
          <p:cNvPr id="6" name="Picture 5">
            <a:extLst>
              <a:ext uri="{FF2B5EF4-FFF2-40B4-BE49-F238E27FC236}">
                <a16:creationId xmlns:a16="http://schemas.microsoft.com/office/drawing/2014/main" id="{BC4056AE-8C59-4A0D-A69C-6D42E2657A91}"/>
              </a:ext>
            </a:extLst>
          </p:cNvPr>
          <p:cNvPicPr>
            <a:picLocks noChangeAspect="1"/>
          </p:cNvPicPr>
          <p:nvPr/>
        </p:nvPicPr>
        <p:blipFill>
          <a:blip r:embed="rId4"/>
          <a:stretch>
            <a:fillRect/>
          </a:stretch>
        </p:blipFill>
        <p:spPr>
          <a:xfrm>
            <a:off x="6419595" y="3154778"/>
            <a:ext cx="4395569" cy="2450529"/>
          </a:xfrm>
          <a:prstGeom prst="rect">
            <a:avLst/>
          </a:prstGeom>
        </p:spPr>
      </p:pic>
    </p:spTree>
    <p:extLst>
      <p:ext uri="{BB962C8B-B14F-4D97-AF65-F5344CB8AC3E}">
        <p14:creationId xmlns:p14="http://schemas.microsoft.com/office/powerpoint/2010/main" val="3892012762"/>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F10A-2C90-4C7A-96C7-25D38A1F877B}"/>
              </a:ext>
            </a:extLst>
          </p:cNvPr>
          <p:cNvSpPr>
            <a:spLocks noGrp="1"/>
          </p:cNvSpPr>
          <p:nvPr>
            <p:ph type="title"/>
          </p:nvPr>
        </p:nvSpPr>
        <p:spPr>
          <a:xfrm>
            <a:off x="838199" y="4272030"/>
            <a:ext cx="3515591" cy="1881559"/>
          </a:xfrm>
        </p:spPr>
        <p:txBody>
          <a:bodyPr>
            <a:normAutofit/>
          </a:bodyPr>
          <a:lstStyle/>
          <a:p>
            <a:r>
              <a:rPr lang="en-US" sz="2000">
                <a:solidFill>
                  <a:schemeClr val="bg1"/>
                </a:solidFill>
              </a:rPr>
              <a:t>FTE Middle School, High School, and K -12</a:t>
            </a:r>
            <a:r>
              <a:rPr lang="en-US" sz="2000" baseline="30000">
                <a:solidFill>
                  <a:schemeClr val="bg1"/>
                </a:solidFill>
              </a:rPr>
              <a:t>th</a:t>
            </a:r>
            <a:r>
              <a:rPr lang="en-US" sz="2000">
                <a:solidFill>
                  <a:schemeClr val="bg1"/>
                </a:solidFill>
              </a:rPr>
              <a:t> Grade Schools</a:t>
            </a:r>
            <a:br>
              <a:rPr lang="en-US" sz="2000">
                <a:solidFill>
                  <a:schemeClr val="bg1"/>
                </a:solidFill>
              </a:rPr>
            </a:br>
            <a:endParaRPr lang="en-US" sz="2000">
              <a:solidFill>
                <a:schemeClr val="bg1"/>
              </a:solidFill>
            </a:endParaRPr>
          </a:p>
        </p:txBody>
      </p:sp>
      <p:sp>
        <p:nvSpPr>
          <p:cNvPr id="3" name="Content Placeholder 2">
            <a:extLst>
              <a:ext uri="{FF2B5EF4-FFF2-40B4-BE49-F238E27FC236}">
                <a16:creationId xmlns:a16="http://schemas.microsoft.com/office/drawing/2014/main" id="{313FAD7E-84AB-4864-87EA-D80BE9092A8A}"/>
              </a:ext>
            </a:extLst>
          </p:cNvPr>
          <p:cNvSpPr>
            <a:spLocks noGrp="1"/>
          </p:cNvSpPr>
          <p:nvPr>
            <p:ph idx="1"/>
          </p:nvPr>
        </p:nvSpPr>
        <p:spPr>
          <a:xfrm>
            <a:off x="4769893" y="4272030"/>
            <a:ext cx="6583908" cy="1881559"/>
          </a:xfrm>
        </p:spPr>
        <p:txBody>
          <a:bodyPr anchor="ctr">
            <a:normAutofit/>
          </a:bodyPr>
          <a:lstStyle/>
          <a:p>
            <a:r>
              <a:rPr lang="en-US" sz="2000" b="1">
                <a:solidFill>
                  <a:schemeClr val="bg1"/>
                </a:solidFill>
              </a:rPr>
              <a:t>FTE: </a:t>
            </a:r>
            <a:r>
              <a:rPr lang="en-US" sz="2000">
                <a:solidFill>
                  <a:schemeClr val="bg1"/>
                </a:solidFill>
              </a:rPr>
              <a:t>Middle School, High School, and K -12</a:t>
            </a:r>
            <a:r>
              <a:rPr lang="en-US" sz="2000" baseline="30000">
                <a:solidFill>
                  <a:schemeClr val="bg1"/>
                </a:solidFill>
              </a:rPr>
              <a:t>th</a:t>
            </a:r>
            <a:r>
              <a:rPr lang="en-US" sz="2000">
                <a:solidFill>
                  <a:schemeClr val="bg1"/>
                </a:solidFill>
              </a:rPr>
              <a:t> grade schools:</a:t>
            </a:r>
          </a:p>
          <a:p>
            <a:r>
              <a:rPr lang="en-US" sz="2000">
                <a:solidFill>
                  <a:schemeClr val="bg1"/>
                </a:solidFill>
              </a:rPr>
              <a:t>Start Page &gt; School Setup &gt; Full-Time Equivalencies (FTE)</a:t>
            </a:r>
          </a:p>
          <a:p>
            <a:pPr marL="0" indent="0">
              <a:buNone/>
            </a:pPr>
            <a:endParaRPr lang="en-US" sz="2000">
              <a:solidFill>
                <a:schemeClr val="bg1"/>
              </a:solidFill>
            </a:endParaRPr>
          </a:p>
        </p:txBody>
      </p:sp>
      <p:pic>
        <p:nvPicPr>
          <p:cNvPr id="6" name="Picture 5">
            <a:extLst>
              <a:ext uri="{FF2B5EF4-FFF2-40B4-BE49-F238E27FC236}">
                <a16:creationId xmlns:a16="http://schemas.microsoft.com/office/drawing/2014/main" id="{3718A385-302D-4DF3-A99F-EED0FA3C82C9}"/>
              </a:ext>
            </a:extLst>
          </p:cNvPr>
          <p:cNvPicPr>
            <a:picLocks noChangeAspect="1"/>
          </p:cNvPicPr>
          <p:nvPr/>
        </p:nvPicPr>
        <p:blipFill>
          <a:blip r:embed="rId3"/>
          <a:stretch>
            <a:fillRect/>
          </a:stretch>
        </p:blipFill>
        <p:spPr>
          <a:xfrm>
            <a:off x="3252134" y="3592975"/>
            <a:ext cx="5687732" cy="3042937"/>
          </a:xfrm>
          <a:prstGeom prst="rect">
            <a:avLst/>
          </a:prstGeom>
        </p:spPr>
      </p:pic>
      <p:sp>
        <p:nvSpPr>
          <p:cNvPr id="5" name="Title 1">
            <a:extLst>
              <a:ext uri="{FF2B5EF4-FFF2-40B4-BE49-F238E27FC236}">
                <a16:creationId xmlns:a16="http://schemas.microsoft.com/office/drawing/2014/main" id="{3F274908-A73D-E364-5733-99787442FDF1}"/>
              </a:ext>
            </a:extLst>
          </p:cNvPr>
          <p:cNvSpPr txBox="1">
            <a:spLocks/>
          </p:cNvSpPr>
          <p:nvPr/>
        </p:nvSpPr>
        <p:spPr>
          <a:xfrm>
            <a:off x="589377" y="632245"/>
            <a:ext cx="5279408"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96271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700" b="1" i="0" u="none" strike="noStrike" kern="1200" cap="none" spc="0" normalizeH="0" baseline="0" noProof="0">
                <a:ln>
                  <a:noFill/>
                </a:ln>
                <a:solidFill>
                  <a:srgbClr val="96271E"/>
                </a:solidFill>
                <a:effectLst/>
                <a:uLnTx/>
                <a:uFillTx/>
                <a:latin typeface="Arial" panose="020B0604020202020204" pitchFamily="34" charset="0"/>
                <a:ea typeface="+mj-ea"/>
                <a:cs typeface="Arial" panose="020B0604020202020204" pitchFamily="34" charset="0"/>
              </a:rPr>
              <a:t>FTE for Grades K-5</a:t>
            </a:r>
            <a:br>
              <a:rPr kumimoji="0" lang="en-US" sz="3700" b="1" i="0" u="none" strike="noStrike" kern="1200" cap="none" spc="0" normalizeH="0" baseline="0" noProof="0">
                <a:ln>
                  <a:noFill/>
                </a:ln>
                <a:solidFill>
                  <a:srgbClr val="96271E"/>
                </a:solidFill>
                <a:effectLst/>
                <a:uLnTx/>
                <a:uFillTx/>
                <a:latin typeface="Arial" panose="020B0604020202020204" pitchFamily="34" charset="0"/>
                <a:ea typeface="+mj-ea"/>
                <a:cs typeface="Arial" panose="020B0604020202020204" pitchFamily="34" charset="0"/>
              </a:rPr>
            </a:br>
            <a:endParaRPr kumimoji="0" lang="en-US" sz="3700" b="1" i="0" u="none" strike="noStrike" kern="1200" cap="none" spc="0" normalizeH="0" baseline="0" noProof="0">
              <a:ln>
                <a:noFill/>
              </a:ln>
              <a:solidFill>
                <a:srgbClr val="96271E"/>
              </a:solidFill>
              <a:effectLst/>
              <a:uLnTx/>
              <a:uFillTx/>
              <a:latin typeface="Arial" panose="020B0604020202020204" pitchFamily="34" charset="0"/>
              <a:ea typeface="+mj-ea"/>
              <a:cs typeface="Arial" panose="020B0604020202020204" pitchFamily="34" charset="0"/>
            </a:endParaRPr>
          </a:p>
        </p:txBody>
      </p:sp>
      <p:sp>
        <p:nvSpPr>
          <p:cNvPr id="7" name="Content Placeholder 2">
            <a:extLst>
              <a:ext uri="{FF2B5EF4-FFF2-40B4-BE49-F238E27FC236}">
                <a16:creationId xmlns:a16="http://schemas.microsoft.com/office/drawing/2014/main" id="{E18CBF60-0BDF-FF8C-2969-22AD80EADE73}"/>
              </a:ext>
            </a:extLst>
          </p:cNvPr>
          <p:cNvSpPr txBox="1">
            <a:spLocks/>
          </p:cNvSpPr>
          <p:nvPr/>
        </p:nvSpPr>
        <p:spPr>
          <a:xfrm>
            <a:off x="590719" y="1371051"/>
            <a:ext cx="5278066" cy="8811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Middle and High Schools (Grade 6 – 12)</a:t>
            </a:r>
          </a:p>
        </p:txBody>
      </p:sp>
      <p:pic>
        <p:nvPicPr>
          <p:cNvPr id="10" name="Picture 9">
            <a:extLst>
              <a:ext uri="{FF2B5EF4-FFF2-40B4-BE49-F238E27FC236}">
                <a16:creationId xmlns:a16="http://schemas.microsoft.com/office/drawing/2014/main" id="{CCBA492F-FDE3-81DB-8334-C280A363DEDA}"/>
              </a:ext>
            </a:extLst>
          </p:cNvPr>
          <p:cNvPicPr>
            <a:picLocks noChangeAspect="1"/>
          </p:cNvPicPr>
          <p:nvPr/>
        </p:nvPicPr>
        <p:blipFill>
          <a:blip r:embed="rId4"/>
          <a:stretch>
            <a:fillRect/>
          </a:stretch>
        </p:blipFill>
        <p:spPr>
          <a:xfrm>
            <a:off x="1802012" y="2179631"/>
            <a:ext cx="8587972" cy="1321928"/>
          </a:xfrm>
          <a:prstGeom prst="rect">
            <a:avLst/>
          </a:prstGeom>
        </p:spPr>
      </p:pic>
    </p:spTree>
    <p:extLst>
      <p:ext uri="{BB962C8B-B14F-4D97-AF65-F5344CB8AC3E}">
        <p14:creationId xmlns:p14="http://schemas.microsoft.com/office/powerpoint/2010/main" val="105294666"/>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Subtitle 2">
            <a:extLst>
              <a:ext uri="{FF2B5EF4-FFF2-40B4-BE49-F238E27FC236}">
                <a16:creationId xmlns:a16="http://schemas.microsoft.com/office/drawing/2014/main" id="{BF6BB127-9D02-4E8C-BFD6-76E4F202899C}"/>
              </a:ext>
            </a:extLst>
          </p:cNvPr>
          <p:cNvSpPr>
            <a:spLocks noGrp="1"/>
          </p:cNvSpPr>
          <p:nvPr>
            <p:ph type="subTitle" idx="1"/>
          </p:nvPr>
        </p:nvSpPr>
        <p:spPr>
          <a:xfrm>
            <a:off x="1507067" y="4050833"/>
            <a:ext cx="7766936" cy="1096899"/>
          </a:xfrm>
        </p:spPr>
        <p:txBody>
          <a:bodyPr>
            <a:normAutofit/>
          </a:bodyPr>
          <a:lstStyle/>
          <a:p>
            <a:r>
              <a:rPr lang="en-US">
                <a:cs typeface="Times New Roman" panose="02020603050405020304" pitchFamily="18" charset="0"/>
              </a:rPr>
              <a:t>Cantey Technology</a:t>
            </a:r>
          </a:p>
          <a:p>
            <a:endParaRPr lang="en-US"/>
          </a:p>
        </p:txBody>
      </p:sp>
      <p:sp>
        <p:nvSpPr>
          <p:cNvPr id="2" name="Title 1">
            <a:extLst>
              <a:ext uri="{FF2B5EF4-FFF2-40B4-BE49-F238E27FC236}">
                <a16:creationId xmlns:a16="http://schemas.microsoft.com/office/drawing/2014/main" id="{DC06C3E6-D13A-43F1-A5D2-72623BBF2C6B}"/>
              </a:ext>
            </a:extLst>
          </p:cNvPr>
          <p:cNvSpPr>
            <a:spLocks noGrp="1"/>
          </p:cNvSpPr>
          <p:nvPr>
            <p:ph type="ctrTitle"/>
          </p:nvPr>
        </p:nvSpPr>
        <p:spPr>
          <a:xfrm>
            <a:off x="1507067" y="1397000"/>
            <a:ext cx="7766936" cy="2653836"/>
          </a:xfrm>
        </p:spPr>
        <p:txBody>
          <a:bodyPr>
            <a:normAutofit/>
          </a:bodyPr>
          <a:lstStyle/>
          <a:p>
            <a:r>
              <a:rPr lang="en-US">
                <a:latin typeface="+mn-lt"/>
                <a:cs typeface="Times New Roman" panose="02020603050405020304" pitchFamily="18" charset="0"/>
              </a:rPr>
              <a:t>Navigating PowerSchool</a:t>
            </a:r>
            <a:endParaRPr lang="en-US">
              <a:latin typeface="+mn-lt"/>
            </a:endParaRPr>
          </a:p>
        </p:txBody>
      </p:sp>
    </p:spTree>
    <p:extLst>
      <p:ext uri="{BB962C8B-B14F-4D97-AF65-F5344CB8AC3E}">
        <p14:creationId xmlns:p14="http://schemas.microsoft.com/office/powerpoint/2010/main" val="21629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83C5-7ADE-4556-B810-3AC19A499C4B}"/>
              </a:ext>
            </a:extLst>
          </p:cNvPr>
          <p:cNvSpPr>
            <a:spLocks noGrp="1"/>
          </p:cNvSpPr>
          <p:nvPr>
            <p:ph type="title"/>
          </p:nvPr>
        </p:nvSpPr>
        <p:spPr/>
        <p:txBody>
          <a:bodyPr/>
          <a:lstStyle/>
          <a:p>
            <a:r>
              <a:rPr lang="en-US"/>
              <a:t>About PowerSchool</a:t>
            </a:r>
          </a:p>
        </p:txBody>
      </p:sp>
      <p:sp>
        <p:nvSpPr>
          <p:cNvPr id="3" name="Content Placeholder 2">
            <a:extLst>
              <a:ext uri="{FF2B5EF4-FFF2-40B4-BE49-F238E27FC236}">
                <a16:creationId xmlns:a16="http://schemas.microsoft.com/office/drawing/2014/main" id="{E50256D9-25AC-4B24-9691-DD95986509C2}"/>
              </a:ext>
            </a:extLst>
          </p:cNvPr>
          <p:cNvSpPr>
            <a:spLocks noGrp="1"/>
          </p:cNvSpPr>
          <p:nvPr>
            <p:ph idx="1"/>
          </p:nvPr>
        </p:nvSpPr>
        <p:spPr/>
        <p:txBody>
          <a:bodyPr/>
          <a:lstStyle/>
          <a:p>
            <a:r>
              <a:rPr lang="en-US" sz="2400"/>
              <a:t>Student Information System (SIS)</a:t>
            </a:r>
          </a:p>
          <a:p>
            <a:r>
              <a:rPr lang="en-US" sz="2400"/>
              <a:t>School Funding Based on Student Data</a:t>
            </a:r>
          </a:p>
          <a:p>
            <a:r>
              <a:rPr lang="en-US" sz="2400"/>
              <a:t>Mandatory in the State of South Carolina</a:t>
            </a:r>
          </a:p>
          <a:p>
            <a:r>
              <a:rPr lang="en-US" sz="2400"/>
              <a:t>Used to report District, State, and Federal Data </a:t>
            </a:r>
          </a:p>
          <a:p>
            <a:r>
              <a:rPr lang="en-US" sz="2400"/>
              <a:t>Used by State and Federal agencies to Collect Data</a:t>
            </a:r>
          </a:p>
          <a:p>
            <a:r>
              <a:rPr lang="en-US" sz="2400"/>
              <a:t>PowerSchool 23.5 and up contains New User Interface</a:t>
            </a:r>
          </a:p>
          <a:p>
            <a:r>
              <a:rPr lang="en-US" sz="2400"/>
              <a:t>PS 23.5 –-Coming Soon--</a:t>
            </a:r>
          </a:p>
          <a:p>
            <a:endParaRPr lang="en-US" sz="2400"/>
          </a:p>
          <a:p>
            <a:endParaRPr lang="en-US" sz="2400"/>
          </a:p>
          <a:p>
            <a:pPr marL="45720" indent="0">
              <a:buNone/>
            </a:pPr>
            <a:endParaRPr lang="en-US"/>
          </a:p>
        </p:txBody>
      </p:sp>
      <p:sp>
        <p:nvSpPr>
          <p:cNvPr id="4" name="Footer Placeholder 3">
            <a:extLst>
              <a:ext uri="{FF2B5EF4-FFF2-40B4-BE49-F238E27FC236}">
                <a16:creationId xmlns:a16="http://schemas.microsoft.com/office/drawing/2014/main" id="{61E1EBAC-9A72-4BCD-AB41-8C20FB625C6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CANTEY TECHNOLOGY</a:t>
            </a:r>
          </a:p>
        </p:txBody>
      </p:sp>
      <p:sp>
        <p:nvSpPr>
          <p:cNvPr id="5" name="Slide Number Placeholder 4">
            <a:extLst>
              <a:ext uri="{FF2B5EF4-FFF2-40B4-BE49-F238E27FC236}">
                <a16:creationId xmlns:a16="http://schemas.microsoft.com/office/drawing/2014/main" id="{8D25CE4D-5399-4917-9A7D-24C21F2D3A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AA3C17-7912-46BE-A535-05756F801F3F}"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07985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A1CC-971D-4AA8-B7B6-E7A798834889}"/>
              </a:ext>
            </a:extLst>
          </p:cNvPr>
          <p:cNvSpPr>
            <a:spLocks noGrp="1"/>
          </p:cNvSpPr>
          <p:nvPr>
            <p:ph type="title"/>
          </p:nvPr>
        </p:nvSpPr>
        <p:spPr>
          <a:xfrm>
            <a:off x="4159225" y="609600"/>
            <a:ext cx="5114776" cy="1320800"/>
          </a:xfrm>
        </p:spPr>
        <p:txBody>
          <a:bodyPr>
            <a:normAutofit/>
          </a:bodyPr>
          <a:lstStyle/>
          <a:p>
            <a:r>
              <a:rPr lang="en-US">
                <a:latin typeface="Trebuchet MS" panose="020B0603020202020204" pitchFamily="34" charset="0"/>
                <a:cs typeface="Times New Roman" panose="02020603050405020304" pitchFamily="18" charset="0"/>
              </a:rPr>
              <a:t>Browser Compatibility</a:t>
            </a:r>
            <a:endParaRPr lang="en-US">
              <a:latin typeface="Trebuchet MS" panose="020B0603020202020204" pitchFamily="34" charset="0"/>
            </a:endParaRPr>
          </a:p>
        </p:txBody>
      </p:sp>
      <p:pic>
        <p:nvPicPr>
          <p:cNvPr id="5" name="Picture 4">
            <a:extLst>
              <a:ext uri="{FF2B5EF4-FFF2-40B4-BE49-F238E27FC236}">
                <a16:creationId xmlns:a16="http://schemas.microsoft.com/office/drawing/2014/main" id="{C5EBBE46-104C-4597-ABBA-6EF24A139C37}"/>
              </a:ext>
            </a:extLst>
          </p:cNvPr>
          <p:cNvPicPr>
            <a:picLocks noChangeAspect="1"/>
          </p:cNvPicPr>
          <p:nvPr/>
        </p:nvPicPr>
        <p:blipFill rotWithShape="1">
          <a:blip r:embed="rId2">
            <a:extLst>
              <a:ext uri="{28A0092B-C50C-407E-A947-70E740481C1C}">
                <a14:useLocalDpi xmlns:a14="http://schemas.microsoft.com/office/drawing/2010/main" val="0"/>
              </a:ext>
            </a:extLst>
          </a:blip>
          <a:srcRect t="25679" b="25679"/>
          <a:stretch/>
        </p:blipFill>
        <p:spPr>
          <a:xfrm>
            <a:off x="593649" y="10"/>
            <a:ext cx="343336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9" name="Picture 8">
            <a:extLst>
              <a:ext uri="{FF2B5EF4-FFF2-40B4-BE49-F238E27FC236}">
                <a16:creationId xmlns:a16="http://schemas.microsoft.com/office/drawing/2014/main" id="{113515A1-EEAC-4384-9E2A-0F5BBB9E8C9B}"/>
              </a:ext>
            </a:extLst>
          </p:cNvPr>
          <p:cNvPicPr>
            <a:picLocks noChangeAspect="1"/>
          </p:cNvPicPr>
          <p:nvPr/>
        </p:nvPicPr>
        <p:blipFill rotWithShape="1">
          <a:blip r:embed="rId3">
            <a:extLst>
              <a:ext uri="{28A0092B-C50C-407E-A947-70E740481C1C}">
                <a14:useLocalDpi xmlns:a14="http://schemas.microsoft.com/office/drawing/2010/main" val="0"/>
              </a:ext>
            </a:extLst>
          </a:blip>
          <a:srcRect t="25851" b="25851"/>
          <a:stretch/>
        </p:blipFill>
        <p:spPr>
          <a:xfrm>
            <a:off x="338691" y="1714500"/>
            <a:ext cx="3432113"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11" name="Picture 10">
            <a:extLst>
              <a:ext uri="{FF2B5EF4-FFF2-40B4-BE49-F238E27FC236}">
                <a16:creationId xmlns:a16="http://schemas.microsoft.com/office/drawing/2014/main" id="{1D6FC479-54F1-49C4-BFE3-49DAE681A072}"/>
              </a:ext>
            </a:extLst>
          </p:cNvPr>
          <p:cNvPicPr>
            <a:picLocks noChangeAspect="1"/>
          </p:cNvPicPr>
          <p:nvPr/>
        </p:nvPicPr>
        <p:blipFill rotWithShape="1">
          <a:blip r:embed="rId4">
            <a:extLst>
              <a:ext uri="{28A0092B-C50C-407E-A947-70E740481C1C}">
                <a14:useLocalDpi xmlns:a14="http://schemas.microsoft.com/office/drawing/2010/main" val="0"/>
              </a:ext>
            </a:extLst>
          </a:blip>
          <a:srcRect t="23320" b="23320"/>
          <a:stretch/>
        </p:blipFill>
        <p:spPr>
          <a:xfrm>
            <a:off x="83733" y="3429000"/>
            <a:ext cx="3430976"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7" name="Picture 6">
            <a:extLst>
              <a:ext uri="{FF2B5EF4-FFF2-40B4-BE49-F238E27FC236}">
                <a16:creationId xmlns:a16="http://schemas.microsoft.com/office/drawing/2014/main" id="{D9FC9566-330F-4614-974B-3135D1C76C1E}"/>
              </a:ext>
            </a:extLst>
          </p:cNvPr>
          <p:cNvPicPr>
            <a:picLocks noChangeAspect="1"/>
          </p:cNvPicPr>
          <p:nvPr/>
        </p:nvPicPr>
        <p:blipFill rotWithShape="1">
          <a:blip r:embed="rId5">
            <a:extLst>
              <a:ext uri="{28A0092B-C50C-407E-A947-70E740481C1C}">
                <a14:useLocalDpi xmlns:a14="http://schemas.microsoft.com/office/drawing/2010/main" val="0"/>
              </a:ext>
            </a:extLst>
          </a:blip>
          <a:srcRect t="18397" b="18397"/>
          <a:stretch/>
        </p:blipFill>
        <p:spPr>
          <a:xfrm>
            <a:off x="-10633" y="5127992"/>
            <a:ext cx="3271564"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47" name="Isosceles Triangle 30">
            <a:extLst>
              <a:ext uri="{FF2B5EF4-FFF2-40B4-BE49-F238E27FC236}">
                <a16:creationId xmlns:a16="http://schemas.microsoft.com/office/drawing/2014/main" id="{E09C6EA1-A72F-431C-A81E-14B793A2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8" name="Straight Connector 17">
            <a:extLst>
              <a:ext uri="{FF2B5EF4-FFF2-40B4-BE49-F238E27FC236}">
                <a16:creationId xmlns:a16="http://schemas.microsoft.com/office/drawing/2014/main" id="{F335CC31-F319-461D-9045-F34BF78A2F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712" y="1714500"/>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19">
            <a:extLst>
              <a:ext uri="{FF2B5EF4-FFF2-40B4-BE49-F238E27FC236}">
                <a16:creationId xmlns:a16="http://schemas.microsoft.com/office/drawing/2014/main" id="{B7BCA152-E42A-42E3-8DE8-3C8B59DCB8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088" y="3421959"/>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21">
            <a:extLst>
              <a:ext uri="{FF2B5EF4-FFF2-40B4-BE49-F238E27FC236}">
                <a16:creationId xmlns:a16="http://schemas.microsoft.com/office/drawing/2014/main" id="{041DA940-D863-420D-A3F8-9F997C09F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950" y="5127992"/>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Isosceles Triangle 30">
            <a:extLst>
              <a:ext uri="{FF2B5EF4-FFF2-40B4-BE49-F238E27FC236}">
                <a16:creationId xmlns:a16="http://schemas.microsoft.com/office/drawing/2014/main" id="{56E4DBE8-15E2-4BA3-B171-C959C9CD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4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4402A3B-0029-4039-A141-4AE49DE4317F}"/>
              </a:ext>
            </a:extLst>
          </p:cNvPr>
          <p:cNvSpPr>
            <a:spLocks noGrp="1"/>
          </p:cNvSpPr>
          <p:nvPr>
            <p:ph idx="1"/>
          </p:nvPr>
        </p:nvSpPr>
        <p:spPr>
          <a:xfrm>
            <a:off x="4159225" y="2160589"/>
            <a:ext cx="5114776" cy="3880773"/>
          </a:xfrm>
        </p:spPr>
        <p:txBody>
          <a:bodyPr>
            <a:normAutofit/>
          </a:bodyPr>
          <a:lstStyle/>
          <a:p>
            <a:pPr marL="571500" indent="-571500"/>
            <a:r>
              <a:rPr lang="en-US" b="1">
                <a:latin typeface="Trebuchet MS" panose="020B0603020202020204" pitchFamily="34" charset="0"/>
                <a:cs typeface="Times New Roman" panose="02020603050405020304" pitchFamily="18" charset="0"/>
              </a:rPr>
              <a:t>Google Chrome</a:t>
            </a:r>
            <a:r>
              <a:rPr lang="en-US">
                <a:latin typeface="Trebuchet MS" panose="020B0603020202020204" pitchFamily="34" charset="0"/>
                <a:cs typeface="Times New Roman" panose="02020603050405020304" pitchFamily="18" charset="0"/>
              </a:rPr>
              <a:t> - Recommended</a:t>
            </a:r>
          </a:p>
          <a:p>
            <a:pPr marL="571500" indent="-571500"/>
            <a:endParaRPr lang="en-US" b="1">
              <a:latin typeface="Times New Roman" panose="02020603050405020304" pitchFamily="18" charset="0"/>
              <a:cs typeface="Times New Roman" panose="02020603050405020304" pitchFamily="18" charset="0"/>
            </a:endParaRPr>
          </a:p>
          <a:p>
            <a:pPr marL="571500" indent="-571500"/>
            <a:r>
              <a:rPr lang="en-US" b="1">
                <a:latin typeface="Trebuchet MS" panose="020B0603020202020204" pitchFamily="34" charset="0"/>
                <a:cs typeface="Times New Roman" panose="02020603050405020304" pitchFamily="18" charset="0"/>
              </a:rPr>
              <a:t>Firefox Mozilla</a:t>
            </a:r>
          </a:p>
          <a:p>
            <a:pPr marL="571500" indent="-571500"/>
            <a:endParaRPr lang="en-US" b="1">
              <a:latin typeface="Times New Roman" panose="02020603050405020304" pitchFamily="18" charset="0"/>
              <a:cs typeface="Times New Roman" panose="02020603050405020304" pitchFamily="18" charset="0"/>
            </a:endParaRPr>
          </a:p>
          <a:p>
            <a:pPr marL="571500" indent="-571500"/>
            <a:r>
              <a:rPr lang="en-US" b="1">
                <a:latin typeface="Trebuchet MS" panose="020B0603020202020204" pitchFamily="34" charset="0"/>
                <a:cs typeface="Times New Roman" panose="02020603050405020304" pitchFamily="18" charset="0"/>
              </a:rPr>
              <a:t>Safari </a:t>
            </a:r>
          </a:p>
          <a:p>
            <a:pPr marL="571500" indent="-571500"/>
            <a:endParaRPr lang="en-US" b="1">
              <a:latin typeface="Times New Roman" panose="02020603050405020304" pitchFamily="18" charset="0"/>
              <a:cs typeface="Times New Roman" panose="02020603050405020304" pitchFamily="18" charset="0"/>
            </a:endParaRPr>
          </a:p>
          <a:p>
            <a:pPr marL="571500" indent="-571500"/>
            <a:r>
              <a:rPr lang="en-US" b="1">
                <a:latin typeface="Trebuchet MS" panose="020B0603020202020204" pitchFamily="34" charset="0"/>
                <a:cs typeface="Times New Roman" panose="02020603050405020304" pitchFamily="18" charset="0"/>
              </a:rPr>
              <a:t>Microsoft Edge</a:t>
            </a:r>
          </a:p>
          <a:p>
            <a:endParaRPr lang="en-US"/>
          </a:p>
        </p:txBody>
      </p:sp>
      <p:sp>
        <p:nvSpPr>
          <p:cNvPr id="6" name="Slide Number Placeholder 5">
            <a:extLst>
              <a:ext uri="{FF2B5EF4-FFF2-40B4-BE49-F238E27FC236}">
                <a16:creationId xmlns:a16="http://schemas.microsoft.com/office/drawing/2014/main" id="{C735AF98-24A4-48B8-8647-BFE8EE8AE272}"/>
              </a:ext>
            </a:extLst>
          </p:cNvPr>
          <p:cNvSpPr>
            <a:spLocks noGrp="1"/>
          </p:cNvSpPr>
          <p:nvPr>
            <p:ph type="sldNum" sz="quarter" idx="12"/>
          </p:nvPr>
        </p:nvSpPr>
        <p:spPr>
          <a:xfrm>
            <a:off x="8590663" y="6041362"/>
            <a:ext cx="683339"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2AA3C17-7912-46BE-A535-05756F801F3F}"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54</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384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47" name="Group 4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48" name="Straight Connector 4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5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5">
            <a:extLst>
              <a:ext uri="{FF2B5EF4-FFF2-40B4-BE49-F238E27FC236}">
                <a16:creationId xmlns:a16="http://schemas.microsoft.com/office/drawing/2014/main" id="{5F64F71C-3FAB-7849-E144-96F3817316A2}"/>
              </a:ext>
            </a:extLst>
          </p:cNvPr>
          <p:cNvSpPr txBox="1">
            <a:spLocks noGrp="1"/>
          </p:cNvSpPr>
          <p:nvPr>
            <p:ph type="title"/>
          </p:nvPr>
        </p:nvSpPr>
        <p:spPr>
          <a:xfrm>
            <a:off x="677334" y="4765972"/>
            <a:ext cx="8596668" cy="1320800"/>
          </a:xfrm>
          <a:prstGeom prst="rect">
            <a:avLst/>
          </a:prstGeom>
        </p:spPr>
        <p:txBody>
          <a:bodyPr rtlCol="0" anchor="ctr">
            <a:normAutofit/>
          </a:bodyPr>
          <a:lstStyle/>
          <a:p>
            <a:r>
              <a:rPr lang="en-US" sz="4400">
                <a:solidFill>
                  <a:schemeClr val="bg1"/>
                </a:solidFill>
                <a:latin typeface="Trebuchet MS" panose="020B0603020202020204" pitchFamily="34" charset="0"/>
              </a:rPr>
              <a:t>PowerSchool Data Life Cycle</a:t>
            </a:r>
          </a:p>
        </p:txBody>
      </p:sp>
      <p:sp useBgFill="1">
        <p:nvSpPr>
          <p:cNvPr id="58" name="Rectangle 5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Footer Placeholder 3">
            <a:extLst>
              <a:ext uri="{FF2B5EF4-FFF2-40B4-BE49-F238E27FC236}">
                <a16:creationId xmlns:a16="http://schemas.microsoft.com/office/drawing/2014/main" id="{B7E2682E-F818-50B1-F486-2A8BAB5B7759}"/>
              </a:ext>
            </a:extLst>
          </p:cNvPr>
          <p:cNvSpPr>
            <a:spLocks noGrp="1"/>
          </p:cNvSpPr>
          <p:nvPr>
            <p:ph type="ftr" sz="quarter" idx="11"/>
          </p:nvPr>
        </p:nvSpPr>
        <p:spPr>
          <a:xfrm>
            <a:off x="677334" y="6041362"/>
            <a:ext cx="6297612"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white"/>
                </a:solidFill>
                <a:effectLst/>
                <a:uLnTx/>
                <a:uFillTx/>
                <a:latin typeface="Trebuchet MS" panose="020B0603020202020204"/>
                <a:ea typeface="+mn-ea"/>
                <a:cs typeface="+mn-cs"/>
              </a:rPr>
              <a:t>CANTEY TECHNOLOGY</a:t>
            </a:r>
          </a:p>
        </p:txBody>
      </p:sp>
      <p:sp>
        <p:nvSpPr>
          <p:cNvPr id="5" name="Slide Number Placeholder 4">
            <a:extLst>
              <a:ext uri="{FF2B5EF4-FFF2-40B4-BE49-F238E27FC236}">
                <a16:creationId xmlns:a16="http://schemas.microsoft.com/office/drawing/2014/main" id="{9341A797-1893-A8D2-B183-B658B45851D6}"/>
              </a:ext>
            </a:extLst>
          </p:cNvPr>
          <p:cNvSpPr>
            <a:spLocks noGrp="1"/>
          </p:cNvSpPr>
          <p:nvPr>
            <p:ph type="sldNum" sz="quarter" idx="12"/>
          </p:nvPr>
        </p:nvSpPr>
        <p:spPr>
          <a:xfrm>
            <a:off x="8590663" y="6041362"/>
            <a:ext cx="683339"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2AA3C17-7912-46BE-A535-05756F801F3F}" type="slidenum">
              <a:rPr kumimoji="0" lang="en-US" sz="900" b="0" i="0" u="none" strike="noStrike" kern="1200" cap="none" spc="0" normalizeH="0" baseline="0" noProof="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55</a:t>
            </a:fld>
            <a:endParaRPr kumimoji="0" lang="en-US" sz="9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Content Placeholder 8">
            <a:extLst>
              <a:ext uri="{FF2B5EF4-FFF2-40B4-BE49-F238E27FC236}">
                <a16:creationId xmlns:a16="http://schemas.microsoft.com/office/drawing/2014/main" id="{CEC6BCD7-4C3B-E2E5-1306-E3B008B307E5}"/>
              </a:ext>
            </a:extLst>
          </p:cNvPr>
          <p:cNvSpPr>
            <a:spLocks noGrp="1"/>
          </p:cNvSpPr>
          <p:nvPr>
            <p:ph idx="1"/>
          </p:nvPr>
        </p:nvSpPr>
        <p:spPr>
          <a:xfrm>
            <a:off x="369455" y="574001"/>
            <a:ext cx="11203709" cy="3546488"/>
          </a:xfrm>
        </p:spPr>
        <p:txBody>
          <a:bodyPr/>
          <a:lstStyle/>
          <a:p>
            <a:pPr lvl="0"/>
            <a:endParaRPr lang="en-US"/>
          </a:p>
          <a:p>
            <a:pPr lvl="1"/>
            <a:endParaRPr lang="en-US"/>
          </a:p>
          <a:p>
            <a:pPr lvl="1"/>
            <a:endParaRPr lang="en-US"/>
          </a:p>
          <a:p>
            <a:pPr marL="0" indent="0">
              <a:buNone/>
            </a:pPr>
            <a:endParaRPr lang="en-US"/>
          </a:p>
        </p:txBody>
      </p:sp>
      <p:sp>
        <p:nvSpPr>
          <p:cNvPr id="10" name="Freeform: Shape 9">
            <a:extLst>
              <a:ext uri="{FF2B5EF4-FFF2-40B4-BE49-F238E27FC236}">
                <a16:creationId xmlns:a16="http://schemas.microsoft.com/office/drawing/2014/main" id="{B335D904-C1CC-BE1B-67EB-F28CD9A6B954}"/>
              </a:ext>
            </a:extLst>
          </p:cNvPr>
          <p:cNvSpPr/>
          <p:nvPr/>
        </p:nvSpPr>
        <p:spPr>
          <a:xfrm>
            <a:off x="4697196" y="116445"/>
            <a:ext cx="2277750" cy="1446371"/>
          </a:xfrm>
          <a:custGeom>
            <a:avLst/>
            <a:gdLst>
              <a:gd name="connsiteX0" fmla="*/ 0 w 2277750"/>
              <a:gd name="connsiteY0" fmla="*/ 144637 h 1446371"/>
              <a:gd name="connsiteX1" fmla="*/ 144637 w 2277750"/>
              <a:gd name="connsiteY1" fmla="*/ 0 h 1446371"/>
              <a:gd name="connsiteX2" fmla="*/ 2133113 w 2277750"/>
              <a:gd name="connsiteY2" fmla="*/ 0 h 1446371"/>
              <a:gd name="connsiteX3" fmla="*/ 2277750 w 2277750"/>
              <a:gd name="connsiteY3" fmla="*/ 144637 h 1446371"/>
              <a:gd name="connsiteX4" fmla="*/ 2277750 w 2277750"/>
              <a:gd name="connsiteY4" fmla="*/ 1301734 h 1446371"/>
              <a:gd name="connsiteX5" fmla="*/ 2133113 w 2277750"/>
              <a:gd name="connsiteY5" fmla="*/ 1446371 h 1446371"/>
              <a:gd name="connsiteX6" fmla="*/ 144637 w 2277750"/>
              <a:gd name="connsiteY6" fmla="*/ 1446371 h 1446371"/>
              <a:gd name="connsiteX7" fmla="*/ 0 w 2277750"/>
              <a:gd name="connsiteY7" fmla="*/ 1301734 h 1446371"/>
              <a:gd name="connsiteX8" fmla="*/ 0 w 2277750"/>
              <a:gd name="connsiteY8" fmla="*/ 144637 h 14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750" h="1446371">
                <a:moveTo>
                  <a:pt x="0" y="144637"/>
                </a:moveTo>
                <a:cubicBezTo>
                  <a:pt x="0" y="64756"/>
                  <a:pt x="64756" y="0"/>
                  <a:pt x="144637" y="0"/>
                </a:cubicBezTo>
                <a:lnTo>
                  <a:pt x="2133113" y="0"/>
                </a:lnTo>
                <a:cubicBezTo>
                  <a:pt x="2212994" y="0"/>
                  <a:pt x="2277750" y="64756"/>
                  <a:pt x="2277750" y="144637"/>
                </a:cubicBezTo>
                <a:lnTo>
                  <a:pt x="2277750" y="1301734"/>
                </a:lnTo>
                <a:cubicBezTo>
                  <a:pt x="2277750" y="1381615"/>
                  <a:pt x="2212994" y="1446371"/>
                  <a:pt x="2133113" y="1446371"/>
                </a:cubicBezTo>
                <a:lnTo>
                  <a:pt x="144637" y="1446371"/>
                </a:lnTo>
                <a:cubicBezTo>
                  <a:pt x="64756" y="1446371"/>
                  <a:pt x="0" y="1381615"/>
                  <a:pt x="0" y="1301734"/>
                </a:cubicBezTo>
                <a:lnTo>
                  <a:pt x="0" y="1446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8083" tIns="88083" rIns="88083" bIns="8808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black">
                    <a:hueOff val="0"/>
                    <a:satOff val="0"/>
                    <a:lumOff val="0"/>
                    <a:alphaOff val="0"/>
                  </a:prstClr>
                </a:solidFill>
                <a:effectLst/>
                <a:uLnTx/>
                <a:uFillTx/>
                <a:latin typeface="Trebuchet MS" panose="020B0603020202020204"/>
                <a:ea typeface="+mn-ea"/>
                <a:cs typeface="+mn-cs"/>
              </a:rPr>
              <a:t>PowerSchool</a:t>
            </a: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black">
                    <a:hueOff val="0"/>
                    <a:satOff val="0"/>
                    <a:lumOff val="0"/>
                    <a:alphaOff val="0"/>
                  </a:prstClr>
                </a:solidFill>
                <a:effectLst/>
                <a:uLnTx/>
                <a:uFillTx/>
                <a:latin typeface="Trebuchet MS" panose="020B0603020202020204"/>
                <a:ea typeface="+mn-ea"/>
                <a:cs typeface="+mn-cs"/>
              </a:rPr>
              <a:t>(School PS Admin)</a:t>
            </a:r>
            <a:endParaRPr kumimoji="0" lang="en-US" sz="1400" b="0" i="0" u="none" strike="noStrike" kern="1200" cap="none" spc="0" normalizeH="0" baseline="0" noProof="0">
              <a:ln>
                <a:noFill/>
              </a:ln>
              <a:solidFill>
                <a:prstClr val="black">
                  <a:hueOff val="0"/>
                  <a:satOff val="0"/>
                  <a:lumOff val="0"/>
                  <a:alphaOff val="0"/>
                </a:prstClr>
              </a:solidFill>
              <a:effectLst/>
              <a:uLnTx/>
              <a:uFillTx/>
              <a:latin typeface="Trebuchet MS" panose="020B0603020202020204"/>
              <a:ea typeface="+mn-ea"/>
              <a:cs typeface="+mn-cs"/>
            </a:endParaRPr>
          </a:p>
        </p:txBody>
      </p:sp>
      <p:sp>
        <p:nvSpPr>
          <p:cNvPr id="11" name="Freeform: Shape 10">
            <a:extLst>
              <a:ext uri="{FF2B5EF4-FFF2-40B4-BE49-F238E27FC236}">
                <a16:creationId xmlns:a16="http://schemas.microsoft.com/office/drawing/2014/main" id="{F43B36C4-FBE9-95EC-F6F7-354562EED004}"/>
              </a:ext>
            </a:extLst>
          </p:cNvPr>
          <p:cNvSpPr/>
          <p:nvPr/>
        </p:nvSpPr>
        <p:spPr>
          <a:xfrm>
            <a:off x="1339869" y="2770409"/>
            <a:ext cx="2277750" cy="1446371"/>
          </a:xfrm>
          <a:custGeom>
            <a:avLst/>
            <a:gdLst>
              <a:gd name="connsiteX0" fmla="*/ 0 w 2277750"/>
              <a:gd name="connsiteY0" fmla="*/ 144637 h 1446371"/>
              <a:gd name="connsiteX1" fmla="*/ 144637 w 2277750"/>
              <a:gd name="connsiteY1" fmla="*/ 0 h 1446371"/>
              <a:gd name="connsiteX2" fmla="*/ 2133113 w 2277750"/>
              <a:gd name="connsiteY2" fmla="*/ 0 h 1446371"/>
              <a:gd name="connsiteX3" fmla="*/ 2277750 w 2277750"/>
              <a:gd name="connsiteY3" fmla="*/ 144637 h 1446371"/>
              <a:gd name="connsiteX4" fmla="*/ 2277750 w 2277750"/>
              <a:gd name="connsiteY4" fmla="*/ 1301734 h 1446371"/>
              <a:gd name="connsiteX5" fmla="*/ 2133113 w 2277750"/>
              <a:gd name="connsiteY5" fmla="*/ 1446371 h 1446371"/>
              <a:gd name="connsiteX6" fmla="*/ 144637 w 2277750"/>
              <a:gd name="connsiteY6" fmla="*/ 1446371 h 1446371"/>
              <a:gd name="connsiteX7" fmla="*/ 0 w 2277750"/>
              <a:gd name="connsiteY7" fmla="*/ 1301734 h 1446371"/>
              <a:gd name="connsiteX8" fmla="*/ 0 w 2277750"/>
              <a:gd name="connsiteY8" fmla="*/ 144637 h 14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750" h="1446371">
                <a:moveTo>
                  <a:pt x="0" y="144637"/>
                </a:moveTo>
                <a:cubicBezTo>
                  <a:pt x="0" y="64756"/>
                  <a:pt x="64756" y="0"/>
                  <a:pt x="144637" y="0"/>
                </a:cubicBezTo>
                <a:lnTo>
                  <a:pt x="2133113" y="0"/>
                </a:lnTo>
                <a:cubicBezTo>
                  <a:pt x="2212994" y="0"/>
                  <a:pt x="2277750" y="64756"/>
                  <a:pt x="2277750" y="144637"/>
                </a:cubicBezTo>
                <a:lnTo>
                  <a:pt x="2277750" y="1301734"/>
                </a:lnTo>
                <a:cubicBezTo>
                  <a:pt x="2277750" y="1381615"/>
                  <a:pt x="2212994" y="1446371"/>
                  <a:pt x="2133113" y="1446371"/>
                </a:cubicBezTo>
                <a:lnTo>
                  <a:pt x="144637" y="1446371"/>
                </a:lnTo>
                <a:cubicBezTo>
                  <a:pt x="64756" y="1446371"/>
                  <a:pt x="0" y="1381615"/>
                  <a:pt x="0" y="1301734"/>
                </a:cubicBezTo>
                <a:lnTo>
                  <a:pt x="0" y="1446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8083" tIns="88083" rIns="88083" bIns="8808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Trebuchet MS" panose="020B0603020202020204"/>
                <a:ea typeface="+mn-ea"/>
                <a:cs typeface="+mn-cs"/>
              </a:rPr>
              <a:t>On a nightly basis, data from PowerSchool is sent to Enrich servers.</a:t>
            </a:r>
          </a:p>
        </p:txBody>
      </p:sp>
      <p:sp>
        <p:nvSpPr>
          <p:cNvPr id="25" name="Freeform: Shape 24">
            <a:extLst>
              <a:ext uri="{FF2B5EF4-FFF2-40B4-BE49-F238E27FC236}">
                <a16:creationId xmlns:a16="http://schemas.microsoft.com/office/drawing/2014/main" id="{38D5A648-7C3D-4BA7-EFBC-A3BCDB72C6A5}"/>
              </a:ext>
            </a:extLst>
          </p:cNvPr>
          <p:cNvSpPr/>
          <p:nvPr/>
        </p:nvSpPr>
        <p:spPr>
          <a:xfrm>
            <a:off x="4868064" y="2863088"/>
            <a:ext cx="2277750" cy="1446371"/>
          </a:xfrm>
          <a:custGeom>
            <a:avLst/>
            <a:gdLst>
              <a:gd name="connsiteX0" fmla="*/ 0 w 2277750"/>
              <a:gd name="connsiteY0" fmla="*/ 144637 h 1446371"/>
              <a:gd name="connsiteX1" fmla="*/ 144637 w 2277750"/>
              <a:gd name="connsiteY1" fmla="*/ 0 h 1446371"/>
              <a:gd name="connsiteX2" fmla="*/ 2133113 w 2277750"/>
              <a:gd name="connsiteY2" fmla="*/ 0 h 1446371"/>
              <a:gd name="connsiteX3" fmla="*/ 2277750 w 2277750"/>
              <a:gd name="connsiteY3" fmla="*/ 144637 h 1446371"/>
              <a:gd name="connsiteX4" fmla="*/ 2277750 w 2277750"/>
              <a:gd name="connsiteY4" fmla="*/ 1301734 h 1446371"/>
              <a:gd name="connsiteX5" fmla="*/ 2133113 w 2277750"/>
              <a:gd name="connsiteY5" fmla="*/ 1446371 h 1446371"/>
              <a:gd name="connsiteX6" fmla="*/ 144637 w 2277750"/>
              <a:gd name="connsiteY6" fmla="*/ 1446371 h 1446371"/>
              <a:gd name="connsiteX7" fmla="*/ 0 w 2277750"/>
              <a:gd name="connsiteY7" fmla="*/ 1301734 h 1446371"/>
              <a:gd name="connsiteX8" fmla="*/ 0 w 2277750"/>
              <a:gd name="connsiteY8" fmla="*/ 144637 h 14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750" h="1446371">
                <a:moveTo>
                  <a:pt x="0" y="144637"/>
                </a:moveTo>
                <a:cubicBezTo>
                  <a:pt x="0" y="64756"/>
                  <a:pt x="64756" y="0"/>
                  <a:pt x="144637" y="0"/>
                </a:cubicBezTo>
                <a:lnTo>
                  <a:pt x="2133113" y="0"/>
                </a:lnTo>
                <a:cubicBezTo>
                  <a:pt x="2212994" y="0"/>
                  <a:pt x="2277750" y="64756"/>
                  <a:pt x="2277750" y="144637"/>
                </a:cubicBezTo>
                <a:lnTo>
                  <a:pt x="2277750" y="1301734"/>
                </a:lnTo>
                <a:cubicBezTo>
                  <a:pt x="2277750" y="1381615"/>
                  <a:pt x="2212994" y="1446371"/>
                  <a:pt x="2133113" y="1446371"/>
                </a:cubicBezTo>
                <a:lnTo>
                  <a:pt x="144637" y="1446371"/>
                </a:lnTo>
                <a:cubicBezTo>
                  <a:pt x="64756" y="1446371"/>
                  <a:pt x="0" y="1381615"/>
                  <a:pt x="0" y="1301734"/>
                </a:cubicBezTo>
                <a:lnTo>
                  <a:pt x="0" y="1446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8083" tIns="88083" rIns="88083" bIns="8808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Trebuchet MS" panose="020B0603020202020204"/>
                <a:ea typeface="+mn-ea"/>
                <a:cs typeface="+mn-cs"/>
              </a:rPr>
              <a:t>After being collected, data from Enrich is sent to the SCDE.</a:t>
            </a:r>
          </a:p>
        </p:txBody>
      </p:sp>
      <p:sp>
        <p:nvSpPr>
          <p:cNvPr id="36" name="Freeform: Shape 35">
            <a:extLst>
              <a:ext uri="{FF2B5EF4-FFF2-40B4-BE49-F238E27FC236}">
                <a16:creationId xmlns:a16="http://schemas.microsoft.com/office/drawing/2014/main" id="{85EDD124-90CF-5D76-5DBD-B61C4911E68D}"/>
              </a:ext>
            </a:extLst>
          </p:cNvPr>
          <p:cNvSpPr/>
          <p:nvPr/>
        </p:nvSpPr>
        <p:spPr>
          <a:xfrm>
            <a:off x="8013780" y="2855779"/>
            <a:ext cx="2277750" cy="1446371"/>
          </a:xfrm>
          <a:custGeom>
            <a:avLst/>
            <a:gdLst>
              <a:gd name="connsiteX0" fmla="*/ 0 w 2277750"/>
              <a:gd name="connsiteY0" fmla="*/ 144637 h 1446371"/>
              <a:gd name="connsiteX1" fmla="*/ 144637 w 2277750"/>
              <a:gd name="connsiteY1" fmla="*/ 0 h 1446371"/>
              <a:gd name="connsiteX2" fmla="*/ 2133113 w 2277750"/>
              <a:gd name="connsiteY2" fmla="*/ 0 h 1446371"/>
              <a:gd name="connsiteX3" fmla="*/ 2277750 w 2277750"/>
              <a:gd name="connsiteY3" fmla="*/ 144637 h 1446371"/>
              <a:gd name="connsiteX4" fmla="*/ 2277750 w 2277750"/>
              <a:gd name="connsiteY4" fmla="*/ 1301734 h 1446371"/>
              <a:gd name="connsiteX5" fmla="*/ 2133113 w 2277750"/>
              <a:gd name="connsiteY5" fmla="*/ 1446371 h 1446371"/>
              <a:gd name="connsiteX6" fmla="*/ 144637 w 2277750"/>
              <a:gd name="connsiteY6" fmla="*/ 1446371 h 1446371"/>
              <a:gd name="connsiteX7" fmla="*/ 0 w 2277750"/>
              <a:gd name="connsiteY7" fmla="*/ 1301734 h 1446371"/>
              <a:gd name="connsiteX8" fmla="*/ 0 w 2277750"/>
              <a:gd name="connsiteY8" fmla="*/ 144637 h 14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7750" h="1446371">
                <a:moveTo>
                  <a:pt x="0" y="144637"/>
                </a:moveTo>
                <a:cubicBezTo>
                  <a:pt x="0" y="64756"/>
                  <a:pt x="64756" y="0"/>
                  <a:pt x="144637" y="0"/>
                </a:cubicBezTo>
                <a:lnTo>
                  <a:pt x="2133113" y="0"/>
                </a:lnTo>
                <a:cubicBezTo>
                  <a:pt x="2212994" y="0"/>
                  <a:pt x="2277750" y="64756"/>
                  <a:pt x="2277750" y="144637"/>
                </a:cubicBezTo>
                <a:lnTo>
                  <a:pt x="2277750" y="1301734"/>
                </a:lnTo>
                <a:cubicBezTo>
                  <a:pt x="2277750" y="1381615"/>
                  <a:pt x="2212994" y="1446371"/>
                  <a:pt x="2133113" y="1446371"/>
                </a:cubicBezTo>
                <a:lnTo>
                  <a:pt x="144637" y="1446371"/>
                </a:lnTo>
                <a:cubicBezTo>
                  <a:pt x="64756" y="1446371"/>
                  <a:pt x="0" y="1381615"/>
                  <a:pt x="0" y="1301734"/>
                </a:cubicBezTo>
                <a:lnTo>
                  <a:pt x="0" y="14463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8083" tIns="88083" rIns="88083" bIns="8808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hueOff val="0"/>
                    <a:satOff val="0"/>
                    <a:lumOff val="0"/>
                    <a:alphaOff val="0"/>
                  </a:prstClr>
                </a:solidFill>
                <a:effectLst/>
                <a:uLnTx/>
                <a:uFillTx/>
                <a:latin typeface="Trebuchet MS" panose="020B0603020202020204"/>
                <a:ea typeface="+mn-ea"/>
                <a:cs typeface="+mn-cs"/>
              </a:rPr>
              <a:t>Through the SUNS Plugin, basic student demographic info (when populated), will sync to the SUNS database.  The plugin will try to locate or create a student’s SUNS number and then sync it back to the PS server.</a:t>
            </a:r>
          </a:p>
        </p:txBody>
      </p:sp>
      <p:cxnSp>
        <p:nvCxnSpPr>
          <p:cNvPr id="41" name="Straight Arrow Connector 40">
            <a:extLst>
              <a:ext uri="{FF2B5EF4-FFF2-40B4-BE49-F238E27FC236}">
                <a16:creationId xmlns:a16="http://schemas.microsoft.com/office/drawing/2014/main" id="{425234FD-D9F8-4890-1820-53A868F07C68}"/>
              </a:ext>
            </a:extLst>
          </p:cNvPr>
          <p:cNvCxnSpPr>
            <a:cxnSpLocks/>
          </p:cNvCxnSpPr>
          <p:nvPr/>
        </p:nvCxnSpPr>
        <p:spPr>
          <a:xfrm>
            <a:off x="7134290" y="1733410"/>
            <a:ext cx="1543262" cy="103338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5F2A19-74C3-A7DF-591C-DC28976A2D8D}"/>
              </a:ext>
            </a:extLst>
          </p:cNvPr>
          <p:cNvCxnSpPr>
            <a:cxnSpLocks/>
          </p:cNvCxnSpPr>
          <p:nvPr/>
        </p:nvCxnSpPr>
        <p:spPr>
          <a:xfrm flipH="1">
            <a:off x="3187948" y="1562816"/>
            <a:ext cx="1413068" cy="1132008"/>
          </a:xfrm>
          <a:prstGeom prst="straightConnector1">
            <a:avLst/>
          </a:prstGeom>
          <a:ln w="47625" cmpd="sng">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FC93581-A319-321A-5187-72094159C485}"/>
              </a:ext>
            </a:extLst>
          </p:cNvPr>
          <p:cNvCxnSpPr>
            <a:cxnSpLocks/>
          </p:cNvCxnSpPr>
          <p:nvPr/>
        </p:nvCxnSpPr>
        <p:spPr>
          <a:xfrm>
            <a:off x="3685310" y="3475122"/>
            <a:ext cx="1127227" cy="18472"/>
          </a:xfrm>
          <a:prstGeom prst="straightConnector1">
            <a:avLst/>
          </a:prstGeom>
          <a:ln w="47625">
            <a:solidFill>
              <a:schemeClr val="accent1">
                <a:tint val="95000"/>
                <a:shade val="95000"/>
                <a:satMod val="120000"/>
                <a:alpha val="92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33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E45-927C-491C-B2A4-6A6551E9851B}"/>
              </a:ext>
            </a:extLst>
          </p:cNvPr>
          <p:cNvSpPr>
            <a:spLocks noGrp="1"/>
          </p:cNvSpPr>
          <p:nvPr>
            <p:ph type="title"/>
          </p:nvPr>
        </p:nvSpPr>
        <p:spPr>
          <a:xfrm>
            <a:off x="5536734" y="609600"/>
            <a:ext cx="3737268" cy="1320800"/>
          </a:xfrm>
        </p:spPr>
        <p:txBody>
          <a:bodyPr>
            <a:normAutofit/>
          </a:bodyPr>
          <a:lstStyle/>
          <a:p>
            <a:r>
              <a:rPr lang="en-US">
                <a:latin typeface="Trebuchet MS" panose="020B0603020202020204" pitchFamily="34" charset="0"/>
                <a:cs typeface="Times New Roman" panose="02020603050405020304" pitchFamily="18" charset="0"/>
              </a:rPr>
              <a:t>PowerSchool Portal URLs</a:t>
            </a:r>
            <a:endParaRPr lang="en-US">
              <a:latin typeface="Trebuchet MS" panose="020B0603020202020204" pitchFamily="34" charset="0"/>
            </a:endParaRPr>
          </a:p>
        </p:txBody>
      </p:sp>
      <p:sp>
        <p:nvSpPr>
          <p:cNvPr id="3" name="Content Placeholder 2">
            <a:extLst>
              <a:ext uri="{FF2B5EF4-FFF2-40B4-BE49-F238E27FC236}">
                <a16:creationId xmlns:a16="http://schemas.microsoft.com/office/drawing/2014/main" id="{6A693E3B-ECDF-468A-BEE5-0F43BBFE92CD}"/>
              </a:ext>
            </a:extLst>
          </p:cNvPr>
          <p:cNvSpPr>
            <a:spLocks noGrp="1"/>
          </p:cNvSpPr>
          <p:nvPr>
            <p:ph idx="1"/>
          </p:nvPr>
        </p:nvSpPr>
        <p:spPr>
          <a:xfrm>
            <a:off x="5209563" y="2160589"/>
            <a:ext cx="5864837" cy="3880773"/>
          </a:xfrm>
          <a:solidFill>
            <a:schemeClr val="bg2">
              <a:lumMod val="75000"/>
            </a:schemeClr>
          </a:solidFill>
          <a:ln w="57150">
            <a:solidFill>
              <a:schemeClr val="accent1">
                <a:lumMod val="75000"/>
              </a:schemeClr>
            </a:solidFill>
          </a:ln>
        </p:spPr>
        <p:txBody>
          <a:bodyPr>
            <a:normAutofit/>
          </a:bodyPr>
          <a:lstStyle/>
          <a:p>
            <a:pPr>
              <a:lnSpc>
                <a:spcPct val="90000"/>
              </a:lnSpc>
            </a:pPr>
            <a:endParaRPr lang="en-US">
              <a:cs typeface="Times New Roman" panose="02020603050405020304" pitchFamily="18" charset="0"/>
            </a:endParaRPr>
          </a:p>
          <a:p>
            <a:pPr>
              <a:lnSpc>
                <a:spcPct val="90000"/>
              </a:lnSpc>
            </a:pPr>
            <a:r>
              <a:rPr lang="en-US">
                <a:cs typeface="Times New Roman" panose="02020603050405020304" pitchFamily="18" charset="0"/>
              </a:rPr>
              <a:t>Administrators Portal (PowerSchool): </a:t>
            </a:r>
            <a:r>
              <a:rPr lang="en-US" b="1">
                <a:cs typeface="Times New Roman" panose="02020603050405020304" pitchFamily="18" charset="0"/>
              </a:rPr>
              <a:t>https://cie.powerschool.com/admin/pw.html</a:t>
            </a:r>
            <a:endParaRPr lang="en-US">
              <a:cs typeface="Times New Roman" panose="02020603050405020304" pitchFamily="18" charset="0"/>
            </a:endParaRPr>
          </a:p>
          <a:p>
            <a:pPr>
              <a:lnSpc>
                <a:spcPct val="90000"/>
              </a:lnSpc>
            </a:pPr>
            <a:endParaRPr lang="en-US">
              <a:cs typeface="Times New Roman" panose="02020603050405020304" pitchFamily="18" charset="0"/>
            </a:endParaRPr>
          </a:p>
          <a:p>
            <a:pPr>
              <a:lnSpc>
                <a:spcPct val="90000"/>
              </a:lnSpc>
            </a:pPr>
            <a:r>
              <a:rPr lang="en-US">
                <a:cs typeface="Times New Roman" panose="02020603050405020304" pitchFamily="18" charset="0"/>
              </a:rPr>
              <a:t>Teacher Portal (</a:t>
            </a:r>
            <a:r>
              <a:rPr lang="en-US" err="1">
                <a:cs typeface="Times New Roman" panose="02020603050405020304" pitchFamily="18" charset="0"/>
              </a:rPr>
              <a:t>PowerTeacher</a:t>
            </a:r>
            <a:r>
              <a:rPr lang="en-US">
                <a:cs typeface="Times New Roman" panose="02020603050405020304" pitchFamily="18" charset="0"/>
              </a:rPr>
              <a:t> Pro): </a:t>
            </a:r>
            <a:r>
              <a:rPr lang="en-US" b="1">
                <a:cs typeface="Times New Roman" panose="02020603050405020304" pitchFamily="18" charset="0"/>
              </a:rPr>
              <a:t>https://cie.powerschool.com/teachers/pw.html</a:t>
            </a:r>
            <a:endParaRPr lang="en-US">
              <a:cs typeface="Times New Roman" panose="02020603050405020304" pitchFamily="18" charset="0"/>
            </a:endParaRPr>
          </a:p>
          <a:p>
            <a:pPr marL="0" indent="0">
              <a:lnSpc>
                <a:spcPct val="90000"/>
              </a:lnSpc>
              <a:buNone/>
            </a:pPr>
            <a:endParaRPr lang="en-US">
              <a:cs typeface="Times New Roman" panose="02020603050405020304" pitchFamily="18" charset="0"/>
            </a:endParaRPr>
          </a:p>
          <a:p>
            <a:pPr>
              <a:lnSpc>
                <a:spcPct val="90000"/>
              </a:lnSpc>
            </a:pPr>
            <a:r>
              <a:rPr lang="en-US">
                <a:cs typeface="Times New Roman" panose="02020603050405020304" pitchFamily="18" charset="0"/>
              </a:rPr>
              <a:t>Parents / Students Portal (Public):</a:t>
            </a:r>
            <a:r>
              <a:rPr lang="en-US" b="1">
                <a:cs typeface="Times New Roman" panose="02020603050405020304" pitchFamily="18" charset="0"/>
              </a:rPr>
              <a:t> https://cie.powerschool.com/public/home.html</a:t>
            </a:r>
            <a:endParaRPr lang="en-US">
              <a:cs typeface="Times New Roman" panose="02020603050405020304" pitchFamily="18" charset="0"/>
            </a:endParaRPr>
          </a:p>
          <a:p>
            <a:pPr>
              <a:lnSpc>
                <a:spcPct val="90000"/>
              </a:lnSpc>
            </a:pPr>
            <a:endParaRPr lang="en-US"/>
          </a:p>
        </p:txBody>
      </p:sp>
      <p:pic>
        <p:nvPicPr>
          <p:cNvPr id="18" name="Picture 17" descr="Neat empty education desk">
            <a:extLst>
              <a:ext uri="{FF2B5EF4-FFF2-40B4-BE49-F238E27FC236}">
                <a16:creationId xmlns:a16="http://schemas.microsoft.com/office/drawing/2014/main" id="{422592F0-33AD-5A1D-6C31-4697E8715A8F}"/>
              </a:ext>
            </a:extLst>
          </p:cNvPr>
          <p:cNvPicPr>
            <a:picLocks noChangeAspect="1"/>
          </p:cNvPicPr>
          <p:nvPr/>
        </p:nvPicPr>
        <p:blipFill rotWithShape="1">
          <a:blip r:embed="rId2"/>
          <a:srcRect l="28291" r="19198"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2" name="Isosceles Triangle 5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17377063"/>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729C-97C5-4CC6-9AE4-8453C9DEFEE8}"/>
              </a:ext>
            </a:extLst>
          </p:cNvPr>
          <p:cNvSpPr>
            <a:spLocks noGrp="1"/>
          </p:cNvSpPr>
          <p:nvPr>
            <p:ph type="title"/>
          </p:nvPr>
        </p:nvSpPr>
        <p:spPr>
          <a:xfrm>
            <a:off x="838200" y="180587"/>
            <a:ext cx="10515600" cy="920425"/>
          </a:xfrm>
        </p:spPr>
        <p:txBody>
          <a:bodyPr/>
          <a:lstStyle/>
          <a:p>
            <a:r>
              <a:rPr lang="en-US">
                <a:latin typeface="Trebuchet MS" panose="020B0603020202020204" pitchFamily="34" charset="0"/>
                <a:cs typeface="Times New Roman" panose="02020603050405020304" pitchFamily="18" charset="0"/>
              </a:rPr>
              <a:t>PowerSchool Login Page</a:t>
            </a:r>
            <a:endParaRPr lang="en-US">
              <a:latin typeface="Trebuchet MS" panose="020B0603020202020204" pitchFamily="34" charset="0"/>
            </a:endParaRPr>
          </a:p>
        </p:txBody>
      </p:sp>
      <p:pic>
        <p:nvPicPr>
          <p:cNvPr id="3" name="Picture 2">
            <a:extLst>
              <a:ext uri="{FF2B5EF4-FFF2-40B4-BE49-F238E27FC236}">
                <a16:creationId xmlns:a16="http://schemas.microsoft.com/office/drawing/2014/main" id="{5059EDB4-CE3C-4857-9802-7E3B0141DA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5439" y="1279616"/>
            <a:ext cx="5686926" cy="4724400"/>
          </a:xfrm>
          <a:prstGeom prst="rect">
            <a:avLst/>
          </a:prstGeom>
          <a:ln w="38100">
            <a:solidFill>
              <a:schemeClr val="accent1"/>
            </a:solidFill>
          </a:ln>
        </p:spPr>
      </p:pic>
    </p:spTree>
    <p:extLst>
      <p:ext uri="{BB962C8B-B14F-4D97-AF65-F5344CB8AC3E}">
        <p14:creationId xmlns:p14="http://schemas.microsoft.com/office/powerpoint/2010/main" val="36887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46CB-A179-492E-A75D-DE4AEAB97E8E}"/>
              </a:ext>
            </a:extLst>
          </p:cNvPr>
          <p:cNvSpPr>
            <a:spLocks noGrp="1"/>
          </p:cNvSpPr>
          <p:nvPr>
            <p:ph type="title"/>
          </p:nvPr>
        </p:nvSpPr>
        <p:spPr>
          <a:xfrm>
            <a:off x="290022" y="140270"/>
            <a:ext cx="9875520" cy="987804"/>
          </a:xfrm>
        </p:spPr>
        <p:txBody>
          <a:bodyPr/>
          <a:lstStyle/>
          <a:p>
            <a:r>
              <a:rPr lang="en-US">
                <a:latin typeface="Times New Roman" panose="02020603050405020304" pitchFamily="18" charset="0"/>
                <a:cs typeface="Times New Roman" panose="02020603050405020304" pitchFamily="18" charset="0"/>
              </a:rPr>
              <a:t>PowerSchool Login Page</a:t>
            </a:r>
            <a:endParaRPr lang="en-US"/>
          </a:p>
        </p:txBody>
      </p:sp>
      <p:graphicFrame>
        <p:nvGraphicFramePr>
          <p:cNvPr id="8" name="Content Placeholder 2">
            <a:extLst>
              <a:ext uri="{FF2B5EF4-FFF2-40B4-BE49-F238E27FC236}">
                <a16:creationId xmlns:a16="http://schemas.microsoft.com/office/drawing/2014/main" id="{5F5ABEC7-3D8B-1366-131C-BCF715835962}"/>
              </a:ext>
            </a:extLst>
          </p:cNvPr>
          <p:cNvGraphicFramePr>
            <a:graphicFrameLocks noGrp="1"/>
          </p:cNvGraphicFramePr>
          <p:nvPr>
            <p:ph idx="1"/>
          </p:nvPr>
        </p:nvGraphicFramePr>
        <p:xfrm>
          <a:off x="521389" y="1429272"/>
          <a:ext cx="5048138" cy="4618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1EDF4D70-78CF-4782-9E55-D44C2376E4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AA3C17-7912-46BE-A535-05756F801F3F}"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7CB8806A-777C-43F0-AB97-D56D8D4867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28446" y="1250347"/>
            <a:ext cx="5407771" cy="4151504"/>
          </a:xfrm>
          <a:prstGeom prst="rect">
            <a:avLst/>
          </a:prstGeom>
          <a:ln w="38100">
            <a:solidFill>
              <a:schemeClr val="accent1"/>
            </a:solidFill>
          </a:ln>
        </p:spPr>
      </p:pic>
    </p:spTree>
    <p:extLst>
      <p:ext uri="{BB962C8B-B14F-4D97-AF65-F5344CB8AC3E}">
        <p14:creationId xmlns:p14="http://schemas.microsoft.com/office/powerpoint/2010/main" val="2913671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57D576-E14B-4CF1-B442-1F5ADC42AE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2110" y="881837"/>
            <a:ext cx="7915563" cy="5870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B7871E54-3099-91DF-6BC9-76AF84404DF5}"/>
              </a:ext>
            </a:extLst>
          </p:cNvPr>
          <p:cNvSpPr txBox="1"/>
          <p:nvPr/>
        </p:nvSpPr>
        <p:spPr>
          <a:xfrm>
            <a:off x="0" y="-1"/>
            <a:ext cx="814647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42F1A">
                    <a:lumMod val="75000"/>
                  </a:srgbClr>
                </a:solidFill>
                <a:effectLst/>
                <a:uLnTx/>
                <a:uFillTx/>
                <a:latin typeface="Trebuchet MS" panose="020B0603020202020204"/>
                <a:ea typeface="+mn-ea"/>
                <a:cs typeface="+mn-cs"/>
              </a:rPr>
              <a:t>PowerSchool- Start Page</a:t>
            </a:r>
          </a:p>
        </p:txBody>
      </p:sp>
    </p:spTree>
    <p:extLst>
      <p:ext uri="{BB962C8B-B14F-4D97-AF65-F5344CB8AC3E}">
        <p14:creationId xmlns:p14="http://schemas.microsoft.com/office/powerpoint/2010/main" val="367600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19000" t="32000" r="13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9F88-3A52-47FA-8D4F-D66B9B718D33}"/>
              </a:ext>
            </a:extLst>
          </p:cNvPr>
          <p:cNvSpPr>
            <a:spLocks noGrp="1"/>
          </p:cNvSpPr>
          <p:nvPr>
            <p:ph type="title"/>
          </p:nvPr>
        </p:nvSpPr>
        <p:spPr>
          <a:xfrm>
            <a:off x="677334" y="609600"/>
            <a:ext cx="8596668" cy="908807"/>
          </a:xfrm>
        </p:spPr>
        <p:txBody>
          <a:bodyPr/>
          <a:lstStyle/>
          <a:p>
            <a:r>
              <a:rPr lang="en-US">
                <a:latin typeface="Arial" panose="020B0604020202020204" pitchFamily="34" charset="0"/>
                <a:cs typeface="Arial" panose="020B0604020202020204" pitchFamily="34" charset="0"/>
              </a:rPr>
              <a:t>Cantey EDU Introduction</a:t>
            </a:r>
          </a:p>
        </p:txBody>
      </p:sp>
      <p:sp>
        <p:nvSpPr>
          <p:cNvPr id="3" name="Content Placeholder 2">
            <a:extLst>
              <a:ext uri="{FF2B5EF4-FFF2-40B4-BE49-F238E27FC236}">
                <a16:creationId xmlns:a16="http://schemas.microsoft.com/office/drawing/2014/main" id="{BB71365E-8FAC-4F9C-BDE6-5748BE9F25E6}"/>
              </a:ext>
            </a:extLst>
          </p:cNvPr>
          <p:cNvSpPr>
            <a:spLocks noGrp="1"/>
          </p:cNvSpPr>
          <p:nvPr>
            <p:ph idx="1"/>
          </p:nvPr>
        </p:nvSpPr>
        <p:spPr>
          <a:xfrm>
            <a:off x="721764" y="1436914"/>
            <a:ext cx="10748472" cy="5282667"/>
          </a:xfrm>
        </p:spPr>
        <p:txBody>
          <a:bodyPr>
            <a:normAutofit fontScale="92500" lnSpcReduction="10000"/>
          </a:bodyPr>
          <a:lstStyle/>
          <a:p>
            <a:r>
              <a:rPr lang="en-US" sz="2400">
                <a:latin typeface="Arial" panose="020B0604020202020204" pitchFamily="34" charset="0"/>
                <a:cs typeface="Arial" panose="020B0604020202020204" pitchFamily="34" charset="0"/>
              </a:rPr>
              <a:t>PowerSchool Face to Face Trainings</a:t>
            </a:r>
          </a:p>
          <a:p>
            <a:pPr lvl="1"/>
            <a:r>
              <a:rPr lang="en-US" sz="2000">
                <a:latin typeface="Arial" panose="020B0604020202020204" pitchFamily="34" charset="0"/>
                <a:cs typeface="Arial" panose="020B0604020202020204" pitchFamily="34" charset="0"/>
              </a:rPr>
              <a:t>New PowerSchool Admin Training </a:t>
            </a:r>
          </a:p>
          <a:p>
            <a:pPr lvl="1"/>
            <a:r>
              <a:rPr lang="en-US" sz="2000">
                <a:latin typeface="Arial" panose="020B0604020202020204" pitchFamily="34" charset="0"/>
                <a:cs typeface="Arial" panose="020B0604020202020204" pitchFamily="34" charset="0"/>
              </a:rPr>
              <a:t>Start of Year Training </a:t>
            </a:r>
          </a:p>
          <a:p>
            <a:r>
              <a:rPr lang="en-US" sz="2400">
                <a:latin typeface="Arial" panose="020B0604020202020204" pitchFamily="34" charset="0"/>
                <a:cs typeface="Arial" panose="020B0604020202020204" pitchFamily="34" charset="0"/>
              </a:rPr>
              <a:t>Any additional district-wide training </a:t>
            </a:r>
          </a:p>
          <a:p>
            <a:r>
              <a:rPr lang="en-US" sz="2400">
                <a:latin typeface="Arial" panose="020B0604020202020204" pitchFamily="34" charset="0"/>
                <a:cs typeface="Arial" panose="020B0604020202020204" pitchFamily="34" charset="0"/>
              </a:rPr>
              <a:t>PowerSchool Knowledgebase Documentation</a:t>
            </a:r>
          </a:p>
          <a:p>
            <a:pPr lvl="1"/>
            <a:r>
              <a:rPr lang="en-US" sz="2000">
                <a:latin typeface="Arial" panose="020B0604020202020204" pitchFamily="34" charset="0"/>
                <a:cs typeface="Arial" panose="020B0604020202020204" pitchFamily="34" charset="0"/>
              </a:rPr>
              <a:t>State Manuals</a:t>
            </a:r>
          </a:p>
          <a:p>
            <a:pPr lvl="1"/>
            <a:r>
              <a:rPr lang="en-US" sz="2000">
                <a:latin typeface="Arial" panose="020B0604020202020204" pitchFamily="34" charset="0"/>
                <a:cs typeface="Arial" panose="020B0604020202020204" pitchFamily="34" charset="0"/>
              </a:rPr>
              <a:t>How-</a:t>
            </a:r>
            <a:r>
              <a:rPr lang="en-US" sz="2000" err="1">
                <a:latin typeface="Arial" panose="020B0604020202020204" pitchFamily="34" charset="0"/>
                <a:cs typeface="Arial" panose="020B0604020202020204" pitchFamily="34" charset="0"/>
              </a:rPr>
              <a:t>To’s</a:t>
            </a:r>
            <a:r>
              <a:rPr lang="en-US" sz="2000">
                <a:latin typeface="Arial" panose="020B0604020202020204" pitchFamily="34" charset="0"/>
                <a:cs typeface="Arial" panose="020B0604020202020204" pitchFamily="34" charset="0"/>
              </a:rPr>
              <a:t> </a:t>
            </a:r>
          </a:p>
          <a:p>
            <a:pPr lvl="1"/>
            <a:r>
              <a:rPr lang="en-US" sz="2000">
                <a:latin typeface="Arial" panose="020B0604020202020204" pitchFamily="34" charset="0"/>
                <a:cs typeface="Arial" panose="020B0604020202020204" pitchFamily="34" charset="0"/>
              </a:rPr>
              <a:t>Day-to-Day Activities</a:t>
            </a:r>
          </a:p>
          <a:p>
            <a:pPr lvl="1"/>
            <a:r>
              <a:rPr lang="en-US" sz="2000">
                <a:latin typeface="Arial" panose="020B0604020202020204" pitchFamily="34" charset="0"/>
                <a:cs typeface="Arial" panose="020B0604020202020204" pitchFamily="34" charset="0"/>
              </a:rPr>
              <a:t>State Reporting</a:t>
            </a:r>
          </a:p>
          <a:p>
            <a:r>
              <a:rPr lang="en-US" sz="2400">
                <a:latin typeface="Arial" panose="020B0604020202020204" pitchFamily="34" charset="0"/>
                <a:cs typeface="Arial" panose="020B0604020202020204" pitchFamily="34" charset="0"/>
              </a:rPr>
              <a:t>Preventative Data Analysis</a:t>
            </a:r>
          </a:p>
          <a:p>
            <a:pPr lvl="1"/>
            <a:r>
              <a:rPr lang="en-US" sz="2000">
                <a:latin typeface="Arial" panose="020B0604020202020204" pitchFamily="34" charset="0"/>
                <a:cs typeface="Arial" panose="020B0604020202020204" pitchFamily="34" charset="0"/>
              </a:rPr>
              <a:t>State Reporting Requirements</a:t>
            </a:r>
          </a:p>
          <a:p>
            <a:pPr lvl="2"/>
            <a:r>
              <a:rPr lang="en-US" sz="1600">
                <a:latin typeface="Arial" panose="020B0604020202020204" pitchFamily="34" charset="0"/>
                <a:cs typeface="Arial" panose="020B0604020202020204" pitchFamily="34" charset="0"/>
              </a:rPr>
              <a:t>State Funding</a:t>
            </a:r>
          </a:p>
          <a:p>
            <a:pPr lvl="2"/>
            <a:r>
              <a:rPr lang="en-US" sz="1600">
                <a:latin typeface="Arial" panose="020B0604020202020204" pitchFamily="34" charset="0"/>
                <a:cs typeface="Arial" panose="020B0604020202020204" pitchFamily="34" charset="0"/>
              </a:rPr>
              <a:t>Dropout Data</a:t>
            </a:r>
          </a:p>
          <a:p>
            <a:pPr lvl="2"/>
            <a:r>
              <a:rPr lang="en-US" sz="1600">
                <a:latin typeface="Arial" panose="020B0604020202020204" pitchFamily="34" charset="0"/>
                <a:cs typeface="Arial" panose="020B0604020202020204" pitchFamily="34" charset="0"/>
              </a:rPr>
              <a:t>VOC Funding</a:t>
            </a:r>
          </a:p>
          <a:p>
            <a:pPr lvl="2"/>
            <a:r>
              <a:rPr lang="en-US" sz="1600">
                <a:latin typeface="Arial" panose="020B0604020202020204" pitchFamily="34" charset="0"/>
                <a:cs typeface="Arial" panose="020B0604020202020204" pitchFamily="34" charset="0"/>
              </a:rPr>
              <a:t>Dual Enrollment</a:t>
            </a:r>
          </a:p>
          <a:p>
            <a:pPr lvl="2"/>
            <a:r>
              <a:rPr lang="en-US" sz="1600">
                <a:latin typeface="Arial" panose="020B0604020202020204" pitchFamily="34" charset="0"/>
                <a:cs typeface="Arial" panose="020B0604020202020204" pitchFamily="34" charset="0"/>
              </a:rPr>
              <a:t>Teacher Certifications</a:t>
            </a:r>
          </a:p>
          <a:p>
            <a:pPr lvl="1"/>
            <a:endParaRPr lang="en-US" sz="2000">
              <a:latin typeface="Arial" panose="020B0604020202020204" pitchFamily="34" charset="0"/>
              <a:cs typeface="Arial" panose="020B0604020202020204" pitchFamily="34" charset="0"/>
            </a:endParaRPr>
          </a:p>
          <a:p>
            <a:pPr marL="457200" lvl="1" indent="0">
              <a:buNone/>
            </a:pP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567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8DF3-EB44-4DAE-A8C5-2A2F9092D296}"/>
              </a:ext>
            </a:extLst>
          </p:cNvPr>
          <p:cNvSpPr>
            <a:spLocks noGrp="1"/>
          </p:cNvSpPr>
          <p:nvPr>
            <p:ph type="title"/>
          </p:nvPr>
        </p:nvSpPr>
        <p:spPr>
          <a:xfrm>
            <a:off x="-2759332" y="-9432"/>
            <a:ext cx="8624668" cy="774583"/>
          </a:xfrm>
        </p:spPr>
        <p:txBody>
          <a:bodyPr/>
          <a:lstStyle/>
          <a:p>
            <a:pPr algn="ctr"/>
            <a:r>
              <a:rPr lang="en-US"/>
              <a:t>Navigation Bar</a:t>
            </a:r>
          </a:p>
        </p:txBody>
      </p:sp>
      <p:pic>
        <p:nvPicPr>
          <p:cNvPr id="36" name="Picture 35">
            <a:extLst>
              <a:ext uri="{FF2B5EF4-FFF2-40B4-BE49-F238E27FC236}">
                <a16:creationId xmlns:a16="http://schemas.microsoft.com/office/drawing/2014/main" id="{F39E6E48-4AE9-4DBE-85AC-101340539A4F}"/>
              </a:ext>
            </a:extLst>
          </p:cNvPr>
          <p:cNvPicPr>
            <a:picLocks noChangeAspect="1"/>
          </p:cNvPicPr>
          <p:nvPr/>
        </p:nvPicPr>
        <p:blipFill>
          <a:blip r:embed="rId2"/>
          <a:stretch>
            <a:fillRect/>
          </a:stretch>
        </p:blipFill>
        <p:spPr>
          <a:xfrm>
            <a:off x="1780440" y="-1376708"/>
            <a:ext cx="3562350" cy="657225"/>
          </a:xfrm>
          <a:prstGeom prst="rect">
            <a:avLst/>
          </a:prstGeom>
        </p:spPr>
      </p:pic>
      <p:grpSp>
        <p:nvGrpSpPr>
          <p:cNvPr id="4" name="Group 3">
            <a:extLst>
              <a:ext uri="{FF2B5EF4-FFF2-40B4-BE49-F238E27FC236}">
                <a16:creationId xmlns:a16="http://schemas.microsoft.com/office/drawing/2014/main" id="{6EB0EDC4-D3E9-453C-BC6C-CBC7226439F6}"/>
              </a:ext>
            </a:extLst>
          </p:cNvPr>
          <p:cNvGrpSpPr/>
          <p:nvPr/>
        </p:nvGrpSpPr>
        <p:grpSpPr>
          <a:xfrm>
            <a:off x="1651812" y="288934"/>
            <a:ext cx="6753154" cy="6458624"/>
            <a:chOff x="8610919" y="-2269469"/>
            <a:chExt cx="7911510" cy="8476790"/>
          </a:xfrm>
        </p:grpSpPr>
        <p:grpSp>
          <p:nvGrpSpPr>
            <p:cNvPr id="9" name="Group 8">
              <a:extLst>
                <a:ext uri="{FF2B5EF4-FFF2-40B4-BE49-F238E27FC236}">
                  <a16:creationId xmlns:a16="http://schemas.microsoft.com/office/drawing/2014/main" id="{8FDA031C-B569-40E5-8158-94F3761FFDCF}"/>
                </a:ext>
              </a:extLst>
            </p:cNvPr>
            <p:cNvGrpSpPr/>
            <p:nvPr/>
          </p:nvGrpSpPr>
          <p:grpSpPr>
            <a:xfrm>
              <a:off x="8610919" y="-2269469"/>
              <a:ext cx="7911510" cy="8476790"/>
              <a:chOff x="11354105" y="645797"/>
              <a:chExt cx="5168324" cy="5537602"/>
            </a:xfrm>
          </p:grpSpPr>
          <p:sp>
            <p:nvSpPr>
              <p:cNvPr id="15" name="Freeform: Shape 14">
                <a:extLst>
                  <a:ext uri="{FF2B5EF4-FFF2-40B4-BE49-F238E27FC236}">
                    <a16:creationId xmlns:a16="http://schemas.microsoft.com/office/drawing/2014/main" id="{5A39E3EE-50FF-48CB-BC0A-A84664D79FE8}"/>
                  </a:ext>
                </a:extLst>
              </p:cNvPr>
              <p:cNvSpPr/>
              <p:nvPr/>
            </p:nvSpPr>
            <p:spPr>
              <a:xfrm>
                <a:off x="13023959" y="645797"/>
                <a:ext cx="1820800" cy="172445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Freeform: Shape 19">
                <a:extLst>
                  <a:ext uri="{FF2B5EF4-FFF2-40B4-BE49-F238E27FC236}">
                    <a16:creationId xmlns:a16="http://schemas.microsoft.com/office/drawing/2014/main" id="{DC3709C6-C880-49F9-A32A-B4C298708674}"/>
                  </a:ext>
                </a:extLst>
              </p:cNvPr>
              <p:cNvSpPr/>
              <p:nvPr/>
            </p:nvSpPr>
            <p:spPr>
              <a:xfrm>
                <a:off x="14701629" y="1688522"/>
                <a:ext cx="1820800" cy="172633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Freeform: Shape 21">
                <a:extLst>
                  <a:ext uri="{FF2B5EF4-FFF2-40B4-BE49-F238E27FC236}">
                    <a16:creationId xmlns:a16="http://schemas.microsoft.com/office/drawing/2014/main" id="{14B0455C-B793-4FA6-91C1-C40E18E64B6D}"/>
                  </a:ext>
                </a:extLst>
              </p:cNvPr>
              <p:cNvSpPr/>
              <p:nvPr/>
            </p:nvSpPr>
            <p:spPr>
              <a:xfrm>
                <a:off x="14701629" y="3593183"/>
                <a:ext cx="1820800" cy="169888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Freeform: Shape 23">
                <a:extLst>
                  <a:ext uri="{FF2B5EF4-FFF2-40B4-BE49-F238E27FC236}">
                    <a16:creationId xmlns:a16="http://schemas.microsoft.com/office/drawing/2014/main" id="{0CE9CC06-3184-4C5B-8BE1-DC8B485AA5AC}"/>
                  </a:ext>
                </a:extLst>
              </p:cNvPr>
              <p:cNvSpPr/>
              <p:nvPr/>
            </p:nvSpPr>
            <p:spPr>
              <a:xfrm>
                <a:off x="13031743" y="4485597"/>
                <a:ext cx="1820800" cy="169780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Freeform: Shape 27">
                <a:extLst>
                  <a:ext uri="{FF2B5EF4-FFF2-40B4-BE49-F238E27FC236}">
                    <a16:creationId xmlns:a16="http://schemas.microsoft.com/office/drawing/2014/main" id="{4A4CEA14-1496-41C1-BFF0-D04AF66ABA20}"/>
                  </a:ext>
                </a:extLst>
              </p:cNvPr>
              <p:cNvSpPr/>
              <p:nvPr/>
            </p:nvSpPr>
            <p:spPr>
              <a:xfrm>
                <a:off x="11354105" y="3594267"/>
                <a:ext cx="1820800" cy="1697802"/>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Freeform: Shape 30">
                <a:extLst>
                  <a:ext uri="{FF2B5EF4-FFF2-40B4-BE49-F238E27FC236}">
                    <a16:creationId xmlns:a16="http://schemas.microsoft.com/office/drawing/2014/main" id="{818F6502-D7C9-481A-A601-999DD68C01BB}"/>
                  </a:ext>
                </a:extLst>
              </p:cNvPr>
              <p:cNvSpPr/>
              <p:nvPr/>
            </p:nvSpPr>
            <p:spPr>
              <a:xfrm>
                <a:off x="11354105" y="1686355"/>
                <a:ext cx="1820800" cy="1703517"/>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37" name="Picture 36">
              <a:extLst>
                <a:ext uri="{FF2B5EF4-FFF2-40B4-BE49-F238E27FC236}">
                  <a16:creationId xmlns:a16="http://schemas.microsoft.com/office/drawing/2014/main" id="{97FF0495-94FF-452A-8DDB-4BE94826A86F}"/>
                </a:ext>
              </a:extLst>
            </p:cNvPr>
            <p:cNvPicPr>
              <a:picLocks noChangeAspect="1"/>
            </p:cNvPicPr>
            <p:nvPr/>
          </p:nvPicPr>
          <p:blipFill rotWithShape="1">
            <a:blip r:embed="rId2"/>
            <a:srcRect r="85306" b="-5769"/>
            <a:stretch/>
          </p:blipFill>
          <p:spPr>
            <a:xfrm>
              <a:off x="9659187" y="-553763"/>
              <a:ext cx="523451" cy="695144"/>
            </a:xfrm>
            <a:prstGeom prst="rect">
              <a:avLst/>
            </a:prstGeom>
          </p:spPr>
        </p:pic>
        <p:sp>
          <p:nvSpPr>
            <p:cNvPr id="38" name="TextBox 37">
              <a:extLst>
                <a:ext uri="{FF2B5EF4-FFF2-40B4-BE49-F238E27FC236}">
                  <a16:creationId xmlns:a16="http://schemas.microsoft.com/office/drawing/2014/main" id="{F4901BD9-2F74-4DBB-BCAF-6D53F1759FD4}"/>
                </a:ext>
              </a:extLst>
            </p:cNvPr>
            <p:cNvSpPr txBox="1"/>
            <p:nvPr/>
          </p:nvSpPr>
          <p:spPr>
            <a:xfrm>
              <a:off x="8828363" y="250786"/>
              <a:ext cx="2327489" cy="12522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rPr>
                <a:t>SwiftK12 Admin:</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For those schools that purchased this product</a:t>
              </a:r>
              <a:endPar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40" name="Picture 39">
              <a:extLst>
                <a:ext uri="{FF2B5EF4-FFF2-40B4-BE49-F238E27FC236}">
                  <a16:creationId xmlns:a16="http://schemas.microsoft.com/office/drawing/2014/main" id="{156E47F4-21E6-418E-B6E3-A2FFC9A99ECE}"/>
                </a:ext>
              </a:extLst>
            </p:cNvPr>
            <p:cNvPicPr>
              <a:picLocks noChangeAspect="1"/>
            </p:cNvPicPr>
            <p:nvPr/>
          </p:nvPicPr>
          <p:blipFill rotWithShape="1">
            <a:blip r:embed="rId2"/>
            <a:srcRect l="67104" t="1" r="21760" b="7562"/>
            <a:stretch/>
          </p:blipFill>
          <p:spPr>
            <a:xfrm>
              <a:off x="12379546" y="-2043350"/>
              <a:ext cx="396717" cy="607508"/>
            </a:xfrm>
            <a:prstGeom prst="rect">
              <a:avLst/>
            </a:prstGeom>
          </p:spPr>
        </p:pic>
        <p:pic>
          <p:nvPicPr>
            <p:cNvPr id="41" name="Picture 40">
              <a:extLst>
                <a:ext uri="{FF2B5EF4-FFF2-40B4-BE49-F238E27FC236}">
                  <a16:creationId xmlns:a16="http://schemas.microsoft.com/office/drawing/2014/main" id="{A0BC8641-CCC2-423B-8A0D-C35C0D03EDB2}"/>
                </a:ext>
              </a:extLst>
            </p:cNvPr>
            <p:cNvPicPr>
              <a:picLocks noChangeAspect="1"/>
            </p:cNvPicPr>
            <p:nvPr/>
          </p:nvPicPr>
          <p:blipFill rotWithShape="1">
            <a:blip r:embed="rId2"/>
            <a:srcRect l="52019" r="30418" b="4056"/>
            <a:stretch/>
          </p:blipFill>
          <p:spPr>
            <a:xfrm>
              <a:off x="14809980" y="-567083"/>
              <a:ext cx="625642" cy="630569"/>
            </a:xfrm>
            <a:prstGeom prst="rect">
              <a:avLst/>
            </a:prstGeom>
          </p:spPr>
        </p:pic>
        <p:pic>
          <p:nvPicPr>
            <p:cNvPr id="42" name="Picture 41">
              <a:extLst>
                <a:ext uri="{FF2B5EF4-FFF2-40B4-BE49-F238E27FC236}">
                  <a16:creationId xmlns:a16="http://schemas.microsoft.com/office/drawing/2014/main" id="{77D5D629-B6E4-4F71-8CD2-9CF546E38403}"/>
                </a:ext>
              </a:extLst>
            </p:cNvPr>
            <p:cNvPicPr>
              <a:picLocks noChangeAspect="1"/>
            </p:cNvPicPr>
            <p:nvPr/>
          </p:nvPicPr>
          <p:blipFill rotWithShape="1">
            <a:blip r:embed="rId2"/>
            <a:srcRect l="39297" r="43478" b="12150"/>
            <a:stretch/>
          </p:blipFill>
          <p:spPr>
            <a:xfrm>
              <a:off x="14822011" y="2345093"/>
              <a:ext cx="613611" cy="577371"/>
            </a:xfrm>
            <a:prstGeom prst="rect">
              <a:avLst/>
            </a:prstGeom>
          </p:spPr>
        </p:pic>
        <p:pic>
          <p:nvPicPr>
            <p:cNvPr id="43" name="Picture 42">
              <a:extLst>
                <a:ext uri="{FF2B5EF4-FFF2-40B4-BE49-F238E27FC236}">
                  <a16:creationId xmlns:a16="http://schemas.microsoft.com/office/drawing/2014/main" id="{F4BB616D-BD00-42AF-9790-FA37F0BD4F56}"/>
                </a:ext>
              </a:extLst>
            </p:cNvPr>
            <p:cNvPicPr>
              <a:picLocks noChangeAspect="1"/>
            </p:cNvPicPr>
            <p:nvPr/>
          </p:nvPicPr>
          <p:blipFill rotWithShape="1">
            <a:blip r:embed="rId2"/>
            <a:srcRect l="25900" t="1" r="57213" b="1107"/>
            <a:stretch/>
          </p:blipFill>
          <p:spPr>
            <a:xfrm>
              <a:off x="12271817" y="3859907"/>
              <a:ext cx="601579" cy="649951"/>
            </a:xfrm>
            <a:prstGeom prst="rect">
              <a:avLst/>
            </a:prstGeom>
          </p:spPr>
        </p:pic>
        <p:pic>
          <p:nvPicPr>
            <p:cNvPr id="44" name="Picture 43">
              <a:extLst>
                <a:ext uri="{FF2B5EF4-FFF2-40B4-BE49-F238E27FC236}">
                  <a16:creationId xmlns:a16="http://schemas.microsoft.com/office/drawing/2014/main" id="{5794D5EE-DC52-4958-A624-7F056AB0357D}"/>
                </a:ext>
              </a:extLst>
            </p:cNvPr>
            <p:cNvPicPr>
              <a:picLocks noChangeAspect="1"/>
            </p:cNvPicPr>
            <p:nvPr/>
          </p:nvPicPr>
          <p:blipFill rotWithShape="1">
            <a:blip r:embed="rId2"/>
            <a:srcRect l="11990" t="1" r="68246" b="1106"/>
            <a:stretch/>
          </p:blipFill>
          <p:spPr>
            <a:xfrm>
              <a:off x="9701773" y="2353363"/>
              <a:ext cx="704056" cy="649952"/>
            </a:xfrm>
            <a:prstGeom prst="rect">
              <a:avLst/>
            </a:prstGeom>
          </p:spPr>
        </p:pic>
        <p:sp>
          <p:nvSpPr>
            <p:cNvPr id="45" name="TextBox 44">
              <a:extLst>
                <a:ext uri="{FF2B5EF4-FFF2-40B4-BE49-F238E27FC236}">
                  <a16:creationId xmlns:a16="http://schemas.microsoft.com/office/drawing/2014/main" id="{56A5C57D-CAD9-431E-AB7C-36251F81FAB7}"/>
                </a:ext>
              </a:extLst>
            </p:cNvPr>
            <p:cNvSpPr txBox="1"/>
            <p:nvPr/>
          </p:nvSpPr>
          <p:spPr>
            <a:xfrm>
              <a:off x="8962985" y="3189649"/>
              <a:ext cx="2320124" cy="6867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rPr>
                <a:t>Applications:</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Such as </a:t>
              </a:r>
              <a:r>
                <a:rPr kumimoji="0" lang="en-US" sz="1400" b="0" i="0" u="none" strike="noStrike" kern="1200" cap="none" spc="0" normalizeH="0" baseline="0" noProof="0" err="1">
                  <a:ln>
                    <a:noFill/>
                  </a:ln>
                  <a:solidFill>
                    <a:prstClr val="black"/>
                  </a:solidFill>
                  <a:effectLst/>
                  <a:uLnTx/>
                  <a:uFillTx/>
                  <a:latin typeface="Trebuchet MS" panose="020B0603020202020204"/>
                  <a:ea typeface="+mn-ea"/>
                  <a:cs typeface="+mn-cs"/>
                </a:rPr>
                <a:t>SwiftReach</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etc.</a:t>
              </a:r>
              <a:endPar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7" name="TextBox 46">
              <a:extLst>
                <a:ext uri="{FF2B5EF4-FFF2-40B4-BE49-F238E27FC236}">
                  <a16:creationId xmlns:a16="http://schemas.microsoft.com/office/drawing/2014/main" id="{003757DF-5A47-42EA-AE53-9D0257E4ADB2}"/>
                </a:ext>
              </a:extLst>
            </p:cNvPr>
            <p:cNvSpPr txBox="1"/>
            <p:nvPr/>
          </p:nvSpPr>
          <p:spPr>
            <a:xfrm>
              <a:off x="11633665" y="4628536"/>
              <a:ext cx="1913516" cy="96947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rPr>
                <a:t>Alerts:</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Such as an invalid login attempt</a:t>
              </a:r>
              <a:endPar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9" name="TextBox 48">
              <a:extLst>
                <a:ext uri="{FF2B5EF4-FFF2-40B4-BE49-F238E27FC236}">
                  <a16:creationId xmlns:a16="http://schemas.microsoft.com/office/drawing/2014/main" id="{32A1125F-F7D1-4487-B25F-20662AC68B6F}"/>
                </a:ext>
              </a:extLst>
            </p:cNvPr>
            <p:cNvSpPr txBox="1"/>
            <p:nvPr/>
          </p:nvSpPr>
          <p:spPr>
            <a:xfrm>
              <a:off x="14071442" y="2932639"/>
              <a:ext cx="2301276" cy="12522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rPr>
                <a:t>Checked Paper with Lines</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This icon will take you directly to the report queue. </a:t>
              </a:r>
            </a:p>
          </p:txBody>
        </p:sp>
        <p:sp>
          <p:nvSpPr>
            <p:cNvPr id="51" name="TextBox 50">
              <a:extLst>
                <a:ext uri="{FF2B5EF4-FFF2-40B4-BE49-F238E27FC236}">
                  <a16:creationId xmlns:a16="http://schemas.microsoft.com/office/drawing/2014/main" id="{C6E00666-D402-4DA5-A90A-79593E2BBB60}"/>
                </a:ext>
              </a:extLst>
            </p:cNvPr>
            <p:cNvSpPr txBox="1"/>
            <p:nvPr/>
          </p:nvSpPr>
          <p:spPr>
            <a:xfrm>
              <a:off x="14104967" y="73661"/>
              <a:ext cx="2138858" cy="153500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rPr>
                <a:t>Printer:</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Clicking this icon allows for a printer-friendly version of the page to be printed</a:t>
              </a:r>
              <a:endPar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2" name="Freeform: Shape 51">
              <a:extLst>
                <a:ext uri="{FF2B5EF4-FFF2-40B4-BE49-F238E27FC236}">
                  <a16:creationId xmlns:a16="http://schemas.microsoft.com/office/drawing/2014/main" id="{52B90687-04C6-4035-8ABC-8E0A87C19D6B}"/>
                </a:ext>
              </a:extLst>
            </p:cNvPr>
            <p:cNvSpPr/>
            <p:nvPr/>
          </p:nvSpPr>
          <p:spPr>
            <a:xfrm>
              <a:off x="11033760" y="578946"/>
              <a:ext cx="3015868" cy="2754365"/>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7465" tIns="306765" rIns="347465" bIns="30676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TextBox 53">
              <a:extLst>
                <a:ext uri="{FF2B5EF4-FFF2-40B4-BE49-F238E27FC236}">
                  <a16:creationId xmlns:a16="http://schemas.microsoft.com/office/drawing/2014/main" id="{263DBDF8-22C1-4314-BBB7-0F574C1EE50E}"/>
                </a:ext>
              </a:extLst>
            </p:cNvPr>
            <p:cNvSpPr txBox="1"/>
            <p:nvPr/>
          </p:nvSpPr>
          <p:spPr>
            <a:xfrm>
              <a:off x="11448222" y="-1435909"/>
              <a:ext cx="2286983" cy="12522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rPr>
                <a:t>Question Mark/Help:</a:t>
              </a: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 Click to access PowerSchool online help. </a:t>
              </a:r>
              <a:endParaRPr kumimoji="0" lang="en-US" sz="14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39" name="Picture 38">
              <a:extLst>
                <a:ext uri="{FF2B5EF4-FFF2-40B4-BE49-F238E27FC236}">
                  <a16:creationId xmlns:a16="http://schemas.microsoft.com/office/drawing/2014/main" id="{A048C57D-9C18-48A0-BC02-9B4D7178D02D}"/>
                </a:ext>
              </a:extLst>
            </p:cNvPr>
            <p:cNvPicPr>
              <a:picLocks noChangeAspect="1"/>
            </p:cNvPicPr>
            <p:nvPr/>
          </p:nvPicPr>
          <p:blipFill rotWithShape="1">
            <a:blip r:embed="rId3">
              <a:extLst>
                <a:ext uri="{28A0092B-C50C-407E-A947-70E740481C1C}">
                  <a14:useLocalDpi xmlns:a14="http://schemas.microsoft.com/office/drawing/2010/main" val="0"/>
                </a:ext>
              </a:extLst>
            </a:blip>
            <a:srcRect l="-13328" t="3590" r="-1" b="3590"/>
            <a:stretch/>
          </p:blipFill>
          <p:spPr>
            <a:xfrm>
              <a:off x="12070478" y="811509"/>
              <a:ext cx="802917" cy="596856"/>
            </a:xfrm>
            <a:prstGeom prst="rect">
              <a:avLst/>
            </a:prstGeom>
          </p:spPr>
        </p:pic>
        <p:sp>
          <p:nvSpPr>
            <p:cNvPr id="55" name="TextBox 54">
              <a:extLst>
                <a:ext uri="{FF2B5EF4-FFF2-40B4-BE49-F238E27FC236}">
                  <a16:creationId xmlns:a16="http://schemas.microsoft.com/office/drawing/2014/main" id="{73091306-24A9-4890-83DB-1569DED239C4}"/>
                </a:ext>
              </a:extLst>
            </p:cNvPr>
            <p:cNvSpPr txBox="1"/>
            <p:nvPr/>
          </p:nvSpPr>
          <p:spPr>
            <a:xfrm>
              <a:off x="11430697" y="1404126"/>
              <a:ext cx="2259990" cy="157540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rebuchet MS" panose="020B0603020202020204"/>
                  <a:ea typeface="+mn-ea"/>
                  <a:cs typeface="+mn-cs"/>
                </a:rPr>
                <a:t>User Initials:</a:t>
              </a:r>
              <a:r>
                <a:rPr kumimoji="0" lang="en-US" sz="1200" b="0" i="0" u="none" strike="noStrike" kern="1200" cap="none" spc="0" normalizeH="0" baseline="0" noProof="0">
                  <a:ln>
                    <a:noFill/>
                  </a:ln>
                  <a:solidFill>
                    <a:prstClr val="black"/>
                  </a:solidFill>
                  <a:effectLst/>
                  <a:uLnTx/>
                  <a:uFillTx/>
                  <a:latin typeface="Trebuchet MS" panose="020B0603020202020204"/>
                  <a:ea typeface="+mn-ea"/>
                  <a:cs typeface="+mn-cs"/>
                </a:rPr>
                <a:t> User settings and Sign-Out link. Signing Out is recommended every time you walk away from your computer. </a:t>
              </a:r>
              <a:endParaRPr kumimoji="0" lang="en-US" sz="12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pic>
        <p:nvPicPr>
          <p:cNvPr id="23" name="Picture 22">
            <a:extLst>
              <a:ext uri="{FF2B5EF4-FFF2-40B4-BE49-F238E27FC236}">
                <a16:creationId xmlns:a16="http://schemas.microsoft.com/office/drawing/2014/main" id="{2CC1BCE8-E613-491B-A377-3620DF2BE46C}"/>
              </a:ext>
            </a:extLst>
          </p:cNvPr>
          <p:cNvPicPr>
            <a:picLocks noChangeAspect="1"/>
          </p:cNvPicPr>
          <p:nvPr/>
        </p:nvPicPr>
        <p:blipFill>
          <a:blip r:embed="rId4"/>
          <a:stretch>
            <a:fillRect/>
          </a:stretch>
        </p:blipFill>
        <p:spPr>
          <a:xfrm>
            <a:off x="8362321" y="3210252"/>
            <a:ext cx="3554543" cy="648313"/>
          </a:xfrm>
          <a:prstGeom prst="rect">
            <a:avLst/>
          </a:prstGeom>
        </p:spPr>
      </p:pic>
    </p:spTree>
    <p:extLst>
      <p:ext uri="{BB962C8B-B14F-4D97-AF65-F5344CB8AC3E}">
        <p14:creationId xmlns:p14="http://schemas.microsoft.com/office/powerpoint/2010/main" val="2327125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24C-AF5A-480F-B8A4-D6FB137A078F}"/>
              </a:ext>
            </a:extLst>
          </p:cNvPr>
          <p:cNvSpPr>
            <a:spLocks noGrp="1"/>
          </p:cNvSpPr>
          <p:nvPr>
            <p:ph type="title"/>
          </p:nvPr>
        </p:nvSpPr>
        <p:spPr>
          <a:xfrm>
            <a:off x="356604" y="181399"/>
            <a:ext cx="9875520" cy="782972"/>
          </a:xfrm>
        </p:spPr>
        <p:txBody>
          <a:bodyPr/>
          <a:lstStyle/>
          <a:p>
            <a:r>
              <a:rPr lang="en-US"/>
              <a:t>Navigation Bar</a:t>
            </a:r>
          </a:p>
        </p:txBody>
      </p:sp>
      <p:sp>
        <p:nvSpPr>
          <p:cNvPr id="3" name="Content Placeholder 2">
            <a:extLst>
              <a:ext uri="{FF2B5EF4-FFF2-40B4-BE49-F238E27FC236}">
                <a16:creationId xmlns:a16="http://schemas.microsoft.com/office/drawing/2014/main" id="{3BE505C0-E834-4583-A13F-269F3FC28C5D}"/>
              </a:ext>
            </a:extLst>
          </p:cNvPr>
          <p:cNvSpPr>
            <a:spLocks noGrp="1"/>
          </p:cNvSpPr>
          <p:nvPr>
            <p:ph idx="1"/>
          </p:nvPr>
        </p:nvSpPr>
        <p:spPr>
          <a:xfrm>
            <a:off x="356604" y="964371"/>
            <a:ext cx="8972123" cy="2739411"/>
          </a:xfrm>
        </p:spPr>
        <p:txBody>
          <a:bodyPr>
            <a:normAutofit/>
          </a:bodyPr>
          <a:lstStyle/>
          <a:p>
            <a:r>
              <a:rPr lang="en-US" sz="2000" b="1">
                <a:solidFill>
                  <a:schemeClr val="accent5">
                    <a:lumMod val="75000"/>
                  </a:schemeClr>
                </a:solidFill>
              </a:rPr>
              <a:t>Terms</a:t>
            </a:r>
            <a:r>
              <a:rPr lang="en-US" sz="2000"/>
              <a:t>: By default, the term appears when the server date falls within a scheduling term designated at the district level. </a:t>
            </a:r>
            <a:r>
              <a:rPr lang="en-US" sz="2000" i="1"/>
              <a:t>Note: If the server date does not fall within a scheduling term, the term defaults to the Default Term When Between School Years setting. </a:t>
            </a:r>
          </a:p>
          <a:p>
            <a:r>
              <a:rPr lang="en-US" sz="2000"/>
              <a:t>This impacts attendance and schedule display on student record page.</a:t>
            </a:r>
          </a:p>
          <a:p>
            <a:r>
              <a:rPr lang="en-US" sz="2000"/>
              <a:t>If you click on the </a:t>
            </a:r>
            <a:r>
              <a:rPr lang="en-US" sz="2000" u="sng"/>
              <a:t>upside-down caret </a:t>
            </a:r>
            <a:r>
              <a:rPr lang="en-US" sz="2000"/>
              <a:t>next to Terms a </a:t>
            </a:r>
            <a:r>
              <a:rPr lang="en-US" sz="2000" u="sng"/>
              <a:t>Calendar Date </a:t>
            </a:r>
            <a:r>
              <a:rPr lang="en-US" sz="2000"/>
              <a:t>icon will appear.</a:t>
            </a:r>
          </a:p>
          <a:p>
            <a:pPr marL="45720" indent="0">
              <a:buNone/>
            </a:pPr>
            <a:endParaRPr lang="en-US"/>
          </a:p>
        </p:txBody>
      </p:sp>
      <p:pic>
        <p:nvPicPr>
          <p:cNvPr id="9" name="Picture 8">
            <a:extLst>
              <a:ext uri="{FF2B5EF4-FFF2-40B4-BE49-F238E27FC236}">
                <a16:creationId xmlns:a16="http://schemas.microsoft.com/office/drawing/2014/main" id="{457AA068-5652-49B4-A48D-6F59511F55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3748" y="4366020"/>
            <a:ext cx="2590067" cy="815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B36040F-DF02-4CB7-9F35-9D74E7F9FB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4328" y="4415854"/>
            <a:ext cx="4973220" cy="713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Rounded Corners 3">
            <a:extLst>
              <a:ext uri="{FF2B5EF4-FFF2-40B4-BE49-F238E27FC236}">
                <a16:creationId xmlns:a16="http://schemas.microsoft.com/office/drawing/2014/main" id="{AED548FB-61F1-D097-7580-0F5CD177CC06}"/>
              </a:ext>
            </a:extLst>
          </p:cNvPr>
          <p:cNvSpPr/>
          <p:nvPr/>
        </p:nvSpPr>
        <p:spPr>
          <a:xfrm>
            <a:off x="2989385" y="4526707"/>
            <a:ext cx="465992" cy="465993"/>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Rounded Corners 4">
            <a:extLst>
              <a:ext uri="{FF2B5EF4-FFF2-40B4-BE49-F238E27FC236}">
                <a16:creationId xmlns:a16="http://schemas.microsoft.com/office/drawing/2014/main" id="{C67138FC-D0F2-E8B9-B836-1544ED094357}"/>
              </a:ext>
            </a:extLst>
          </p:cNvPr>
          <p:cNvSpPr/>
          <p:nvPr/>
        </p:nvSpPr>
        <p:spPr>
          <a:xfrm>
            <a:off x="8249494" y="4459047"/>
            <a:ext cx="617415" cy="584009"/>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561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B434B-37E6-4C9B-A0EC-DF39646801EC}"/>
              </a:ext>
            </a:extLst>
          </p:cNvPr>
          <p:cNvSpPr>
            <a:spLocks noGrp="1"/>
          </p:cNvSpPr>
          <p:nvPr>
            <p:ph type="title"/>
          </p:nvPr>
        </p:nvSpPr>
        <p:spPr>
          <a:xfrm>
            <a:off x="284019" y="197201"/>
            <a:ext cx="9875520" cy="791361"/>
          </a:xfrm>
        </p:spPr>
        <p:txBody>
          <a:bodyPr/>
          <a:lstStyle/>
          <a:p>
            <a:r>
              <a:rPr lang="en-US"/>
              <a:t>Navigation Bar</a:t>
            </a:r>
          </a:p>
        </p:txBody>
      </p:sp>
      <p:sp>
        <p:nvSpPr>
          <p:cNvPr id="3" name="Content Placeholder 2">
            <a:extLst>
              <a:ext uri="{FF2B5EF4-FFF2-40B4-BE49-F238E27FC236}">
                <a16:creationId xmlns:a16="http://schemas.microsoft.com/office/drawing/2014/main" id="{FA024577-DF13-4264-B816-57C76E78804C}"/>
              </a:ext>
            </a:extLst>
          </p:cNvPr>
          <p:cNvSpPr>
            <a:spLocks noGrp="1"/>
          </p:cNvSpPr>
          <p:nvPr>
            <p:ph idx="1"/>
          </p:nvPr>
        </p:nvSpPr>
        <p:spPr>
          <a:xfrm>
            <a:off x="284019" y="1129789"/>
            <a:ext cx="4569335" cy="2943448"/>
          </a:xfrm>
        </p:spPr>
        <p:txBody>
          <a:bodyPr>
            <a:normAutofit/>
          </a:bodyPr>
          <a:lstStyle/>
          <a:p>
            <a:pPr marL="45720" indent="0">
              <a:buNone/>
            </a:pPr>
            <a:r>
              <a:rPr lang="en-US" b="1">
                <a:solidFill>
                  <a:schemeClr val="accent5">
                    <a:lumMod val="75000"/>
                  </a:schemeClr>
                </a:solidFill>
              </a:rPr>
              <a:t>Terms</a:t>
            </a:r>
            <a:r>
              <a:rPr lang="en-US"/>
              <a:t>:  </a:t>
            </a:r>
            <a:r>
              <a:rPr lang="en-US" sz="1800"/>
              <a:t>If you click on the Calendar Date icon another window will appear and display all in-session school days for the current term. The window is titled: </a:t>
            </a:r>
            <a:r>
              <a:rPr lang="en-US" sz="1800" b="1"/>
              <a:t>Verify #of school days in this term</a:t>
            </a:r>
            <a:r>
              <a:rPr lang="en-US" sz="1800"/>
              <a:t>. You can easily confirm if your school has a minimum of 180 in-session days for the school year. </a:t>
            </a:r>
            <a:endParaRPr lang="en-US"/>
          </a:p>
          <a:p>
            <a:pPr marL="45720" indent="0">
              <a:buNone/>
            </a:pPr>
            <a:endParaRPr lang="en-US"/>
          </a:p>
        </p:txBody>
      </p:sp>
      <p:pic>
        <p:nvPicPr>
          <p:cNvPr id="5" name="Picture 4">
            <a:extLst>
              <a:ext uri="{FF2B5EF4-FFF2-40B4-BE49-F238E27FC236}">
                <a16:creationId xmlns:a16="http://schemas.microsoft.com/office/drawing/2014/main" id="{6F804FCB-6028-FAF0-CA23-83EA061286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20445" y="592881"/>
            <a:ext cx="6887536" cy="6015571"/>
          </a:xfrm>
          <a:prstGeom prst="rect">
            <a:avLst/>
          </a:prstGeom>
        </p:spPr>
      </p:pic>
      <p:sp>
        <p:nvSpPr>
          <p:cNvPr id="6" name="Rectangle: Rounded Corners 5">
            <a:extLst>
              <a:ext uri="{FF2B5EF4-FFF2-40B4-BE49-F238E27FC236}">
                <a16:creationId xmlns:a16="http://schemas.microsoft.com/office/drawing/2014/main" id="{D5D516DA-EC0B-5CB2-82CD-999160A38B22}"/>
              </a:ext>
            </a:extLst>
          </p:cNvPr>
          <p:cNvSpPr/>
          <p:nvPr/>
        </p:nvSpPr>
        <p:spPr>
          <a:xfrm>
            <a:off x="11368454" y="592881"/>
            <a:ext cx="465992" cy="395681"/>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Rectangle: Rounded Corners 6">
            <a:extLst>
              <a:ext uri="{FF2B5EF4-FFF2-40B4-BE49-F238E27FC236}">
                <a16:creationId xmlns:a16="http://schemas.microsoft.com/office/drawing/2014/main" id="{EF724470-C690-C789-2A77-120CF058286D}"/>
              </a:ext>
            </a:extLst>
          </p:cNvPr>
          <p:cNvSpPr/>
          <p:nvPr/>
        </p:nvSpPr>
        <p:spPr>
          <a:xfrm>
            <a:off x="7825154" y="2444262"/>
            <a:ext cx="1591408" cy="334107"/>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Rounded Corners 9">
            <a:extLst>
              <a:ext uri="{FF2B5EF4-FFF2-40B4-BE49-F238E27FC236}">
                <a16:creationId xmlns:a16="http://schemas.microsoft.com/office/drawing/2014/main" id="{3CC28127-8789-D4FD-A2B7-40A0104F5837}"/>
              </a:ext>
            </a:extLst>
          </p:cNvPr>
          <p:cNvSpPr/>
          <p:nvPr/>
        </p:nvSpPr>
        <p:spPr>
          <a:xfrm>
            <a:off x="5366239" y="1036374"/>
            <a:ext cx="3338146" cy="256095"/>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07034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9EB1-D9B1-494D-BA8C-5EBFC09D34B0}"/>
              </a:ext>
            </a:extLst>
          </p:cNvPr>
          <p:cNvSpPr>
            <a:spLocks noGrp="1"/>
          </p:cNvSpPr>
          <p:nvPr>
            <p:ph type="title"/>
          </p:nvPr>
        </p:nvSpPr>
        <p:spPr>
          <a:xfrm>
            <a:off x="160141" y="123447"/>
            <a:ext cx="4026877" cy="791361"/>
          </a:xfrm>
        </p:spPr>
        <p:txBody>
          <a:bodyPr/>
          <a:lstStyle/>
          <a:p>
            <a:r>
              <a:rPr lang="en-US"/>
              <a:t>Manage Profile</a:t>
            </a:r>
          </a:p>
        </p:txBody>
      </p:sp>
      <p:sp>
        <p:nvSpPr>
          <p:cNvPr id="3" name="Content Placeholder 2">
            <a:extLst>
              <a:ext uri="{FF2B5EF4-FFF2-40B4-BE49-F238E27FC236}">
                <a16:creationId xmlns:a16="http://schemas.microsoft.com/office/drawing/2014/main" id="{7425771E-F44B-439A-96D1-B76F19E30538}"/>
              </a:ext>
            </a:extLst>
          </p:cNvPr>
          <p:cNvSpPr>
            <a:spLocks noGrp="1"/>
          </p:cNvSpPr>
          <p:nvPr>
            <p:ph idx="1"/>
          </p:nvPr>
        </p:nvSpPr>
        <p:spPr>
          <a:xfrm>
            <a:off x="629376" y="1465133"/>
            <a:ext cx="5039873" cy="4419067"/>
          </a:xfrm>
        </p:spPr>
        <p:txBody>
          <a:bodyPr>
            <a:normAutofit fontScale="92500" lnSpcReduction="20000"/>
          </a:bodyPr>
          <a:lstStyle/>
          <a:p>
            <a:pPr marL="0" indent="0" algn="just">
              <a:buNone/>
            </a:pPr>
            <a:r>
              <a:rPr lang="en-US" sz="2000">
                <a:solidFill>
                  <a:schemeClr val="tx1"/>
                </a:solidFill>
              </a:rPr>
              <a:t>Click on your </a:t>
            </a:r>
            <a:r>
              <a:rPr lang="en-US" sz="2000" b="1">
                <a:solidFill>
                  <a:schemeClr val="accent5">
                    <a:lumMod val="75000"/>
                  </a:schemeClr>
                </a:solidFill>
              </a:rPr>
              <a:t>User Initials </a:t>
            </a:r>
            <a:r>
              <a:rPr lang="en-US" sz="2000">
                <a:solidFill>
                  <a:schemeClr val="tx1"/>
                </a:solidFill>
              </a:rPr>
              <a:t>to open </a:t>
            </a:r>
            <a:r>
              <a:rPr lang="en-US" sz="2000" b="1">
                <a:solidFill>
                  <a:schemeClr val="accent5">
                    <a:lumMod val="75000"/>
                  </a:schemeClr>
                </a:solidFill>
              </a:rPr>
              <a:t>Manage</a:t>
            </a:r>
            <a:r>
              <a:rPr lang="en-US" sz="2000" b="1">
                <a:solidFill>
                  <a:srgbClr val="0070C0"/>
                </a:solidFill>
              </a:rPr>
              <a:t> </a:t>
            </a:r>
            <a:r>
              <a:rPr lang="en-US" sz="2000" b="1">
                <a:solidFill>
                  <a:schemeClr val="accent5">
                    <a:lumMod val="75000"/>
                  </a:schemeClr>
                </a:solidFill>
              </a:rPr>
              <a:t>Profile</a:t>
            </a:r>
            <a:r>
              <a:rPr lang="en-US" sz="2000" b="1">
                <a:solidFill>
                  <a:schemeClr val="tx1"/>
                </a:solidFill>
              </a:rPr>
              <a:t>.</a:t>
            </a:r>
            <a:endParaRPr lang="en-US" sz="2000">
              <a:solidFill>
                <a:schemeClr val="tx1"/>
              </a:solidFill>
            </a:endParaRPr>
          </a:p>
          <a:p>
            <a:pPr marL="571500" indent="-457200" algn="just">
              <a:buFont typeface="Wingdings" panose="05000000000000000000" pitchFamily="2" charset="2"/>
              <a:buChar char="§"/>
            </a:pPr>
            <a:r>
              <a:rPr lang="en-US" sz="2000" b="1">
                <a:solidFill>
                  <a:schemeClr val="accent5">
                    <a:lumMod val="75000"/>
                  </a:schemeClr>
                </a:solidFill>
              </a:rPr>
              <a:t>User Details</a:t>
            </a:r>
            <a:r>
              <a:rPr lang="en-US" sz="2000" b="1">
                <a:solidFill>
                  <a:schemeClr val="tx1"/>
                </a:solidFill>
              </a:rPr>
              <a:t>: </a:t>
            </a:r>
            <a:r>
              <a:rPr lang="en-US" sz="2000">
                <a:solidFill>
                  <a:schemeClr val="tx1"/>
                </a:solidFill>
              </a:rPr>
              <a:t>Photo if one is available, Username, Name, Employee ID, Primary Email Address</a:t>
            </a:r>
          </a:p>
          <a:p>
            <a:pPr marL="571500" indent="-457200" algn="just">
              <a:buFont typeface="Wingdings" panose="05000000000000000000" pitchFamily="2" charset="2"/>
              <a:buChar char="§"/>
            </a:pPr>
            <a:r>
              <a:rPr lang="en-US" sz="2000" b="1">
                <a:solidFill>
                  <a:schemeClr val="accent5">
                    <a:lumMod val="75000"/>
                  </a:schemeClr>
                </a:solidFill>
              </a:rPr>
              <a:t>Change Password</a:t>
            </a:r>
            <a:r>
              <a:rPr lang="en-US" sz="2000" b="1">
                <a:solidFill>
                  <a:schemeClr val="tx1"/>
                </a:solidFill>
              </a:rPr>
              <a:t>:</a:t>
            </a:r>
            <a:r>
              <a:rPr lang="en-US" sz="2000">
                <a:solidFill>
                  <a:schemeClr val="tx1"/>
                </a:solidFill>
              </a:rPr>
              <a:t> click to change password. You will need to know the old password. </a:t>
            </a:r>
            <a:endParaRPr lang="en-US" sz="2000" b="1">
              <a:solidFill>
                <a:schemeClr val="tx1"/>
              </a:solidFill>
            </a:endParaRPr>
          </a:p>
          <a:p>
            <a:pPr marL="571500" indent="-457200" algn="just">
              <a:buFont typeface="Wingdings" panose="05000000000000000000" pitchFamily="2" charset="2"/>
              <a:buChar char="§"/>
            </a:pPr>
            <a:r>
              <a:rPr lang="en-US" sz="2000" b="1">
                <a:solidFill>
                  <a:schemeClr val="accent5">
                    <a:lumMod val="75000"/>
                  </a:schemeClr>
                </a:solidFill>
              </a:rPr>
              <a:t>Page to Display When You Sign In</a:t>
            </a:r>
            <a:r>
              <a:rPr lang="en-US" sz="2000" b="1">
                <a:solidFill>
                  <a:schemeClr val="tx1"/>
                </a:solidFill>
              </a:rPr>
              <a:t>: </a:t>
            </a:r>
            <a:r>
              <a:rPr lang="en-US" sz="2000">
                <a:solidFill>
                  <a:schemeClr val="tx1"/>
                </a:solidFill>
              </a:rPr>
              <a:t>Default/first page to display when you initially sign/log into PS.</a:t>
            </a:r>
          </a:p>
          <a:p>
            <a:pPr marL="571500" indent="-457200" algn="just">
              <a:buFont typeface="Wingdings" panose="05000000000000000000" pitchFamily="2" charset="2"/>
              <a:buChar char="§"/>
            </a:pPr>
            <a:r>
              <a:rPr lang="en-US" sz="2000" b="1">
                <a:solidFill>
                  <a:schemeClr val="accent5">
                    <a:lumMod val="75000"/>
                  </a:schemeClr>
                </a:solidFill>
              </a:rPr>
              <a:t>Page to Display When You Open a Student Profile</a:t>
            </a:r>
            <a:r>
              <a:rPr lang="en-US" sz="2000">
                <a:solidFill>
                  <a:schemeClr val="tx1"/>
                </a:solidFill>
              </a:rPr>
              <a:t>: The initial/default page that first displays when you select a student record/profile.</a:t>
            </a:r>
          </a:p>
        </p:txBody>
      </p:sp>
      <p:pic>
        <p:nvPicPr>
          <p:cNvPr id="6" name="Picture 5">
            <a:extLst>
              <a:ext uri="{FF2B5EF4-FFF2-40B4-BE49-F238E27FC236}">
                <a16:creationId xmlns:a16="http://schemas.microsoft.com/office/drawing/2014/main" id="{2C7BA77D-C121-43CB-91B7-E97485529E7F}"/>
              </a:ext>
            </a:extLst>
          </p:cNvPr>
          <p:cNvPicPr>
            <a:picLocks noChangeAspect="1"/>
          </p:cNvPicPr>
          <p:nvPr/>
        </p:nvPicPr>
        <p:blipFill>
          <a:blip r:embed="rId2"/>
          <a:stretch>
            <a:fillRect/>
          </a:stretch>
        </p:blipFill>
        <p:spPr>
          <a:xfrm>
            <a:off x="6915025" y="794828"/>
            <a:ext cx="1914940" cy="1251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0381D9B-874C-4EEB-A4B9-031D594E63AB}"/>
              </a:ext>
            </a:extLst>
          </p:cNvPr>
          <p:cNvPicPr>
            <a:picLocks noChangeAspect="1"/>
          </p:cNvPicPr>
          <p:nvPr/>
        </p:nvPicPr>
        <p:blipFill>
          <a:blip r:embed="rId3"/>
          <a:stretch>
            <a:fillRect/>
          </a:stretch>
        </p:blipFill>
        <p:spPr>
          <a:xfrm>
            <a:off x="9389486" y="1178169"/>
            <a:ext cx="2587913" cy="5532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66B39AA-F743-453A-B473-3917F226E7CD}"/>
              </a:ext>
            </a:extLst>
          </p:cNvPr>
          <p:cNvPicPr>
            <a:picLocks noChangeAspect="1"/>
          </p:cNvPicPr>
          <p:nvPr/>
        </p:nvPicPr>
        <p:blipFill rotWithShape="1">
          <a:blip r:embed="rId4"/>
          <a:srcRect l="7604" t="7602" r="9869" b="6902"/>
          <a:stretch/>
        </p:blipFill>
        <p:spPr>
          <a:xfrm>
            <a:off x="5949010" y="2313817"/>
            <a:ext cx="1590007" cy="2674014"/>
          </a:xfrm>
          <a:prstGeom prst="rect">
            <a:avLst/>
          </a:prstGeom>
        </p:spPr>
      </p:pic>
      <p:pic>
        <p:nvPicPr>
          <p:cNvPr id="12" name="Picture 11">
            <a:extLst>
              <a:ext uri="{FF2B5EF4-FFF2-40B4-BE49-F238E27FC236}">
                <a16:creationId xmlns:a16="http://schemas.microsoft.com/office/drawing/2014/main" id="{4A49F6FC-7391-405A-9590-0A25614B810F}"/>
              </a:ext>
            </a:extLst>
          </p:cNvPr>
          <p:cNvPicPr>
            <a:picLocks noChangeAspect="1"/>
          </p:cNvPicPr>
          <p:nvPr/>
        </p:nvPicPr>
        <p:blipFill rotWithShape="1">
          <a:blip r:embed="rId5"/>
          <a:srcRect l="10026" t="5370" r="8564" b="2819"/>
          <a:stretch/>
        </p:blipFill>
        <p:spPr>
          <a:xfrm>
            <a:off x="7310885" y="3633130"/>
            <a:ext cx="1706217" cy="2381251"/>
          </a:xfrm>
          <a:prstGeom prst="rect">
            <a:avLst/>
          </a:prstGeom>
        </p:spPr>
      </p:pic>
      <p:cxnSp>
        <p:nvCxnSpPr>
          <p:cNvPr id="13" name="Straight Arrow Connector 12">
            <a:extLst>
              <a:ext uri="{FF2B5EF4-FFF2-40B4-BE49-F238E27FC236}">
                <a16:creationId xmlns:a16="http://schemas.microsoft.com/office/drawing/2014/main" id="{95D785D3-E767-4B5A-AF44-8A42ED4C8D34}"/>
              </a:ext>
            </a:extLst>
          </p:cNvPr>
          <p:cNvCxnSpPr>
            <a:cxnSpLocks/>
          </p:cNvCxnSpPr>
          <p:nvPr/>
        </p:nvCxnSpPr>
        <p:spPr>
          <a:xfrm flipH="1">
            <a:off x="7749719" y="3000962"/>
            <a:ext cx="174145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137EA3F4-DE94-4CDB-A8DD-4BDFAE1CC055}"/>
              </a:ext>
            </a:extLst>
          </p:cNvPr>
          <p:cNvCxnSpPr>
            <a:cxnSpLocks/>
          </p:cNvCxnSpPr>
          <p:nvPr/>
        </p:nvCxnSpPr>
        <p:spPr>
          <a:xfrm flipH="1">
            <a:off x="9096964" y="3944438"/>
            <a:ext cx="394214"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 name="Rectangle: Rounded Corners 3">
            <a:extLst>
              <a:ext uri="{FF2B5EF4-FFF2-40B4-BE49-F238E27FC236}">
                <a16:creationId xmlns:a16="http://schemas.microsoft.com/office/drawing/2014/main" id="{E5D9642C-FD76-75BE-2F8C-67D2415C7B95}"/>
              </a:ext>
            </a:extLst>
          </p:cNvPr>
          <p:cNvSpPr/>
          <p:nvPr/>
        </p:nvSpPr>
        <p:spPr>
          <a:xfrm>
            <a:off x="7076791" y="1260891"/>
            <a:ext cx="1591408" cy="334107"/>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Rounded Corners 4">
            <a:extLst>
              <a:ext uri="{FF2B5EF4-FFF2-40B4-BE49-F238E27FC236}">
                <a16:creationId xmlns:a16="http://schemas.microsoft.com/office/drawing/2014/main" id="{AF366454-7748-DFB8-44DB-1C9BFD946DF4}"/>
              </a:ext>
            </a:extLst>
          </p:cNvPr>
          <p:cNvSpPr/>
          <p:nvPr/>
        </p:nvSpPr>
        <p:spPr>
          <a:xfrm>
            <a:off x="9491178" y="1999605"/>
            <a:ext cx="2352060" cy="334107"/>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9323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0B6CE-8C2D-4E92-A41E-CA225FE28F7E}"/>
              </a:ext>
            </a:extLst>
          </p:cNvPr>
          <p:cNvSpPr>
            <a:spLocks noGrp="1"/>
          </p:cNvSpPr>
          <p:nvPr>
            <p:ph type="title"/>
          </p:nvPr>
        </p:nvSpPr>
        <p:spPr>
          <a:xfrm>
            <a:off x="215900" y="181623"/>
            <a:ext cx="9875520" cy="715861"/>
          </a:xfrm>
        </p:spPr>
        <p:txBody>
          <a:bodyPr/>
          <a:lstStyle/>
          <a:p>
            <a:r>
              <a:rPr lang="en-US"/>
              <a:t>Manage Profile</a:t>
            </a:r>
          </a:p>
        </p:txBody>
      </p:sp>
      <p:pic>
        <p:nvPicPr>
          <p:cNvPr id="4" name="Picture 3">
            <a:extLst>
              <a:ext uri="{FF2B5EF4-FFF2-40B4-BE49-F238E27FC236}">
                <a16:creationId xmlns:a16="http://schemas.microsoft.com/office/drawing/2014/main" id="{34BFAF6F-7E66-4498-B67A-E782CA83A5AE}"/>
              </a:ext>
            </a:extLst>
          </p:cNvPr>
          <p:cNvPicPr>
            <a:picLocks noChangeAspect="1"/>
          </p:cNvPicPr>
          <p:nvPr/>
        </p:nvPicPr>
        <p:blipFill>
          <a:blip r:embed="rId2"/>
          <a:stretch>
            <a:fillRect/>
          </a:stretch>
        </p:blipFill>
        <p:spPr>
          <a:xfrm>
            <a:off x="8543259" y="823772"/>
            <a:ext cx="2587913" cy="5532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71882E7F-0DA9-4687-8C60-BBA1BAF4DC3D}"/>
              </a:ext>
            </a:extLst>
          </p:cNvPr>
          <p:cNvSpPr txBox="1"/>
          <p:nvPr/>
        </p:nvSpPr>
        <p:spPr>
          <a:xfrm>
            <a:off x="-299437" y="1055845"/>
            <a:ext cx="6478187" cy="2862322"/>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42F1A">
                    <a:lumMod val="75000"/>
                  </a:srgbClr>
                </a:solidFill>
                <a:effectLst/>
                <a:uLnTx/>
                <a:uFillTx/>
                <a:latin typeface="Trebuchet MS" panose="020B0603020202020204"/>
                <a:ea typeface="+mn-ea"/>
                <a:cs typeface="+mn-cs"/>
              </a:rPr>
              <a:t>Interface</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mn-cs"/>
              </a:rPr>
              <a:t>:</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Display Quick Search Alphabet</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err="1">
                <a:ln>
                  <a:noFill/>
                </a:ln>
                <a:solidFill>
                  <a:prstClr val="black"/>
                </a:solidFill>
                <a:effectLst/>
                <a:uLnTx/>
                <a:uFillTx/>
                <a:latin typeface="Trebuchet MS" panose="020B0603020202020204"/>
                <a:ea typeface="+mn-ea"/>
                <a:cs typeface="+mn-cs"/>
              </a:rPr>
              <a:t>PowerSchedule</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 Task Navigate</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42F1A">
                    <a:lumMod val="75000"/>
                  </a:srgbClr>
                </a:solidFill>
                <a:effectLst/>
                <a:uLnTx/>
                <a:uFillTx/>
                <a:latin typeface="Trebuchet MS" panose="020B0603020202020204"/>
                <a:ea typeface="+mn-ea"/>
                <a:cs typeface="+mn-cs"/>
              </a:rPr>
              <a:t>Smart Search Options</a:t>
            </a:r>
            <a:r>
              <a:rPr kumimoji="0" lang="en-US" sz="2000" b="1" i="0" u="none" strike="noStrike" kern="1200" cap="none" spc="0" normalizeH="0" baseline="0" noProof="0">
                <a:ln>
                  <a:noFill/>
                </a:ln>
                <a:solidFill>
                  <a:prstClr val="black"/>
                </a:solidFill>
                <a:effectLst/>
                <a:uLnTx/>
                <a:uFillTx/>
                <a:latin typeface="Trebuchet MS" panose="020B0603020202020204"/>
                <a:ea typeface="+mn-ea"/>
                <a:cs typeface="+mn-cs"/>
              </a:rPr>
              <a:t>:</a:t>
            </a:r>
            <a:endPar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Disable Smart Search</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Include Inactive Student/Staff Results</a:t>
            </a:r>
          </a:p>
          <a:p>
            <a:pPr marL="1257300" marR="0" lvl="2"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42F1A">
                    <a:lumMod val="75000"/>
                  </a:srgbClr>
                </a:solidFill>
                <a:effectLst/>
                <a:uLnTx/>
                <a:uFillTx/>
                <a:latin typeface="Trebuchet MS" panose="020B0603020202020204"/>
                <a:ea typeface="+mn-ea"/>
                <a:cs typeface="+mn-cs"/>
              </a:rPr>
              <a:t>Sign Out</a:t>
            </a:r>
            <a:r>
              <a:rPr kumimoji="0" lang="en-US" sz="2000" b="0" i="0" u="none" strike="noStrike" kern="1200" cap="none" spc="0" normalizeH="0" baseline="0" noProof="0">
                <a:ln>
                  <a:noFill/>
                </a:ln>
                <a:solidFill>
                  <a:prstClr val="black"/>
                </a:solidFill>
                <a:effectLst/>
                <a:uLnTx/>
                <a:uFillTx/>
                <a:latin typeface="Trebuchet MS" panose="020B0603020202020204"/>
                <a:ea typeface="+mn-ea"/>
                <a:cs typeface="+mn-cs"/>
              </a:rPr>
              <a:t>: The recommended way to sign-out of PS. </a:t>
            </a:r>
          </a:p>
        </p:txBody>
      </p:sp>
      <p:pic>
        <p:nvPicPr>
          <p:cNvPr id="19" name="Picture 18">
            <a:extLst>
              <a:ext uri="{FF2B5EF4-FFF2-40B4-BE49-F238E27FC236}">
                <a16:creationId xmlns:a16="http://schemas.microsoft.com/office/drawing/2014/main" id="{5CB53933-0977-4D7F-A4DF-CE685D7A123E}"/>
              </a:ext>
            </a:extLst>
          </p:cNvPr>
          <p:cNvPicPr>
            <a:picLocks noChangeAspect="1"/>
          </p:cNvPicPr>
          <p:nvPr/>
        </p:nvPicPr>
        <p:blipFill rotWithShape="1">
          <a:blip r:embed="rId3"/>
          <a:srcRect t="31175"/>
          <a:stretch/>
        </p:blipFill>
        <p:spPr>
          <a:xfrm>
            <a:off x="6232378" y="3525715"/>
            <a:ext cx="2062770" cy="925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Rounded Corners 4">
            <a:extLst>
              <a:ext uri="{FF2B5EF4-FFF2-40B4-BE49-F238E27FC236}">
                <a16:creationId xmlns:a16="http://schemas.microsoft.com/office/drawing/2014/main" id="{BD510A75-39F5-35AF-B041-686BE9C3EC0E}"/>
              </a:ext>
            </a:extLst>
          </p:cNvPr>
          <p:cNvSpPr/>
          <p:nvPr/>
        </p:nvSpPr>
        <p:spPr>
          <a:xfrm>
            <a:off x="6356839" y="3918167"/>
            <a:ext cx="1591408" cy="334107"/>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Rectangle: Rounded Corners 6">
            <a:extLst>
              <a:ext uri="{FF2B5EF4-FFF2-40B4-BE49-F238E27FC236}">
                <a16:creationId xmlns:a16="http://schemas.microsoft.com/office/drawing/2014/main" id="{0227A44B-3A76-F67C-5CF6-840B05E704E5}"/>
              </a:ext>
            </a:extLst>
          </p:cNvPr>
          <p:cNvSpPr/>
          <p:nvPr/>
        </p:nvSpPr>
        <p:spPr>
          <a:xfrm>
            <a:off x="8543259" y="3821176"/>
            <a:ext cx="2394372" cy="2535135"/>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16251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3536-71F8-4031-A6A3-948A9E81BD66}"/>
              </a:ext>
            </a:extLst>
          </p:cNvPr>
          <p:cNvSpPr>
            <a:spLocks noGrp="1"/>
          </p:cNvSpPr>
          <p:nvPr>
            <p:ph type="title"/>
          </p:nvPr>
        </p:nvSpPr>
        <p:spPr>
          <a:xfrm>
            <a:off x="187326" y="185924"/>
            <a:ext cx="9875520" cy="699083"/>
          </a:xfrm>
        </p:spPr>
        <p:txBody>
          <a:bodyPr/>
          <a:lstStyle/>
          <a:p>
            <a:r>
              <a:rPr lang="en-US"/>
              <a:t>District Search</a:t>
            </a:r>
          </a:p>
        </p:txBody>
      </p:sp>
      <p:sp>
        <p:nvSpPr>
          <p:cNvPr id="3" name="Content Placeholder 2">
            <a:extLst>
              <a:ext uri="{FF2B5EF4-FFF2-40B4-BE49-F238E27FC236}">
                <a16:creationId xmlns:a16="http://schemas.microsoft.com/office/drawing/2014/main" id="{934D1AE0-9701-4A16-9BA9-C616A070D87A}"/>
              </a:ext>
            </a:extLst>
          </p:cNvPr>
          <p:cNvSpPr>
            <a:spLocks noGrp="1"/>
          </p:cNvSpPr>
          <p:nvPr>
            <p:ph idx="1"/>
          </p:nvPr>
        </p:nvSpPr>
        <p:spPr>
          <a:xfrm>
            <a:off x="158651" y="1028474"/>
            <a:ext cx="4251424" cy="4900331"/>
          </a:xfrm>
        </p:spPr>
        <p:txBody>
          <a:bodyPr>
            <a:normAutofit fontScale="92500" lnSpcReduction="20000"/>
          </a:bodyPr>
          <a:lstStyle/>
          <a:p>
            <a:pPr algn="just">
              <a:buFont typeface="Wingdings" panose="05000000000000000000" pitchFamily="2" charset="2"/>
              <a:buChar char="§"/>
            </a:pPr>
            <a:r>
              <a:rPr lang="en-US" sz="1800">
                <a:solidFill>
                  <a:schemeClr val="tx1"/>
                </a:solidFill>
              </a:rPr>
              <a:t>Before enrolling a new student into PowerSchool use the </a:t>
            </a:r>
            <a:r>
              <a:rPr lang="en-US" sz="1800" b="1">
                <a:solidFill>
                  <a:schemeClr val="accent5">
                    <a:lumMod val="75000"/>
                  </a:schemeClr>
                </a:solidFill>
              </a:rPr>
              <a:t>District Search</a:t>
            </a:r>
            <a:r>
              <a:rPr lang="en-US" sz="1800">
                <a:solidFill>
                  <a:schemeClr val="accent5">
                    <a:lumMod val="75000"/>
                  </a:schemeClr>
                </a:solidFill>
              </a:rPr>
              <a:t> </a:t>
            </a:r>
            <a:r>
              <a:rPr lang="en-US" sz="1800">
                <a:solidFill>
                  <a:schemeClr val="tx1"/>
                </a:solidFill>
              </a:rPr>
              <a:t>button.</a:t>
            </a:r>
          </a:p>
          <a:p>
            <a:pPr algn="just">
              <a:buFont typeface="Wingdings" panose="05000000000000000000" pitchFamily="2" charset="2"/>
              <a:buChar char="§"/>
            </a:pPr>
            <a:r>
              <a:rPr lang="en-US" sz="1800">
                <a:solidFill>
                  <a:schemeClr val="tx1"/>
                </a:solidFill>
              </a:rPr>
              <a:t>Use District search to ensure that you do not create a duplicate student record in PowerSchool. </a:t>
            </a:r>
          </a:p>
          <a:p>
            <a:pPr algn="just">
              <a:buFont typeface="Wingdings" panose="05000000000000000000" pitchFamily="2" charset="2"/>
              <a:buChar char="§"/>
            </a:pPr>
            <a:r>
              <a:rPr lang="en-US" sz="1800">
                <a:solidFill>
                  <a:schemeClr val="tx1"/>
                </a:solidFill>
              </a:rPr>
              <a:t>If a student was ever enrolled in CIE/  PowerSchool database, they will appear in the list. </a:t>
            </a:r>
          </a:p>
          <a:p>
            <a:pPr algn="just">
              <a:buFont typeface="Wingdings" panose="05000000000000000000" pitchFamily="2" charset="2"/>
              <a:buChar char="§"/>
            </a:pPr>
            <a:r>
              <a:rPr lang="en-US" sz="1800">
                <a:solidFill>
                  <a:schemeClr val="tx1"/>
                </a:solidFill>
              </a:rPr>
              <a:t>You can search by student </a:t>
            </a:r>
            <a:r>
              <a:rPr lang="en-US" sz="1800" b="1">
                <a:solidFill>
                  <a:schemeClr val="accent5">
                    <a:lumMod val="75000"/>
                  </a:schemeClr>
                </a:solidFill>
              </a:rPr>
              <a:t>last name</a:t>
            </a:r>
            <a:r>
              <a:rPr lang="en-US" sz="1800">
                <a:solidFill>
                  <a:schemeClr val="accent5">
                    <a:lumMod val="75000"/>
                  </a:schemeClr>
                </a:solidFill>
              </a:rPr>
              <a:t> </a:t>
            </a:r>
            <a:r>
              <a:rPr lang="en-US" sz="1800">
                <a:solidFill>
                  <a:schemeClr val="tx1"/>
                </a:solidFill>
              </a:rPr>
              <a:t>and/or </a:t>
            </a:r>
            <a:r>
              <a:rPr lang="en-US" sz="1800" b="1">
                <a:solidFill>
                  <a:schemeClr val="accent5">
                    <a:lumMod val="75000"/>
                  </a:schemeClr>
                </a:solidFill>
              </a:rPr>
              <a:t>date of birth</a:t>
            </a:r>
            <a:r>
              <a:rPr lang="en-US" sz="1800">
                <a:solidFill>
                  <a:schemeClr val="tx1"/>
                </a:solidFill>
              </a:rPr>
              <a:t>. </a:t>
            </a:r>
          </a:p>
          <a:p>
            <a:pPr algn="just">
              <a:buFont typeface="Wingdings" panose="05000000000000000000" pitchFamily="2" charset="2"/>
              <a:buChar char="§"/>
            </a:pPr>
            <a:r>
              <a:rPr lang="en-US" sz="1800">
                <a:solidFill>
                  <a:schemeClr val="tx1"/>
                </a:solidFill>
              </a:rPr>
              <a:t>Displays students </a:t>
            </a:r>
            <a:r>
              <a:rPr lang="en-US" sz="1800" b="1">
                <a:solidFill>
                  <a:schemeClr val="accent5">
                    <a:lumMod val="75000"/>
                  </a:schemeClr>
                </a:solidFill>
              </a:rPr>
              <a:t>Enroll Status</a:t>
            </a:r>
            <a:r>
              <a:rPr lang="en-US" sz="1800">
                <a:solidFill>
                  <a:schemeClr val="tx1"/>
                </a:solidFill>
              </a:rPr>
              <a:t>:</a:t>
            </a:r>
          </a:p>
          <a:p>
            <a:pPr lvl="1" algn="just">
              <a:buFont typeface="Wingdings" panose="05000000000000000000" pitchFamily="2" charset="2"/>
              <a:buChar char="§"/>
            </a:pPr>
            <a:r>
              <a:rPr lang="en-US" b="1">
                <a:solidFill>
                  <a:schemeClr val="accent5">
                    <a:lumMod val="75000"/>
                  </a:schemeClr>
                </a:solidFill>
              </a:rPr>
              <a:t>Active</a:t>
            </a:r>
          </a:p>
          <a:p>
            <a:pPr lvl="1" algn="just">
              <a:buFont typeface="Wingdings" panose="05000000000000000000" pitchFamily="2" charset="2"/>
              <a:buChar char="§"/>
            </a:pPr>
            <a:r>
              <a:rPr lang="en-US" b="1">
                <a:solidFill>
                  <a:schemeClr val="accent5">
                    <a:lumMod val="75000"/>
                  </a:schemeClr>
                </a:solidFill>
              </a:rPr>
              <a:t>Graduated</a:t>
            </a:r>
          </a:p>
          <a:p>
            <a:pPr lvl="1" algn="just">
              <a:buFont typeface="Wingdings" panose="05000000000000000000" pitchFamily="2" charset="2"/>
              <a:buChar char="§"/>
            </a:pPr>
            <a:r>
              <a:rPr lang="en-US" b="1">
                <a:solidFill>
                  <a:schemeClr val="accent5">
                    <a:lumMod val="75000"/>
                  </a:schemeClr>
                </a:solidFill>
              </a:rPr>
              <a:t>Transferred Out</a:t>
            </a:r>
          </a:p>
          <a:p>
            <a:pPr algn="just">
              <a:buFont typeface="Wingdings" panose="05000000000000000000" pitchFamily="2" charset="2"/>
              <a:buChar char="§"/>
            </a:pPr>
            <a:r>
              <a:rPr lang="en-US" sz="1800">
                <a:solidFill>
                  <a:schemeClr val="tx1"/>
                </a:solidFill>
              </a:rPr>
              <a:t>Displays students at any school within the district</a:t>
            </a:r>
          </a:p>
          <a:p>
            <a:pPr algn="just">
              <a:buFont typeface="Wingdings" panose="05000000000000000000" pitchFamily="2" charset="2"/>
              <a:buChar char="§"/>
            </a:pPr>
            <a:r>
              <a:rPr lang="en-US" sz="1800">
                <a:solidFill>
                  <a:schemeClr val="tx1"/>
                </a:solidFill>
              </a:rPr>
              <a:t>Read Only</a:t>
            </a:r>
          </a:p>
        </p:txBody>
      </p:sp>
      <p:sp>
        <p:nvSpPr>
          <p:cNvPr id="6" name="Content Placeholder 2">
            <a:extLst>
              <a:ext uri="{FF2B5EF4-FFF2-40B4-BE49-F238E27FC236}">
                <a16:creationId xmlns:a16="http://schemas.microsoft.com/office/drawing/2014/main" id="{0205B6C0-E4AF-4124-B050-4E306AFFD56E}"/>
              </a:ext>
            </a:extLst>
          </p:cNvPr>
          <p:cNvSpPr txBox="1">
            <a:spLocks/>
          </p:cNvSpPr>
          <p:nvPr/>
        </p:nvSpPr>
        <p:spPr>
          <a:xfrm>
            <a:off x="390527" y="6103713"/>
            <a:ext cx="11487148" cy="685014"/>
          </a:xfrm>
          <a:prstGeom prst="roundRect">
            <a:avLst/>
          </a:prstGeom>
          <a:solidFill>
            <a:schemeClr val="accent6">
              <a:lumMod val="75000"/>
            </a:schemeClr>
          </a:solidFill>
          <a:ln w="28575">
            <a:solidFill>
              <a:schemeClr val="tx1"/>
            </a:solidFill>
          </a:ln>
        </p:spPr>
        <p:txBody>
          <a:bodyPr vert="horz" lIns="91440" tIns="9144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marR="0" lvl="0" indent="0" algn="l" defTabSz="914400" rtl="0" eaLnBrk="1" fontAlgn="auto" latinLnBrk="0" hangingPunct="1">
              <a:lnSpc>
                <a:spcPct val="90000"/>
              </a:lnSpc>
              <a:spcBef>
                <a:spcPts val="1400"/>
              </a:spcBef>
              <a:spcAft>
                <a:spcPts val="0"/>
              </a:spcAft>
              <a:buClr>
                <a:srgbClr val="932313"/>
              </a:buClr>
              <a:buSzPct val="80000"/>
              <a:buFont typeface="Corbel" pitchFamily="34" charset="0"/>
              <a:buNone/>
              <a:tabLst/>
              <a:defRPr/>
            </a:pPr>
            <a:r>
              <a:rPr kumimoji="0" lang="en-US" sz="1200" b="1" i="0" u="sng" strike="noStrike" kern="1200" cap="none" spc="0" normalizeH="0" baseline="0" noProof="0">
                <a:ln>
                  <a:noFill/>
                </a:ln>
                <a:solidFill>
                  <a:srgbClr val="E6B91E">
                    <a:lumMod val="20000"/>
                    <a:lumOff val="80000"/>
                  </a:srgbClr>
                </a:solidFill>
                <a:effectLst/>
                <a:uLnTx/>
                <a:uFillTx/>
                <a:latin typeface="Trebuchet MS" panose="020B0603020202020204"/>
                <a:ea typeface="+mn-ea"/>
                <a:cs typeface="+mn-cs"/>
              </a:rPr>
              <a:t>Before adding/creating a new student into PowerSchool, always search for a student under District Search. </a:t>
            </a:r>
            <a:r>
              <a:rPr kumimoji="0" lang="en-US" sz="1200" b="0" i="0" u="none" strike="noStrike" kern="1200" cap="none" spc="0" normalizeH="0" baseline="0" noProof="0">
                <a:ln>
                  <a:noFill/>
                </a:ln>
                <a:solidFill>
                  <a:srgbClr val="E6B91E">
                    <a:lumMod val="20000"/>
                    <a:lumOff val="80000"/>
                  </a:srgbClr>
                </a:solidFill>
                <a:effectLst/>
                <a:uLnTx/>
                <a:uFillTx/>
                <a:latin typeface="Trebuchet MS" panose="020B0603020202020204"/>
                <a:ea typeface="+mn-ea"/>
                <a:cs typeface="+mn-cs"/>
              </a:rPr>
              <a:t>This will ensure a duplicate account is not created for the student. If a student is listed or displays in the search submit a student’s record request to the school that they are located at. If a student is listed at Archive School, Duplicate Records, or at a school that has transferred to another district or closed open a ticket with Cantey Tech</a:t>
            </a:r>
            <a:r>
              <a:rPr kumimoji="0" lang="en-US" sz="1400" b="0" i="0" u="none" strike="noStrike" kern="1200" cap="none" spc="0" normalizeH="0" baseline="0" noProof="0">
                <a:ln>
                  <a:noFill/>
                </a:ln>
                <a:solidFill>
                  <a:srgbClr val="E6B91E">
                    <a:lumMod val="20000"/>
                    <a:lumOff val="80000"/>
                  </a:srgbClr>
                </a:solidFill>
                <a:effectLst/>
                <a:uLnTx/>
                <a:uFillTx/>
                <a:latin typeface="Trebuchet MS" panose="020B0603020202020204"/>
                <a:ea typeface="+mn-ea"/>
                <a:cs typeface="+mn-cs"/>
              </a:rPr>
              <a:t>.</a:t>
            </a:r>
          </a:p>
        </p:txBody>
      </p:sp>
      <p:pic>
        <p:nvPicPr>
          <p:cNvPr id="7" name="Picture 6">
            <a:extLst>
              <a:ext uri="{FF2B5EF4-FFF2-40B4-BE49-F238E27FC236}">
                <a16:creationId xmlns:a16="http://schemas.microsoft.com/office/drawing/2014/main" id="{73ACDA3C-E46B-45FE-86F1-B178BDFDD133}"/>
              </a:ext>
            </a:extLst>
          </p:cNvPr>
          <p:cNvPicPr>
            <a:picLocks noChangeAspect="1"/>
          </p:cNvPicPr>
          <p:nvPr/>
        </p:nvPicPr>
        <p:blipFill>
          <a:blip r:embed="rId2"/>
          <a:stretch>
            <a:fillRect/>
          </a:stretch>
        </p:blipFill>
        <p:spPr>
          <a:xfrm>
            <a:off x="4410075" y="211206"/>
            <a:ext cx="7467599" cy="705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82ED43A-7DDA-4319-AB52-6C5DD9C6576A}"/>
              </a:ext>
            </a:extLst>
          </p:cNvPr>
          <p:cNvPicPr>
            <a:picLocks noChangeAspect="1"/>
          </p:cNvPicPr>
          <p:nvPr/>
        </p:nvPicPr>
        <p:blipFill>
          <a:blip r:embed="rId3"/>
          <a:stretch>
            <a:fillRect/>
          </a:stretch>
        </p:blipFill>
        <p:spPr>
          <a:xfrm>
            <a:off x="5865380" y="1178516"/>
            <a:ext cx="4290293" cy="1728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a:extLst>
              <a:ext uri="{FF2B5EF4-FFF2-40B4-BE49-F238E27FC236}">
                <a16:creationId xmlns:a16="http://schemas.microsoft.com/office/drawing/2014/main" id="{75FA30CF-C6D3-42F9-94E0-C59CD0B471D5}"/>
              </a:ext>
            </a:extLst>
          </p:cNvPr>
          <p:cNvPicPr>
            <a:picLocks noChangeAspect="1"/>
          </p:cNvPicPr>
          <p:nvPr/>
        </p:nvPicPr>
        <p:blipFill rotWithShape="1">
          <a:blip r:embed="rId4"/>
          <a:srcRect t="6525" b="10447"/>
          <a:stretch/>
        </p:blipFill>
        <p:spPr>
          <a:xfrm>
            <a:off x="4620268" y="3270738"/>
            <a:ext cx="6780518" cy="2679516"/>
          </a:xfrm>
          <a:prstGeom prst="rect">
            <a:avLst/>
          </a:prstGeom>
          <a:ln w="38100">
            <a:solidFill>
              <a:schemeClr val="tx1"/>
            </a:solidFill>
          </a:ln>
        </p:spPr>
      </p:pic>
      <p:grpSp>
        <p:nvGrpSpPr>
          <p:cNvPr id="11" name="Group 10">
            <a:extLst>
              <a:ext uri="{FF2B5EF4-FFF2-40B4-BE49-F238E27FC236}">
                <a16:creationId xmlns:a16="http://schemas.microsoft.com/office/drawing/2014/main" id="{D0C6F2F6-0DA9-4162-A774-78A1D4482887}"/>
              </a:ext>
            </a:extLst>
          </p:cNvPr>
          <p:cNvGrpSpPr/>
          <p:nvPr/>
        </p:nvGrpSpPr>
        <p:grpSpPr>
          <a:xfrm>
            <a:off x="5025640" y="4605723"/>
            <a:ext cx="6193628" cy="1021318"/>
            <a:chOff x="2908427" y="2866743"/>
            <a:chExt cx="6193628" cy="1021318"/>
          </a:xfrm>
        </p:grpSpPr>
        <p:sp>
          <p:nvSpPr>
            <p:cNvPr id="12" name="TextBox 11">
              <a:extLst>
                <a:ext uri="{FF2B5EF4-FFF2-40B4-BE49-F238E27FC236}">
                  <a16:creationId xmlns:a16="http://schemas.microsoft.com/office/drawing/2014/main" id="{3802F3B2-0B74-4FE6-8FC1-1133382E83A5}"/>
                </a:ext>
              </a:extLst>
            </p:cNvPr>
            <p:cNvSpPr txBox="1"/>
            <p:nvPr/>
          </p:nvSpPr>
          <p:spPr>
            <a:xfrm>
              <a:off x="2908427" y="3549507"/>
              <a:ext cx="6193628" cy="338554"/>
            </a:xfrm>
            <a:prstGeom prst="rect">
              <a:avLst/>
            </a:prstGeom>
            <a:solidFill>
              <a:schemeClr val="bg2"/>
            </a:solid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135792     Greene, Sally 	  05/21/2009       8       9876543212   8/1/2022       6/1/2023     </a:t>
              </a:r>
              <a:r>
                <a:rPr kumimoji="0" lang="en-US" sz="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Active</a:t>
              </a: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Apple Grove Middle School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Jane                                                                                                                          </a:t>
              </a:r>
            </a:p>
          </p:txBody>
        </p:sp>
        <p:sp>
          <p:nvSpPr>
            <p:cNvPr id="13" name="TextBox 12">
              <a:extLst>
                <a:ext uri="{FF2B5EF4-FFF2-40B4-BE49-F238E27FC236}">
                  <a16:creationId xmlns:a16="http://schemas.microsoft.com/office/drawing/2014/main" id="{D4EECB36-3CA0-4926-A9C0-C28737EADDCA}"/>
                </a:ext>
              </a:extLst>
            </p:cNvPr>
            <p:cNvSpPr txBox="1"/>
            <p:nvPr/>
          </p:nvSpPr>
          <p:spPr>
            <a:xfrm>
              <a:off x="2908427" y="3203641"/>
              <a:ext cx="6193628" cy="338554"/>
            </a:xfrm>
            <a:prstGeom prst="rect">
              <a:avLst/>
            </a:prstGeom>
            <a:solidFill>
              <a:schemeClr val="bg1"/>
            </a:solid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654321     Green, Billy 	  06/01/2003      99      6789043215   8/1/2020       6/1/2021     </a:t>
              </a:r>
              <a:r>
                <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Graduated</a:t>
              </a: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Graduated Students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Bob                                                                                                                          </a:t>
              </a:r>
            </a:p>
          </p:txBody>
        </p:sp>
        <p:sp>
          <p:nvSpPr>
            <p:cNvPr id="14" name="TextBox 13">
              <a:extLst>
                <a:ext uri="{FF2B5EF4-FFF2-40B4-BE49-F238E27FC236}">
                  <a16:creationId xmlns:a16="http://schemas.microsoft.com/office/drawing/2014/main" id="{313511AA-1A1B-4B4F-9354-A6FCED41E072}"/>
                </a:ext>
              </a:extLst>
            </p:cNvPr>
            <p:cNvSpPr txBox="1"/>
            <p:nvPr/>
          </p:nvSpPr>
          <p:spPr>
            <a:xfrm>
              <a:off x="2908427" y="2866743"/>
              <a:ext cx="6193628" cy="338554"/>
            </a:xfrm>
            <a:prstGeom prst="rect">
              <a:avLst/>
            </a:prstGeom>
            <a:solidFill>
              <a:schemeClr val="bg2"/>
            </a:solid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246812     Greene-Davis, 	  06/28/2006      11      1234567890   8/1/2019       6/1/2020     Transferred    Apple Grove High School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Mary Sue                                                                                                                   Out</a:t>
              </a:r>
            </a:p>
          </p:txBody>
        </p:sp>
      </p:grpSp>
      <p:sp>
        <p:nvSpPr>
          <p:cNvPr id="4" name="Rectangle: Rounded Corners 3">
            <a:extLst>
              <a:ext uri="{FF2B5EF4-FFF2-40B4-BE49-F238E27FC236}">
                <a16:creationId xmlns:a16="http://schemas.microsoft.com/office/drawing/2014/main" id="{C0443934-CD74-11ED-AAD1-C8524384896D}"/>
              </a:ext>
            </a:extLst>
          </p:cNvPr>
          <p:cNvSpPr/>
          <p:nvPr/>
        </p:nvSpPr>
        <p:spPr>
          <a:xfrm>
            <a:off x="10870905" y="271181"/>
            <a:ext cx="1006769" cy="292646"/>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Rounded Corners 4">
            <a:extLst>
              <a:ext uri="{FF2B5EF4-FFF2-40B4-BE49-F238E27FC236}">
                <a16:creationId xmlns:a16="http://schemas.microsoft.com/office/drawing/2014/main" id="{156BC38A-502D-8F5D-94A0-FCD32BB6361B}"/>
              </a:ext>
            </a:extLst>
          </p:cNvPr>
          <p:cNvSpPr/>
          <p:nvPr/>
        </p:nvSpPr>
        <p:spPr>
          <a:xfrm>
            <a:off x="7939453" y="1875572"/>
            <a:ext cx="2039815" cy="770913"/>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64149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E736-0CC3-4C4F-B0DD-428B34F0D172}"/>
              </a:ext>
            </a:extLst>
          </p:cNvPr>
          <p:cNvSpPr>
            <a:spLocks noGrp="1"/>
          </p:cNvSpPr>
          <p:nvPr>
            <p:ph type="title"/>
          </p:nvPr>
        </p:nvSpPr>
        <p:spPr>
          <a:xfrm>
            <a:off x="237392" y="179074"/>
            <a:ext cx="9875520" cy="690694"/>
          </a:xfrm>
        </p:spPr>
        <p:txBody>
          <a:bodyPr>
            <a:normAutofit/>
          </a:bodyPr>
          <a:lstStyle/>
          <a:p>
            <a:r>
              <a:rPr lang="en-US"/>
              <a:t>Quick Data</a:t>
            </a:r>
          </a:p>
        </p:txBody>
      </p:sp>
      <p:sp>
        <p:nvSpPr>
          <p:cNvPr id="3" name="Content Placeholder 2">
            <a:extLst>
              <a:ext uri="{FF2B5EF4-FFF2-40B4-BE49-F238E27FC236}">
                <a16:creationId xmlns:a16="http://schemas.microsoft.com/office/drawing/2014/main" id="{1343AE59-DCD6-480A-8EA1-AAB119D32B66}"/>
              </a:ext>
            </a:extLst>
          </p:cNvPr>
          <p:cNvSpPr>
            <a:spLocks noGrp="1"/>
          </p:cNvSpPr>
          <p:nvPr>
            <p:ph idx="1"/>
          </p:nvPr>
        </p:nvSpPr>
        <p:spPr>
          <a:xfrm>
            <a:off x="336828" y="795428"/>
            <a:ext cx="6451900" cy="5510121"/>
          </a:xfrm>
        </p:spPr>
        <p:txBody>
          <a:bodyPr>
            <a:normAutofit lnSpcReduction="10000"/>
          </a:bodyPr>
          <a:lstStyle/>
          <a:p>
            <a:pPr algn="just">
              <a:buFont typeface="Wingdings" panose="05000000000000000000" pitchFamily="2" charset="2"/>
              <a:buChar char="§"/>
            </a:pPr>
            <a:r>
              <a:rPr lang="en-US" b="1">
                <a:solidFill>
                  <a:schemeClr val="accent5">
                    <a:lumMod val="75000"/>
                  </a:schemeClr>
                </a:solidFill>
              </a:rPr>
              <a:t>Attendance Taken </a:t>
            </a:r>
            <a:r>
              <a:rPr lang="en-US"/>
              <a:t>- At a glance you can quickly see which teachers have taken attendance in </a:t>
            </a:r>
            <a:r>
              <a:rPr lang="en-US" err="1"/>
              <a:t>PowerTeacher</a:t>
            </a:r>
            <a:r>
              <a:rPr lang="en-US"/>
              <a:t> Pro. With graphical green checkmark, orange exclamation mark and red exclamation mark to indicate whether a teacher has completed attendance for the entire day, part of the day, or not at all, staff can quickly determine where follow-up is needed. </a:t>
            </a:r>
            <a:r>
              <a:rPr lang="en-US" b="1"/>
              <a:t>Note:</a:t>
            </a:r>
            <a:r>
              <a:rPr lang="en-US"/>
              <a:t> Only appears at the school level if you have the proper security permissions.  Is only accurate when your school’s Bell Schedule and Sections are properly created and when your teachers take attendance in PowerSchool.</a:t>
            </a:r>
          </a:p>
          <a:p>
            <a:pPr algn="just">
              <a:buFont typeface="Wingdings" panose="05000000000000000000" pitchFamily="2" charset="2"/>
              <a:buChar char="§"/>
            </a:pPr>
            <a:r>
              <a:rPr lang="en-US" b="1">
                <a:solidFill>
                  <a:schemeClr val="accent5">
                    <a:lumMod val="75000"/>
                  </a:schemeClr>
                </a:solidFill>
              </a:rPr>
              <a:t>Quick Data Settings </a:t>
            </a:r>
            <a:r>
              <a:rPr lang="en-US"/>
              <a:t>(Gear Icon        ): enable (check)/disable(uncheck) display.</a:t>
            </a:r>
          </a:p>
          <a:p>
            <a:pPr algn="just">
              <a:buFont typeface="Wingdings" panose="05000000000000000000" pitchFamily="2" charset="2"/>
              <a:buChar char="§"/>
            </a:pPr>
            <a:r>
              <a:rPr lang="en-US" sz="1800" b="1">
                <a:solidFill>
                  <a:schemeClr val="accent5">
                    <a:lumMod val="75000"/>
                  </a:schemeClr>
                </a:solidFill>
              </a:rPr>
              <a:t>Incident Count </a:t>
            </a:r>
            <a:r>
              <a:rPr lang="en-US" sz="1800"/>
              <a:t>– At a glance you can view total incident counts for your school by month. </a:t>
            </a:r>
            <a:r>
              <a:rPr lang="en-US" sz="1800" b="1"/>
              <a:t>Note:</a:t>
            </a:r>
            <a:r>
              <a:rPr lang="en-US" sz="1800"/>
              <a:t> Only appears if you have the proper security permissions.</a:t>
            </a:r>
          </a:p>
          <a:p>
            <a:pPr algn="just">
              <a:buFont typeface="Wingdings" panose="05000000000000000000" pitchFamily="2" charset="2"/>
              <a:buChar char="§"/>
            </a:pPr>
            <a:r>
              <a:rPr lang="en-US" sz="1800" b="1">
                <a:solidFill>
                  <a:schemeClr val="accent5">
                    <a:lumMod val="75000"/>
                  </a:schemeClr>
                </a:solidFill>
              </a:rPr>
              <a:t>At Risk </a:t>
            </a:r>
            <a:r>
              <a:rPr lang="en-US" sz="1800"/>
              <a:t>- At a glance you can quickly view at risk student Grade and/or Attendance for your school. </a:t>
            </a:r>
            <a:r>
              <a:rPr lang="en-US" sz="1800" b="1"/>
              <a:t>Note:</a:t>
            </a:r>
            <a:r>
              <a:rPr lang="en-US" sz="1800"/>
              <a:t> Only appears if you have the proper security permissions.</a:t>
            </a:r>
          </a:p>
          <a:p>
            <a:endParaRPr lang="en-US"/>
          </a:p>
          <a:p>
            <a:endParaRPr lang="en-US"/>
          </a:p>
        </p:txBody>
      </p:sp>
      <p:pic>
        <p:nvPicPr>
          <p:cNvPr id="5" name="Picture 4">
            <a:extLst>
              <a:ext uri="{FF2B5EF4-FFF2-40B4-BE49-F238E27FC236}">
                <a16:creationId xmlns:a16="http://schemas.microsoft.com/office/drawing/2014/main" id="{C39369CF-9EE9-4013-A6B9-5F37F88C0E9C}"/>
              </a:ext>
            </a:extLst>
          </p:cNvPr>
          <p:cNvPicPr>
            <a:picLocks noChangeAspect="1"/>
          </p:cNvPicPr>
          <p:nvPr/>
        </p:nvPicPr>
        <p:blipFill>
          <a:blip r:embed="rId2"/>
          <a:stretch>
            <a:fillRect/>
          </a:stretch>
        </p:blipFill>
        <p:spPr>
          <a:xfrm>
            <a:off x="8554556" y="179074"/>
            <a:ext cx="2080260" cy="1981200"/>
          </a:xfrm>
          <a:prstGeom prst="rect">
            <a:avLst/>
          </a:prstGeom>
          <a:ln w="38100">
            <a:solidFill>
              <a:schemeClr val="tx1"/>
            </a:solidFill>
          </a:ln>
        </p:spPr>
      </p:pic>
      <p:pic>
        <p:nvPicPr>
          <p:cNvPr id="7" name="Picture 6">
            <a:extLst>
              <a:ext uri="{FF2B5EF4-FFF2-40B4-BE49-F238E27FC236}">
                <a16:creationId xmlns:a16="http://schemas.microsoft.com/office/drawing/2014/main" id="{AACE61FB-9725-4D5C-ADD6-2F1FC9DE1C39}"/>
              </a:ext>
            </a:extLst>
          </p:cNvPr>
          <p:cNvPicPr>
            <a:picLocks noChangeAspect="1"/>
          </p:cNvPicPr>
          <p:nvPr/>
        </p:nvPicPr>
        <p:blipFill>
          <a:blip r:embed="rId3"/>
          <a:stretch>
            <a:fillRect/>
          </a:stretch>
        </p:blipFill>
        <p:spPr>
          <a:xfrm>
            <a:off x="4837566" y="3666924"/>
            <a:ext cx="343574" cy="315413"/>
          </a:xfrm>
          <a:prstGeom prst="rect">
            <a:avLst/>
          </a:prstGeom>
        </p:spPr>
      </p:pic>
      <p:pic>
        <p:nvPicPr>
          <p:cNvPr id="8" name="Picture 7">
            <a:extLst>
              <a:ext uri="{FF2B5EF4-FFF2-40B4-BE49-F238E27FC236}">
                <a16:creationId xmlns:a16="http://schemas.microsoft.com/office/drawing/2014/main" id="{E5C4DD9C-25FF-4347-B706-96DD7724267A}"/>
              </a:ext>
            </a:extLst>
          </p:cNvPr>
          <p:cNvPicPr>
            <a:picLocks noChangeAspect="1"/>
          </p:cNvPicPr>
          <p:nvPr/>
        </p:nvPicPr>
        <p:blipFill>
          <a:blip r:embed="rId4"/>
          <a:stretch>
            <a:fillRect/>
          </a:stretch>
        </p:blipFill>
        <p:spPr>
          <a:xfrm>
            <a:off x="8359800" y="2411814"/>
            <a:ext cx="2469772" cy="4267112"/>
          </a:xfrm>
          <a:prstGeom prst="rect">
            <a:avLst/>
          </a:prstGeom>
          <a:ln w="38100">
            <a:solidFill>
              <a:schemeClr val="tx1"/>
            </a:solidFill>
          </a:ln>
        </p:spPr>
      </p:pic>
    </p:spTree>
    <p:extLst>
      <p:ext uri="{BB962C8B-B14F-4D97-AF65-F5344CB8AC3E}">
        <p14:creationId xmlns:p14="http://schemas.microsoft.com/office/powerpoint/2010/main" val="2791424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F66D-E35F-441C-B9C7-74F56E7620F4}"/>
              </a:ext>
            </a:extLst>
          </p:cNvPr>
          <p:cNvSpPr>
            <a:spLocks noGrp="1"/>
          </p:cNvSpPr>
          <p:nvPr>
            <p:ph type="title"/>
          </p:nvPr>
        </p:nvSpPr>
        <p:spPr>
          <a:xfrm>
            <a:off x="228600" y="139440"/>
            <a:ext cx="9875520" cy="741028"/>
          </a:xfrm>
        </p:spPr>
        <p:txBody>
          <a:bodyPr/>
          <a:lstStyle/>
          <a:p>
            <a:r>
              <a:rPr lang="en-US"/>
              <a:t>Daily Bulletin</a:t>
            </a:r>
          </a:p>
        </p:txBody>
      </p:sp>
      <p:sp>
        <p:nvSpPr>
          <p:cNvPr id="3" name="Content Placeholder 2">
            <a:extLst>
              <a:ext uri="{FF2B5EF4-FFF2-40B4-BE49-F238E27FC236}">
                <a16:creationId xmlns:a16="http://schemas.microsoft.com/office/drawing/2014/main" id="{F66F5529-F036-4BFD-8866-EE6DB05D3827}"/>
              </a:ext>
            </a:extLst>
          </p:cNvPr>
          <p:cNvSpPr>
            <a:spLocks noGrp="1"/>
          </p:cNvSpPr>
          <p:nvPr>
            <p:ph idx="1"/>
          </p:nvPr>
        </p:nvSpPr>
        <p:spPr>
          <a:xfrm>
            <a:off x="228600" y="880469"/>
            <a:ext cx="9635836" cy="2786368"/>
          </a:xfrm>
        </p:spPr>
        <p:txBody>
          <a:bodyPr>
            <a:normAutofit fontScale="77500" lnSpcReduction="20000"/>
          </a:bodyPr>
          <a:lstStyle/>
          <a:p>
            <a:pPr>
              <a:buFont typeface="Wingdings" panose="05000000000000000000" pitchFamily="2" charset="2"/>
              <a:buChar char="§"/>
            </a:pPr>
            <a:r>
              <a:rPr lang="en-US" sz="1900"/>
              <a:t>Display announcements that can be viewed in PowerSchool SIS Admin portal, the PowerSchool SIS Student and Parent portal, and the PowerSchool SIS Teacher portal. Not all users at all schools have permission to create items for the bulletin, but everyone, including parents and students, can view the notices.</a:t>
            </a:r>
          </a:p>
          <a:p>
            <a:pPr>
              <a:buFont typeface="Wingdings" panose="05000000000000000000" pitchFamily="2" charset="2"/>
              <a:buChar char="§"/>
            </a:pPr>
            <a:r>
              <a:rPr lang="en-US" sz="1900" b="1">
                <a:solidFill>
                  <a:schemeClr val="accent5">
                    <a:lumMod val="75000"/>
                  </a:schemeClr>
                </a:solidFill>
              </a:rPr>
              <a:t>Public</a:t>
            </a:r>
            <a:r>
              <a:rPr lang="en-US" sz="1900" b="1"/>
              <a:t>:</a:t>
            </a:r>
            <a:r>
              <a:rPr lang="en-US" sz="1900"/>
              <a:t> Everyone can view this bulletin item, including those using the URL [your school]/bulletin/[your school number].html.</a:t>
            </a:r>
          </a:p>
          <a:p>
            <a:pPr>
              <a:buFont typeface="Wingdings" panose="05000000000000000000" pitchFamily="2" charset="2"/>
              <a:buChar char="§"/>
            </a:pPr>
            <a:r>
              <a:rPr lang="en-US" sz="1900" b="1">
                <a:solidFill>
                  <a:schemeClr val="accent5">
                    <a:lumMod val="75000"/>
                  </a:schemeClr>
                </a:solidFill>
              </a:rPr>
              <a:t>Teachers</a:t>
            </a:r>
            <a:r>
              <a:rPr lang="en-US" sz="1900" b="1"/>
              <a:t>:</a:t>
            </a:r>
            <a:r>
              <a:rPr lang="en-US" sz="1900"/>
              <a:t> Only those with permission to the PowerSchool SIS Teacher portal and the PowerSchool SIS Admin portal pages can view this bulletin item.</a:t>
            </a:r>
          </a:p>
          <a:p>
            <a:pPr>
              <a:buFont typeface="Wingdings" panose="05000000000000000000" pitchFamily="2" charset="2"/>
              <a:buChar char="§"/>
            </a:pPr>
            <a:r>
              <a:rPr lang="en-US" sz="1900" b="1">
                <a:solidFill>
                  <a:schemeClr val="accent5">
                    <a:lumMod val="75000"/>
                  </a:schemeClr>
                </a:solidFill>
              </a:rPr>
              <a:t>Admin</a:t>
            </a:r>
            <a:r>
              <a:rPr lang="en-US" sz="1900" b="1"/>
              <a:t>:</a:t>
            </a:r>
            <a:r>
              <a:rPr lang="en-US" sz="1900"/>
              <a:t> Only those with permission to the PowerSchool SIS Admin portal pages can view this bulletin item.</a:t>
            </a:r>
          </a:p>
          <a:p>
            <a:pPr>
              <a:buFont typeface="Wingdings" panose="05000000000000000000" pitchFamily="2" charset="2"/>
              <a:buChar char="§"/>
            </a:pPr>
            <a:r>
              <a:rPr lang="en-US" sz="1900"/>
              <a:t>If the Email Address needs to be updated a ticket must be opened with Cantey Tech.</a:t>
            </a:r>
          </a:p>
          <a:p>
            <a:pPr>
              <a:buFont typeface="Wingdings" panose="05000000000000000000" pitchFamily="2" charset="2"/>
              <a:buChar char="§"/>
            </a:pPr>
            <a:r>
              <a:rPr lang="en-US" sz="2000"/>
              <a:t>To add an announcement, on the </a:t>
            </a:r>
            <a:r>
              <a:rPr lang="en-US" sz="2000" b="1">
                <a:solidFill>
                  <a:schemeClr val="accent5">
                    <a:lumMod val="75000"/>
                  </a:schemeClr>
                </a:solidFill>
              </a:rPr>
              <a:t>Start Page </a:t>
            </a:r>
            <a:r>
              <a:rPr lang="en-US" sz="2000"/>
              <a:t>click on the</a:t>
            </a:r>
            <a:r>
              <a:rPr lang="en-US" sz="2000">
                <a:solidFill>
                  <a:schemeClr val="accent5">
                    <a:lumMod val="75000"/>
                  </a:schemeClr>
                </a:solidFill>
              </a:rPr>
              <a:t> </a:t>
            </a:r>
            <a:r>
              <a:rPr lang="en-US" sz="2000" b="1">
                <a:solidFill>
                  <a:schemeClr val="accent5">
                    <a:lumMod val="75000"/>
                  </a:schemeClr>
                </a:solidFill>
              </a:rPr>
              <a:t>gear</a:t>
            </a:r>
            <a:r>
              <a:rPr lang="en-US" sz="2000">
                <a:solidFill>
                  <a:schemeClr val="accent5">
                    <a:lumMod val="75000"/>
                  </a:schemeClr>
                </a:solidFill>
              </a:rPr>
              <a:t> </a:t>
            </a:r>
            <a:r>
              <a:rPr lang="en-US" sz="2000"/>
              <a:t>icon in the </a:t>
            </a:r>
            <a:r>
              <a:rPr lang="en-US" sz="2000" b="1">
                <a:solidFill>
                  <a:schemeClr val="accent5">
                    <a:lumMod val="75000"/>
                  </a:schemeClr>
                </a:solidFill>
              </a:rPr>
              <a:t>Daily Bulletin </a:t>
            </a:r>
            <a:r>
              <a:rPr lang="en-US" sz="2000"/>
              <a:t>section. </a:t>
            </a:r>
            <a:r>
              <a:rPr lang="en-US" sz="1900"/>
              <a:t> </a:t>
            </a:r>
          </a:p>
          <a:p>
            <a:pPr lvl="1">
              <a:buFont typeface="Wingdings" panose="05000000000000000000" pitchFamily="2" charset="2"/>
              <a:buChar char="Ø"/>
            </a:pPr>
            <a:endParaRPr lang="en-US"/>
          </a:p>
        </p:txBody>
      </p:sp>
      <p:pic>
        <p:nvPicPr>
          <p:cNvPr id="6" name="Picture 5">
            <a:extLst>
              <a:ext uri="{FF2B5EF4-FFF2-40B4-BE49-F238E27FC236}">
                <a16:creationId xmlns:a16="http://schemas.microsoft.com/office/drawing/2014/main" id="{756C2A83-E9AB-4E12-9C7F-8C47ED545D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0774" y="3743848"/>
            <a:ext cx="10237663" cy="919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B402153F-5C20-4DE8-BD4E-FE6286F0E7A4}"/>
              </a:ext>
            </a:extLst>
          </p:cNvPr>
          <p:cNvSpPr/>
          <p:nvPr/>
        </p:nvSpPr>
        <p:spPr>
          <a:xfrm>
            <a:off x="7022517" y="4431656"/>
            <a:ext cx="755010" cy="151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9" name="Picture 8">
            <a:extLst>
              <a:ext uri="{FF2B5EF4-FFF2-40B4-BE49-F238E27FC236}">
                <a16:creationId xmlns:a16="http://schemas.microsoft.com/office/drawing/2014/main" id="{0A71CFFE-8324-4040-B890-FEE8E2031A14}"/>
              </a:ext>
            </a:extLst>
          </p:cNvPr>
          <p:cNvPicPr>
            <a:picLocks noChangeAspect="1"/>
          </p:cNvPicPr>
          <p:nvPr/>
        </p:nvPicPr>
        <p:blipFill>
          <a:blip r:embed="rId3"/>
          <a:stretch>
            <a:fillRect/>
          </a:stretch>
        </p:blipFill>
        <p:spPr>
          <a:xfrm>
            <a:off x="506722" y="5154665"/>
            <a:ext cx="10721131" cy="1322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id="{B5BF2E0E-76D4-C79C-5FF7-87F9BD117F37}"/>
              </a:ext>
            </a:extLst>
          </p:cNvPr>
          <p:cNvSpPr/>
          <p:nvPr/>
        </p:nvSpPr>
        <p:spPr>
          <a:xfrm>
            <a:off x="10594730" y="3736244"/>
            <a:ext cx="263769" cy="422518"/>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152460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879C-CB4B-41D0-AE6B-9643CFE03615}"/>
              </a:ext>
            </a:extLst>
          </p:cNvPr>
          <p:cNvSpPr>
            <a:spLocks noGrp="1"/>
          </p:cNvSpPr>
          <p:nvPr>
            <p:ph type="title"/>
          </p:nvPr>
        </p:nvSpPr>
        <p:spPr>
          <a:xfrm>
            <a:off x="390525" y="412660"/>
            <a:ext cx="9875520" cy="548081"/>
          </a:xfrm>
        </p:spPr>
        <p:txBody>
          <a:bodyPr>
            <a:normAutofit fontScale="90000"/>
          </a:bodyPr>
          <a:lstStyle/>
          <a:p>
            <a:r>
              <a:rPr lang="en-US"/>
              <a:t>Daily Bulletin</a:t>
            </a:r>
          </a:p>
        </p:txBody>
      </p:sp>
      <p:pic>
        <p:nvPicPr>
          <p:cNvPr id="10" name="Picture 9">
            <a:extLst>
              <a:ext uri="{FF2B5EF4-FFF2-40B4-BE49-F238E27FC236}">
                <a16:creationId xmlns:a16="http://schemas.microsoft.com/office/drawing/2014/main" id="{C439B64B-9920-46D9-AA8B-27BD0896E3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3385" y="1530133"/>
            <a:ext cx="4015719" cy="4618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10696F3-C58F-4B4D-ABF6-71CE11F614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77632" y="1494964"/>
            <a:ext cx="5857231" cy="3813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Rounded Corners 2">
            <a:extLst>
              <a:ext uri="{FF2B5EF4-FFF2-40B4-BE49-F238E27FC236}">
                <a16:creationId xmlns:a16="http://schemas.microsoft.com/office/drawing/2014/main" id="{9B4D0FD6-4E21-E773-5EB7-18E77E227FE3}"/>
              </a:ext>
            </a:extLst>
          </p:cNvPr>
          <p:cNvSpPr/>
          <p:nvPr/>
        </p:nvSpPr>
        <p:spPr>
          <a:xfrm>
            <a:off x="6031523" y="4729774"/>
            <a:ext cx="1811215" cy="360972"/>
          </a:xfrm>
          <a:prstGeom prst="roundRect">
            <a:avLst/>
          </a:prstGeom>
          <a:solidFill>
            <a:schemeClr val="accent3">
              <a:lumMod val="40000"/>
              <a:lumOff val="60000"/>
              <a:alpha val="30000"/>
            </a:schemeClr>
          </a:solidFill>
          <a:ln cmpd="sng">
            <a:solidFill>
              <a:schemeClr val="accent3">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 name="Straight Arrow Connector 4">
            <a:extLst>
              <a:ext uri="{FF2B5EF4-FFF2-40B4-BE49-F238E27FC236}">
                <a16:creationId xmlns:a16="http://schemas.microsoft.com/office/drawing/2014/main" id="{24962492-42F6-94F2-65E2-5201521101C3}"/>
              </a:ext>
            </a:extLst>
          </p:cNvPr>
          <p:cNvCxnSpPr/>
          <p:nvPr/>
        </p:nvCxnSpPr>
        <p:spPr>
          <a:xfrm>
            <a:off x="4457700" y="3516436"/>
            <a:ext cx="1573823" cy="12133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75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C2F3-5B69-4FBB-9D94-4B928DD9807E}"/>
              </a:ext>
            </a:extLst>
          </p:cNvPr>
          <p:cNvSpPr>
            <a:spLocks noGrp="1"/>
          </p:cNvSpPr>
          <p:nvPr>
            <p:ph type="title"/>
          </p:nvPr>
        </p:nvSpPr>
        <p:spPr>
          <a:xfrm>
            <a:off x="191654" y="122761"/>
            <a:ext cx="9875520" cy="707472"/>
          </a:xfrm>
        </p:spPr>
        <p:txBody>
          <a:bodyPr/>
          <a:lstStyle/>
          <a:p>
            <a:r>
              <a:rPr lang="en-US" b="1"/>
              <a:t>Enrollment Summary</a:t>
            </a:r>
            <a:endParaRPr lang="en-US"/>
          </a:p>
        </p:txBody>
      </p:sp>
      <p:sp>
        <p:nvSpPr>
          <p:cNvPr id="3" name="Content Placeholder 2">
            <a:extLst>
              <a:ext uri="{FF2B5EF4-FFF2-40B4-BE49-F238E27FC236}">
                <a16:creationId xmlns:a16="http://schemas.microsoft.com/office/drawing/2014/main" id="{5B0E937F-CC70-4DA2-9F40-D23970434F19}"/>
              </a:ext>
            </a:extLst>
          </p:cNvPr>
          <p:cNvSpPr>
            <a:spLocks noGrp="1"/>
          </p:cNvSpPr>
          <p:nvPr>
            <p:ph idx="1"/>
          </p:nvPr>
        </p:nvSpPr>
        <p:spPr>
          <a:xfrm>
            <a:off x="191654" y="830233"/>
            <a:ext cx="9340273" cy="1816053"/>
          </a:xfrm>
        </p:spPr>
        <p:txBody>
          <a:bodyPr>
            <a:noAutofit/>
          </a:bodyPr>
          <a:lstStyle/>
          <a:p>
            <a:pPr>
              <a:buFont typeface="Wingdings" panose="05000000000000000000" pitchFamily="2" charset="2"/>
              <a:buChar char="§"/>
            </a:pPr>
            <a:r>
              <a:rPr lang="en-US" b="1">
                <a:solidFill>
                  <a:schemeClr val="accent5">
                    <a:lumMod val="75000"/>
                  </a:schemeClr>
                </a:solidFill>
              </a:rPr>
              <a:t>Enrollment Summary</a:t>
            </a:r>
            <a:r>
              <a:rPr lang="en-US"/>
              <a:t>: Use this report to use to see total count of student data for either </a:t>
            </a:r>
            <a:r>
              <a:rPr lang="en-US" b="1">
                <a:solidFill>
                  <a:schemeClr val="accent5">
                    <a:lumMod val="75000"/>
                  </a:schemeClr>
                </a:solidFill>
              </a:rPr>
              <a:t>Scheduling/Reporting Ethnicity </a:t>
            </a:r>
            <a:r>
              <a:rPr lang="en-US"/>
              <a:t>or </a:t>
            </a:r>
            <a:r>
              <a:rPr lang="en-US" b="1">
                <a:solidFill>
                  <a:schemeClr val="accent5">
                    <a:lumMod val="75000"/>
                  </a:schemeClr>
                </a:solidFill>
              </a:rPr>
              <a:t>Federal Ethnicity </a:t>
            </a:r>
            <a:r>
              <a:rPr lang="en-US"/>
              <a:t>and </a:t>
            </a:r>
            <a:r>
              <a:rPr lang="en-US" b="1">
                <a:solidFill>
                  <a:schemeClr val="accent5">
                    <a:lumMod val="75000"/>
                  </a:schemeClr>
                </a:solidFill>
              </a:rPr>
              <a:t>Race</a:t>
            </a:r>
            <a:r>
              <a:rPr lang="en-US"/>
              <a:t>. </a:t>
            </a:r>
          </a:p>
          <a:p>
            <a:pPr>
              <a:buFont typeface="Wingdings" panose="05000000000000000000" pitchFamily="2" charset="2"/>
              <a:buChar char="§"/>
            </a:pPr>
            <a:r>
              <a:rPr lang="en-US"/>
              <a:t>This report is broken down by </a:t>
            </a:r>
            <a:r>
              <a:rPr lang="en-US" b="1">
                <a:solidFill>
                  <a:schemeClr val="accent5">
                    <a:lumMod val="75000"/>
                  </a:schemeClr>
                </a:solidFill>
              </a:rPr>
              <a:t>Ethnicity, Grade Level</a:t>
            </a:r>
            <a:r>
              <a:rPr lang="en-US" b="1">
                <a:solidFill>
                  <a:srgbClr val="0070C0"/>
                </a:solidFill>
              </a:rPr>
              <a:t> </a:t>
            </a:r>
            <a:r>
              <a:rPr lang="en-US"/>
              <a:t>and </a:t>
            </a:r>
            <a:r>
              <a:rPr lang="en-US" b="1">
                <a:solidFill>
                  <a:schemeClr val="accent5">
                    <a:lumMod val="75000"/>
                  </a:schemeClr>
                </a:solidFill>
              </a:rPr>
              <a:t>Gender</a:t>
            </a:r>
            <a:r>
              <a:rPr lang="en-US"/>
              <a:t>. </a:t>
            </a:r>
          </a:p>
          <a:p>
            <a:pPr>
              <a:buFont typeface="Wingdings" panose="05000000000000000000" pitchFamily="2" charset="2"/>
              <a:buChar char="§"/>
            </a:pPr>
            <a:r>
              <a:rPr lang="en-US"/>
              <a:t>This report is only as good and accurate as the data entered in PowerSchool.  </a:t>
            </a:r>
          </a:p>
          <a:p>
            <a:pPr>
              <a:buFont typeface="Wingdings" panose="05000000000000000000" pitchFamily="2" charset="2"/>
              <a:buChar char="§"/>
            </a:pPr>
            <a:r>
              <a:rPr lang="en-US"/>
              <a:t>On the Start Page click </a:t>
            </a:r>
            <a:r>
              <a:rPr lang="en-US" b="1">
                <a:solidFill>
                  <a:schemeClr val="accent5">
                    <a:lumMod val="75000"/>
                  </a:schemeClr>
                </a:solidFill>
              </a:rPr>
              <a:t>Enrollment Summary</a:t>
            </a:r>
            <a:r>
              <a:rPr lang="en-US" b="1"/>
              <a:t>.</a:t>
            </a:r>
          </a:p>
        </p:txBody>
      </p:sp>
      <p:pic>
        <p:nvPicPr>
          <p:cNvPr id="6" name="Picture 5">
            <a:extLst>
              <a:ext uri="{FF2B5EF4-FFF2-40B4-BE49-F238E27FC236}">
                <a16:creationId xmlns:a16="http://schemas.microsoft.com/office/drawing/2014/main" id="{07F7FF96-867E-4CA6-9776-4F6B07ABE9CA}"/>
              </a:ext>
            </a:extLst>
          </p:cNvPr>
          <p:cNvPicPr>
            <a:picLocks noChangeAspect="1"/>
          </p:cNvPicPr>
          <p:nvPr/>
        </p:nvPicPr>
        <p:blipFill>
          <a:blip r:embed="rId2"/>
          <a:stretch>
            <a:fillRect/>
          </a:stretch>
        </p:blipFill>
        <p:spPr>
          <a:xfrm>
            <a:off x="571335" y="2707554"/>
            <a:ext cx="10456883" cy="3668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557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
            <a:lum/>
          </a:blip>
          <a:srcRect/>
          <a:stretch>
            <a:fillRect l="19000" t="32000" r="13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9F88-3A52-47FA-8D4F-D66B9B718D33}"/>
              </a:ext>
            </a:extLst>
          </p:cNvPr>
          <p:cNvSpPr>
            <a:spLocks noGrp="1"/>
          </p:cNvSpPr>
          <p:nvPr>
            <p:ph type="title"/>
          </p:nvPr>
        </p:nvSpPr>
        <p:spPr>
          <a:xfrm>
            <a:off x="1797666" y="1440025"/>
            <a:ext cx="8596668" cy="908807"/>
          </a:xfrm>
        </p:spPr>
        <p:txBody>
          <a:bodyPr/>
          <a:lstStyle/>
          <a:p>
            <a:pPr algn="ctr"/>
            <a:r>
              <a:rPr lang="en-US">
                <a:latin typeface="Arial" panose="020B0604020202020204" pitchFamily="34" charset="0"/>
                <a:cs typeface="Arial" panose="020B0604020202020204" pitchFamily="34" charset="0"/>
              </a:rPr>
              <a:t>To Contact Cantey:</a:t>
            </a:r>
          </a:p>
        </p:txBody>
      </p:sp>
      <p:sp>
        <p:nvSpPr>
          <p:cNvPr id="3" name="Content Placeholder 2">
            <a:extLst>
              <a:ext uri="{FF2B5EF4-FFF2-40B4-BE49-F238E27FC236}">
                <a16:creationId xmlns:a16="http://schemas.microsoft.com/office/drawing/2014/main" id="{BB71365E-8FAC-4F9C-BDE6-5748BE9F25E6}"/>
              </a:ext>
            </a:extLst>
          </p:cNvPr>
          <p:cNvSpPr>
            <a:spLocks noGrp="1"/>
          </p:cNvSpPr>
          <p:nvPr>
            <p:ph idx="1"/>
          </p:nvPr>
        </p:nvSpPr>
        <p:spPr>
          <a:xfrm>
            <a:off x="721764" y="2649894"/>
            <a:ext cx="10748472" cy="1539551"/>
          </a:xfrm>
        </p:spPr>
        <p:txBody>
          <a:bodyPr>
            <a:normAutofit/>
          </a:bodyPr>
          <a:lstStyle/>
          <a:p>
            <a:pPr marL="0" indent="0" algn="ctr">
              <a:buNone/>
            </a:pPr>
            <a:r>
              <a:rPr lang="en-US" sz="2400">
                <a:latin typeface="Arial" panose="020B0604020202020204" pitchFamily="34" charset="0"/>
                <a:cs typeface="Arial" panose="020B0604020202020204" pitchFamily="34" charset="0"/>
              </a:rPr>
              <a:t>Submit PowerSchool questions to help@canteytech.com and include all details necessary for The Cantey Team to identify, troubleshoot, and respond to your request for help. Please consult your District for questions specific to SCDE policies, manuals, and resources.</a:t>
            </a:r>
          </a:p>
          <a:p>
            <a:pPr lvl="1"/>
            <a:endParaRPr lang="en-US" sz="2000">
              <a:latin typeface="Arial" panose="020B0604020202020204" pitchFamily="34" charset="0"/>
              <a:cs typeface="Arial" panose="020B0604020202020204" pitchFamily="34" charset="0"/>
            </a:endParaRPr>
          </a:p>
          <a:p>
            <a:pPr marL="457200" lvl="1" indent="0">
              <a:buNone/>
            </a:pP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3661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566E-0567-464C-B102-96B67C4F0132}"/>
              </a:ext>
            </a:extLst>
          </p:cNvPr>
          <p:cNvSpPr>
            <a:spLocks noGrp="1"/>
          </p:cNvSpPr>
          <p:nvPr>
            <p:ph type="title"/>
          </p:nvPr>
        </p:nvSpPr>
        <p:spPr>
          <a:xfrm>
            <a:off x="191654" y="139888"/>
            <a:ext cx="9875520" cy="724250"/>
          </a:xfrm>
        </p:spPr>
        <p:txBody>
          <a:bodyPr/>
          <a:lstStyle/>
          <a:p>
            <a:r>
              <a:rPr lang="en-US"/>
              <a:t>Master Schedule</a:t>
            </a:r>
          </a:p>
        </p:txBody>
      </p:sp>
      <p:sp>
        <p:nvSpPr>
          <p:cNvPr id="3" name="Content Placeholder 2">
            <a:extLst>
              <a:ext uri="{FF2B5EF4-FFF2-40B4-BE49-F238E27FC236}">
                <a16:creationId xmlns:a16="http://schemas.microsoft.com/office/drawing/2014/main" id="{00E799E7-7BE3-472C-B55E-5E1CF046DD5D}"/>
              </a:ext>
            </a:extLst>
          </p:cNvPr>
          <p:cNvSpPr>
            <a:spLocks noGrp="1"/>
          </p:cNvSpPr>
          <p:nvPr>
            <p:ph idx="1"/>
          </p:nvPr>
        </p:nvSpPr>
        <p:spPr>
          <a:xfrm>
            <a:off x="191654" y="1301861"/>
            <a:ext cx="4055031" cy="4995954"/>
          </a:xfrm>
        </p:spPr>
        <p:txBody>
          <a:bodyPr>
            <a:normAutofit/>
          </a:bodyPr>
          <a:lstStyle/>
          <a:p>
            <a:pPr algn="just">
              <a:buFont typeface="Wingdings" panose="05000000000000000000" pitchFamily="2" charset="2"/>
              <a:buChar char="§"/>
            </a:pPr>
            <a:r>
              <a:rPr lang="en-US" sz="1600" b="1">
                <a:solidFill>
                  <a:schemeClr val="accent5">
                    <a:lumMod val="75000"/>
                  </a:schemeClr>
                </a:solidFill>
              </a:rPr>
              <a:t>Master Schedule</a:t>
            </a:r>
            <a:r>
              <a:rPr lang="en-US" sz="1600" b="1"/>
              <a:t>:</a:t>
            </a:r>
            <a:r>
              <a:rPr lang="en-US" sz="1600"/>
              <a:t> Use this page to display the schedule for all teachers in your school. </a:t>
            </a:r>
          </a:p>
          <a:p>
            <a:pPr algn="just">
              <a:buFont typeface="Wingdings" panose="05000000000000000000" pitchFamily="2" charset="2"/>
              <a:buChar char="§"/>
            </a:pPr>
            <a:r>
              <a:rPr lang="en-US" sz="1600"/>
              <a:t>You can either view all meetings for all sections and teachers or select certain teachers, days, and periods.</a:t>
            </a:r>
          </a:p>
          <a:p>
            <a:pPr algn="just">
              <a:buFont typeface="Wingdings" panose="05000000000000000000" pitchFamily="2" charset="2"/>
              <a:buChar char="§"/>
            </a:pPr>
            <a:r>
              <a:rPr lang="en-US" sz="1600"/>
              <a:t> The </a:t>
            </a:r>
            <a:r>
              <a:rPr lang="en-US" sz="1600" u="sng"/>
              <a:t>first time you access the master schedule</a:t>
            </a:r>
            <a:r>
              <a:rPr lang="en-US" sz="1600"/>
              <a:t>, you must set your master schedule preferences. </a:t>
            </a:r>
          </a:p>
          <a:p>
            <a:pPr algn="just">
              <a:buFont typeface="Wingdings" panose="05000000000000000000" pitchFamily="2" charset="2"/>
              <a:buChar char="§"/>
            </a:pPr>
            <a:r>
              <a:rPr lang="en-US" sz="1600"/>
              <a:t>Once master schedule preferences are set , you can view or modify them at anytime using the </a:t>
            </a:r>
            <a:r>
              <a:rPr lang="en-US" sz="1600" b="1">
                <a:solidFill>
                  <a:schemeClr val="accent5">
                    <a:lumMod val="75000"/>
                  </a:schemeClr>
                </a:solidFill>
              </a:rPr>
              <a:t>Show Preferences</a:t>
            </a:r>
            <a:r>
              <a:rPr lang="en-US" sz="1600">
                <a:solidFill>
                  <a:schemeClr val="accent5">
                    <a:lumMod val="75000"/>
                  </a:schemeClr>
                </a:solidFill>
              </a:rPr>
              <a:t> </a:t>
            </a:r>
            <a:r>
              <a:rPr lang="en-US" sz="1600"/>
              <a:t>link (located at the bottom of the page.</a:t>
            </a:r>
          </a:p>
          <a:p>
            <a:pPr algn="just">
              <a:buFont typeface="Wingdings" panose="05000000000000000000" pitchFamily="2" charset="2"/>
              <a:buChar char="§"/>
            </a:pPr>
            <a:r>
              <a:rPr lang="en-US" sz="1600"/>
              <a:t>On the Start Page click </a:t>
            </a:r>
            <a:r>
              <a:rPr lang="en-US" sz="1600" b="1">
                <a:solidFill>
                  <a:schemeClr val="accent5">
                    <a:lumMod val="75000"/>
                  </a:schemeClr>
                </a:solidFill>
              </a:rPr>
              <a:t>Master Schedule</a:t>
            </a:r>
          </a:p>
        </p:txBody>
      </p:sp>
      <p:sp>
        <p:nvSpPr>
          <p:cNvPr id="5" name="Slide Number Placeholder 4">
            <a:extLst>
              <a:ext uri="{FF2B5EF4-FFF2-40B4-BE49-F238E27FC236}">
                <a16:creationId xmlns:a16="http://schemas.microsoft.com/office/drawing/2014/main" id="{794B5BDF-C58F-4D73-B390-B8451307D9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AA3C17-7912-46BE-A535-05756F801F3F}" type="slidenum">
              <a:rPr kumimoji="0" lang="en-US" sz="900" b="0" i="0" u="none" strike="noStrike" kern="1200" cap="none" spc="0" normalizeH="0" baseline="0" noProof="0" smtClean="0">
                <a:ln>
                  <a:noFill/>
                </a:ln>
                <a:solidFill>
                  <a:srgbClr val="932313"/>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a:ln>
                <a:noFill/>
              </a:ln>
              <a:solidFill>
                <a:srgbClr val="932313"/>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2BF2FD97-69D2-4769-B364-671439C648A3}"/>
              </a:ext>
            </a:extLst>
          </p:cNvPr>
          <p:cNvPicPr>
            <a:picLocks noChangeAspect="1"/>
          </p:cNvPicPr>
          <p:nvPr/>
        </p:nvPicPr>
        <p:blipFill>
          <a:blip r:embed="rId2"/>
          <a:stretch>
            <a:fillRect/>
          </a:stretch>
        </p:blipFill>
        <p:spPr>
          <a:xfrm>
            <a:off x="4792486" y="585141"/>
            <a:ext cx="3526684" cy="4430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1CBD786-CCEF-4591-9CF0-965C9646E2C3}"/>
              </a:ext>
            </a:extLst>
          </p:cNvPr>
          <p:cNvPicPr>
            <a:picLocks noChangeAspect="1"/>
          </p:cNvPicPr>
          <p:nvPr/>
        </p:nvPicPr>
        <p:blipFill rotWithShape="1">
          <a:blip r:embed="rId3"/>
          <a:srcRect r="38009"/>
          <a:stretch/>
        </p:blipFill>
        <p:spPr>
          <a:xfrm>
            <a:off x="8502710" y="1933425"/>
            <a:ext cx="3596343" cy="4581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871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CF70-FA54-4ED2-B583-B6918EC5D7E2}"/>
              </a:ext>
            </a:extLst>
          </p:cNvPr>
          <p:cNvSpPr>
            <a:spLocks noGrp="1"/>
          </p:cNvSpPr>
          <p:nvPr>
            <p:ph type="title"/>
          </p:nvPr>
        </p:nvSpPr>
        <p:spPr>
          <a:xfrm>
            <a:off x="191655" y="239561"/>
            <a:ext cx="9875520" cy="766194"/>
          </a:xfrm>
        </p:spPr>
        <p:txBody>
          <a:bodyPr/>
          <a:lstStyle/>
          <a:p>
            <a:r>
              <a:rPr lang="en-US"/>
              <a:t>Master Schedule – List display</a:t>
            </a:r>
          </a:p>
        </p:txBody>
      </p:sp>
      <p:pic>
        <p:nvPicPr>
          <p:cNvPr id="4" name="Picture 3">
            <a:extLst>
              <a:ext uri="{FF2B5EF4-FFF2-40B4-BE49-F238E27FC236}">
                <a16:creationId xmlns:a16="http://schemas.microsoft.com/office/drawing/2014/main" id="{6AC86850-9F11-4854-9792-AFC8FF91E1E2}"/>
              </a:ext>
            </a:extLst>
          </p:cNvPr>
          <p:cNvPicPr>
            <a:picLocks noChangeAspect="1"/>
          </p:cNvPicPr>
          <p:nvPr/>
        </p:nvPicPr>
        <p:blipFill>
          <a:blip r:embed="rId2"/>
          <a:stretch>
            <a:fillRect/>
          </a:stretch>
        </p:blipFill>
        <p:spPr>
          <a:xfrm>
            <a:off x="629174" y="1484572"/>
            <a:ext cx="10933651" cy="3599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A505BD02-35F0-4A72-A1D5-548B2904069F}"/>
              </a:ext>
            </a:extLst>
          </p:cNvPr>
          <p:cNvSpPr/>
          <p:nvPr/>
        </p:nvSpPr>
        <p:spPr>
          <a:xfrm>
            <a:off x="5368953" y="2213000"/>
            <a:ext cx="727046" cy="2852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D3309A06-1418-486D-A794-D5CBB7B6D400}"/>
              </a:ext>
            </a:extLst>
          </p:cNvPr>
          <p:cNvSpPr/>
          <p:nvPr/>
        </p:nvSpPr>
        <p:spPr>
          <a:xfrm>
            <a:off x="8556771" y="2203765"/>
            <a:ext cx="536895" cy="2852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373649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F6E0-FDAB-41B9-8BF7-E670E18EE114}"/>
              </a:ext>
            </a:extLst>
          </p:cNvPr>
          <p:cNvSpPr>
            <a:spLocks noGrp="1"/>
          </p:cNvSpPr>
          <p:nvPr>
            <p:ph type="title"/>
          </p:nvPr>
        </p:nvSpPr>
        <p:spPr>
          <a:xfrm>
            <a:off x="1028316" y="2595418"/>
            <a:ext cx="8596668" cy="1320800"/>
          </a:xfrm>
        </p:spPr>
        <p:txBody>
          <a:bodyPr/>
          <a:lstStyle/>
          <a:p>
            <a:pPr algn="ctr"/>
            <a:r>
              <a:rPr lang="en-US" b="1"/>
              <a:t>Questions???</a:t>
            </a:r>
          </a:p>
        </p:txBody>
      </p:sp>
    </p:spTree>
    <p:extLst>
      <p:ext uri="{BB962C8B-B14F-4D97-AF65-F5344CB8AC3E}">
        <p14:creationId xmlns:p14="http://schemas.microsoft.com/office/powerpoint/2010/main" val="2128601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B354AC8C-D226-F7DA-97DE-B1B3932F97EF}"/>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504" y="770467"/>
            <a:ext cx="10782300" cy="3352800"/>
          </a:xfrm>
        </p:spPr>
        <p:txBody>
          <a:bodyPr>
            <a:normAutofit/>
          </a:bodyPr>
          <a:lstStyle/>
          <a:p>
            <a:r>
              <a:rPr lang="en-US">
                <a:solidFill>
                  <a:schemeClr val="tx1"/>
                </a:solidFill>
              </a:rPr>
              <a:t>New Staff Entry &amp;</a:t>
            </a:r>
            <a:br>
              <a:rPr lang="en-US">
                <a:solidFill>
                  <a:schemeClr val="tx1"/>
                </a:solidFill>
              </a:rPr>
            </a:br>
            <a:r>
              <a:rPr lang="en-US">
                <a:solidFill>
                  <a:schemeClr val="tx1"/>
                </a:solidFill>
              </a:rPr>
              <a:t>Assigning Login Credentials</a:t>
            </a:r>
          </a:p>
        </p:txBody>
      </p:sp>
    </p:spTree>
    <p:extLst>
      <p:ext uri="{BB962C8B-B14F-4D97-AF65-F5344CB8AC3E}">
        <p14:creationId xmlns:p14="http://schemas.microsoft.com/office/powerpoint/2010/main" val="17366931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9E5EA-950F-C8DE-B0A3-92ACCAAD8CA8}"/>
              </a:ext>
            </a:extLst>
          </p:cNvPr>
          <p:cNvPicPr>
            <a:picLocks noChangeAspect="1"/>
          </p:cNvPicPr>
          <p:nvPr/>
        </p:nvPicPr>
        <p:blipFill>
          <a:blip r:embed="rId2"/>
          <a:stretch>
            <a:fillRect/>
          </a:stretch>
        </p:blipFill>
        <p:spPr>
          <a:xfrm>
            <a:off x="486973" y="2991133"/>
            <a:ext cx="11072267" cy="2092397"/>
          </a:xfrm>
          <a:prstGeom prst="rect">
            <a:avLst/>
          </a:prstGeom>
        </p:spPr>
      </p:pic>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357674" y="0"/>
            <a:ext cx="10058400" cy="1371600"/>
          </a:xfrm>
        </p:spPr>
        <p:txBody>
          <a:bodyPr>
            <a:normAutofit/>
          </a:bodyPr>
          <a:lstStyle/>
          <a:p>
            <a:r>
              <a:rPr lang="en-US">
                <a:solidFill>
                  <a:schemeClr val="tx2"/>
                </a:solidFill>
              </a:rPr>
              <a:t>Entering New Staff</a:t>
            </a:r>
          </a:p>
        </p:txBody>
      </p:sp>
      <p:sp>
        <p:nvSpPr>
          <p:cNvPr id="7" name="TextBox 6">
            <a:extLst>
              <a:ext uri="{FF2B5EF4-FFF2-40B4-BE49-F238E27FC236}">
                <a16:creationId xmlns:a16="http://schemas.microsoft.com/office/drawing/2014/main" id="{06A14894-E818-4FA4-B902-B5BCE330695F}"/>
              </a:ext>
            </a:extLst>
          </p:cNvPr>
          <p:cNvSpPr txBox="1"/>
          <p:nvPr/>
        </p:nvSpPr>
        <p:spPr>
          <a:xfrm>
            <a:off x="1750722" y="5528606"/>
            <a:ext cx="950667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**Once no data is returned after searching for the staff member, proceed to creating a new staff entry.</a:t>
            </a:r>
          </a:p>
        </p:txBody>
      </p:sp>
      <p:graphicFrame>
        <p:nvGraphicFramePr>
          <p:cNvPr id="12" name="TextBox 9">
            <a:extLst>
              <a:ext uri="{FF2B5EF4-FFF2-40B4-BE49-F238E27FC236}">
                <a16:creationId xmlns:a16="http://schemas.microsoft.com/office/drawing/2014/main" id="{21BEAE5F-C769-B514-E2D2-A31DEDBCD587}"/>
              </a:ext>
            </a:extLst>
          </p:cNvPr>
          <p:cNvGraphicFramePr/>
          <p:nvPr/>
        </p:nvGraphicFramePr>
        <p:xfrm>
          <a:off x="449088" y="994381"/>
          <a:ext cx="11084985" cy="1851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8C88FC1C-AFB2-C850-0D9F-7EE54120E99C}"/>
              </a:ext>
            </a:extLst>
          </p:cNvPr>
          <p:cNvSpPr/>
          <p:nvPr/>
        </p:nvSpPr>
        <p:spPr>
          <a:xfrm>
            <a:off x="547035" y="4657060"/>
            <a:ext cx="2407375" cy="350875"/>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21601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C3FE1E-0A7F-41BE-A568-1BF85E2E8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840" y="0"/>
            <a:ext cx="547116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Title 4">
            <a:extLst>
              <a:ext uri="{FF2B5EF4-FFF2-40B4-BE49-F238E27FC236}">
                <a16:creationId xmlns:a16="http://schemas.microsoft.com/office/drawing/2014/main" id="{D5ED73AF-F200-4E6E-8F0C-3A93FA77D151}"/>
              </a:ext>
            </a:extLst>
          </p:cNvPr>
          <p:cNvSpPr>
            <a:spLocks noGrp="1"/>
          </p:cNvSpPr>
          <p:nvPr>
            <p:ph type="title"/>
          </p:nvPr>
        </p:nvSpPr>
        <p:spPr>
          <a:xfrm>
            <a:off x="7197213" y="499533"/>
            <a:ext cx="4345858" cy="1658198"/>
          </a:xfrm>
        </p:spPr>
        <p:txBody>
          <a:bodyPr vert="horz" lIns="91440" tIns="45720" rIns="91440" bIns="45720" rtlCol="0" anchor="ctr">
            <a:normAutofit/>
          </a:bodyPr>
          <a:lstStyle/>
          <a:p>
            <a:r>
              <a:rPr lang="en-US" sz="4800">
                <a:solidFill>
                  <a:schemeClr val="tx2"/>
                </a:solidFill>
              </a:rPr>
              <a:t>Create New Staff</a:t>
            </a:r>
          </a:p>
        </p:txBody>
      </p:sp>
      <p:pic>
        <p:nvPicPr>
          <p:cNvPr id="8" name="Picture 7">
            <a:extLst>
              <a:ext uri="{FF2B5EF4-FFF2-40B4-BE49-F238E27FC236}">
                <a16:creationId xmlns:a16="http://schemas.microsoft.com/office/drawing/2014/main" id="{537F2687-F90B-4C07-B5BB-CB2893C226FE}"/>
              </a:ext>
            </a:extLst>
          </p:cNvPr>
          <p:cNvPicPr>
            <a:picLocks noChangeAspect="1"/>
          </p:cNvPicPr>
          <p:nvPr/>
        </p:nvPicPr>
        <p:blipFill>
          <a:blip r:embed="rId2"/>
          <a:srcRect/>
          <a:stretch/>
        </p:blipFill>
        <p:spPr>
          <a:xfrm>
            <a:off x="1180709" y="1256375"/>
            <a:ext cx="3669323" cy="4345249"/>
          </a:xfrm>
          <a:prstGeom prst="rect">
            <a:avLst/>
          </a:prstGeom>
          <a:ln w="57150">
            <a:solidFill>
              <a:schemeClr val="tx1"/>
            </a:solidFill>
          </a:ln>
        </p:spPr>
      </p:pic>
      <p:sp>
        <p:nvSpPr>
          <p:cNvPr id="6" name="TextBox 5">
            <a:extLst>
              <a:ext uri="{FF2B5EF4-FFF2-40B4-BE49-F238E27FC236}">
                <a16:creationId xmlns:a16="http://schemas.microsoft.com/office/drawing/2014/main" id="{8C7D4F38-7E1E-4BB0-93E0-C9661650F837}"/>
              </a:ext>
            </a:extLst>
          </p:cNvPr>
          <p:cNvSpPr txBox="1"/>
          <p:nvPr/>
        </p:nvSpPr>
        <p:spPr>
          <a:xfrm>
            <a:off x="6882252" y="1940559"/>
            <a:ext cx="5187828" cy="4346787"/>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85000"/>
              </a:lnSpc>
              <a:spcBef>
                <a:spcPts val="0"/>
              </a:spcBef>
              <a:spcAft>
                <a:spcPts val="600"/>
              </a:spcAft>
              <a:buClr>
                <a:srgbClr val="932313">
                  <a:lumMod val="75000"/>
                </a:srgbClr>
              </a:buClr>
              <a:buSzPct val="85000"/>
              <a:buFont typeface="Wingdings" panose="05000000000000000000" pitchFamily="2" charset="2"/>
              <a:buChar char="§"/>
              <a:tabLst/>
              <a:defRPr/>
            </a:pPr>
            <a:r>
              <a:rPr kumimoji="0" lang="en-US" sz="28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Once no data is returned when searching for the staff member using the “/”</a:t>
            </a:r>
          </a:p>
          <a:p>
            <a:pPr marL="285750" marR="0" lvl="0" indent="-285750" algn="l" defTabSz="914400" rtl="0" eaLnBrk="1" fontAlgn="auto" latinLnBrk="0" hangingPunct="1">
              <a:lnSpc>
                <a:spcPct val="85000"/>
              </a:lnSpc>
              <a:spcBef>
                <a:spcPts val="0"/>
              </a:spcBef>
              <a:spcAft>
                <a:spcPts val="600"/>
              </a:spcAft>
              <a:buClr>
                <a:srgbClr val="932313">
                  <a:lumMod val="75000"/>
                </a:srgbClr>
              </a:buClr>
              <a:buSzPct val="85000"/>
              <a:buFont typeface="Wingdings" panose="05000000000000000000" pitchFamily="2" charset="2"/>
              <a:buChar char="§"/>
              <a:tabLst/>
              <a:defRPr/>
            </a:pPr>
            <a:endParaRPr kumimoji="0" lang="en-US" sz="28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85000"/>
              </a:lnSpc>
              <a:spcBef>
                <a:spcPts val="0"/>
              </a:spcBef>
              <a:spcAft>
                <a:spcPts val="600"/>
              </a:spcAft>
              <a:buClr>
                <a:srgbClr val="932313">
                  <a:lumMod val="75000"/>
                </a:srgbClr>
              </a:buClr>
              <a:buSzPct val="85000"/>
              <a:buFont typeface="Wingdings" panose="05000000000000000000" pitchFamily="2" charset="2"/>
              <a:buChar char="§"/>
              <a:tabLst/>
              <a:defRPr/>
            </a:pPr>
            <a:r>
              <a:rPr kumimoji="0" lang="en-US" sz="28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On the Start Page in the left navigation pane click Create Staff</a:t>
            </a:r>
          </a:p>
        </p:txBody>
      </p:sp>
      <p:sp>
        <p:nvSpPr>
          <p:cNvPr id="2" name="Rectangle: Rounded Corners 1">
            <a:extLst>
              <a:ext uri="{FF2B5EF4-FFF2-40B4-BE49-F238E27FC236}">
                <a16:creationId xmlns:a16="http://schemas.microsoft.com/office/drawing/2014/main" id="{427B187E-FE84-9CF3-FE78-42E6DBEED3DA}"/>
              </a:ext>
            </a:extLst>
          </p:cNvPr>
          <p:cNvSpPr/>
          <p:nvPr/>
        </p:nvSpPr>
        <p:spPr>
          <a:xfrm>
            <a:off x="1180709" y="4335694"/>
            <a:ext cx="2407375" cy="482885"/>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86557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5A4332-09C8-D45C-73D7-A10666252D35}"/>
              </a:ext>
            </a:extLst>
          </p:cNvPr>
          <p:cNvSpPr/>
          <p:nvPr/>
        </p:nvSpPr>
        <p:spPr>
          <a:xfrm>
            <a:off x="5688419" y="0"/>
            <a:ext cx="6503581" cy="6858000"/>
          </a:xfrm>
          <a:prstGeom prst="rect">
            <a:avLst/>
          </a:prstGeom>
          <a:solidFill>
            <a:schemeClr val="tx2">
              <a:lumMod val="60000"/>
              <a:lumOff val="40000"/>
              <a:alpha val="1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Title 4">
            <a:extLst>
              <a:ext uri="{FF2B5EF4-FFF2-40B4-BE49-F238E27FC236}">
                <a16:creationId xmlns:a16="http://schemas.microsoft.com/office/drawing/2014/main" id="{BD06FEAC-9AA0-4974-9ECB-01EE3B6D6CF6}"/>
              </a:ext>
            </a:extLst>
          </p:cNvPr>
          <p:cNvSpPr>
            <a:spLocks noGrp="1"/>
          </p:cNvSpPr>
          <p:nvPr>
            <p:ph type="title"/>
          </p:nvPr>
        </p:nvSpPr>
        <p:spPr>
          <a:xfrm>
            <a:off x="5963919" y="40640"/>
            <a:ext cx="5709921" cy="1320800"/>
          </a:xfrm>
        </p:spPr>
        <p:txBody>
          <a:bodyPr>
            <a:normAutofit fontScale="90000"/>
          </a:bodyPr>
          <a:lstStyle/>
          <a:p>
            <a:r>
              <a:rPr lang="en-US" sz="4800">
                <a:solidFill>
                  <a:srgbClr val="3B3E51"/>
                </a:solidFill>
              </a:rPr>
              <a:t>New Staff Member Page</a:t>
            </a:r>
          </a:p>
        </p:txBody>
      </p:sp>
      <p:pic>
        <p:nvPicPr>
          <p:cNvPr id="14" name="Content Placeholder 13">
            <a:extLst>
              <a:ext uri="{FF2B5EF4-FFF2-40B4-BE49-F238E27FC236}">
                <a16:creationId xmlns:a16="http://schemas.microsoft.com/office/drawing/2014/main" id="{55D4CE90-CD38-4A6C-AC6C-F6D2D00CF218}"/>
              </a:ext>
            </a:extLst>
          </p:cNvPr>
          <p:cNvPicPr>
            <a:picLocks noChangeAspect="1"/>
          </p:cNvPicPr>
          <p:nvPr/>
        </p:nvPicPr>
        <p:blipFill>
          <a:blip r:embed="rId2"/>
          <a:stretch>
            <a:fillRect/>
          </a:stretch>
        </p:blipFill>
        <p:spPr>
          <a:xfrm>
            <a:off x="122492" y="1442800"/>
            <a:ext cx="5451627" cy="2494118"/>
          </a:xfrm>
          <a:prstGeom prst="rect">
            <a:avLst/>
          </a:prstGeom>
          <a:ln w="28575">
            <a:solidFill>
              <a:schemeClr val="tx1"/>
            </a:solidFill>
          </a:ln>
        </p:spPr>
      </p:pic>
      <p:sp>
        <p:nvSpPr>
          <p:cNvPr id="18" name="Content Placeholder 17">
            <a:extLst>
              <a:ext uri="{FF2B5EF4-FFF2-40B4-BE49-F238E27FC236}">
                <a16:creationId xmlns:a16="http://schemas.microsoft.com/office/drawing/2014/main" id="{31CBD007-8AFF-42F9-A3EE-152798CE9D13}"/>
              </a:ext>
            </a:extLst>
          </p:cNvPr>
          <p:cNvSpPr>
            <a:spLocks noGrp="1"/>
          </p:cNvSpPr>
          <p:nvPr>
            <p:ph idx="1"/>
          </p:nvPr>
        </p:nvSpPr>
        <p:spPr>
          <a:xfrm>
            <a:off x="5843931" y="985520"/>
            <a:ext cx="6266789" cy="5527040"/>
          </a:xfrm>
        </p:spPr>
        <p:txBody>
          <a:bodyPr>
            <a:normAutofit/>
          </a:bodyPr>
          <a:lstStyle/>
          <a:p>
            <a:pPr marL="0" indent="0">
              <a:buNone/>
            </a:pPr>
            <a:r>
              <a:rPr lang="en-US" sz="1800">
                <a:latin typeface="Avenir Next LT Pro" panose="020B0504020202020204" pitchFamily="34" charset="0"/>
                <a:cs typeface="Calibri" panose="020F0502020204030204" pitchFamily="34" charset="0"/>
              </a:rPr>
              <a:t>Proceed to fill out the New Staff Member page:</a:t>
            </a:r>
          </a:p>
          <a:p>
            <a:pPr marL="0" indent="0">
              <a:buNone/>
            </a:pPr>
            <a:r>
              <a:rPr lang="en-US" sz="1800" b="1" u="sng">
                <a:latin typeface="Avenir Next LT Pro" panose="020B0504020202020204" pitchFamily="34" charset="0"/>
                <a:cs typeface="Calibri" panose="020F0502020204030204" pitchFamily="34" charset="0"/>
              </a:rPr>
              <a:t>Last Name*, First Name*, Middle Name*:</a:t>
            </a:r>
            <a:r>
              <a:rPr lang="en-US" sz="1800">
                <a:latin typeface="Avenir Next LT Pro" panose="020B0504020202020204" pitchFamily="34" charset="0"/>
                <a:cs typeface="Calibri" panose="020F0502020204030204" pitchFamily="34" charset="0"/>
              </a:rPr>
              <a:t> Enter the staff members legal name as written on their birth certificate. Note: No initials for middle name unless there is an initial on the staff member's birth certificate.</a:t>
            </a:r>
          </a:p>
          <a:p>
            <a:pPr marL="0" indent="0">
              <a:buNone/>
            </a:pPr>
            <a:r>
              <a:rPr lang="en-US" sz="1800" b="1" u="sng">
                <a:latin typeface="Avenir Next LT Pro" panose="020B0504020202020204" pitchFamily="34" charset="0"/>
                <a:cs typeface="Calibri" panose="020F0502020204030204" pitchFamily="34" charset="0"/>
              </a:rPr>
              <a:t>Preferred Name: </a:t>
            </a:r>
            <a:r>
              <a:rPr lang="en-US" sz="1800">
                <a:latin typeface="Avenir Next LT Pro" panose="020B0504020202020204" pitchFamily="34" charset="0"/>
                <a:cs typeface="Calibri" panose="020F0502020204030204" pitchFamily="34" charset="0"/>
              </a:rPr>
              <a:t>Enter the staff member's preferred name, such as a nickname. (if applicable)</a:t>
            </a:r>
          </a:p>
          <a:p>
            <a:pPr marL="0" indent="0">
              <a:buNone/>
            </a:pPr>
            <a:r>
              <a:rPr lang="en-US" sz="1800" b="1" u="sng">
                <a:latin typeface="Avenir Next LT Pro" panose="020B0504020202020204" pitchFamily="34" charset="0"/>
                <a:cs typeface="Calibri" panose="020F0502020204030204" pitchFamily="34" charset="0"/>
              </a:rPr>
              <a:t>Email Address: </a:t>
            </a:r>
            <a:r>
              <a:rPr lang="en-US" sz="1800">
                <a:latin typeface="Avenir Next LT Pro" panose="020B0504020202020204" pitchFamily="34" charset="0"/>
                <a:cs typeface="Calibri" panose="020F0502020204030204" pitchFamily="34" charset="0"/>
              </a:rPr>
              <a:t>Enter the user’s </a:t>
            </a:r>
            <a:r>
              <a:rPr lang="en-US" sz="1800" u="sng">
                <a:latin typeface="Avenir Next LT Pro" panose="020B0504020202020204" pitchFamily="34" charset="0"/>
                <a:cs typeface="Calibri" panose="020F0502020204030204" pitchFamily="34" charset="0"/>
              </a:rPr>
              <a:t>school e-mail address</a:t>
            </a:r>
            <a:r>
              <a:rPr lang="en-US" sz="1800">
                <a:latin typeface="Avenir Next LT Pro" panose="020B0504020202020204" pitchFamily="34" charset="0"/>
                <a:cs typeface="Calibri" panose="020F0502020204030204" pitchFamily="34" charset="0"/>
              </a:rPr>
              <a:t>.</a:t>
            </a:r>
          </a:p>
          <a:p>
            <a:pPr marL="0" indent="0">
              <a:buNone/>
            </a:pPr>
            <a:r>
              <a:rPr lang="en-US" sz="1800" b="1" u="sng">
                <a:latin typeface="Avenir Next LT Pro" panose="020B0504020202020204" pitchFamily="34" charset="0"/>
                <a:cs typeface="Calibri" panose="020F0502020204030204" pitchFamily="34" charset="0"/>
              </a:rPr>
              <a:t>Title:</a:t>
            </a:r>
            <a:r>
              <a:rPr lang="en-US" sz="1800">
                <a:latin typeface="Avenir Next LT Pro" panose="020B0504020202020204" pitchFamily="34" charset="0"/>
                <a:cs typeface="Calibri" panose="020F0502020204030204" pitchFamily="34" charset="0"/>
              </a:rPr>
              <a:t> Enter staff members title (ex. Principal, Guidance Counselor, Nurse, Assistant Principal, etc.</a:t>
            </a:r>
          </a:p>
          <a:p>
            <a:pPr marL="0" indent="0">
              <a:buNone/>
            </a:pPr>
            <a:r>
              <a:rPr lang="en-US" sz="1800" b="1" u="sng">
                <a:latin typeface="Avenir Next LT Pro" panose="020B0504020202020204" pitchFamily="34" charset="0"/>
                <a:cs typeface="Calibri" panose="020F0502020204030204" pitchFamily="34" charset="0"/>
              </a:rPr>
              <a:t>Gender*: </a:t>
            </a:r>
            <a:r>
              <a:rPr lang="en-US" sz="1800">
                <a:latin typeface="Avenir Next LT Pro" panose="020B0504020202020204" pitchFamily="34" charset="0"/>
                <a:cs typeface="Calibri" panose="020F0502020204030204" pitchFamily="34" charset="0"/>
              </a:rPr>
              <a:t>Must select the staff’s gender of Male (M) or Female (F).</a:t>
            </a:r>
          </a:p>
          <a:p>
            <a:pPr marL="0" indent="0">
              <a:buNone/>
            </a:pPr>
            <a:r>
              <a:rPr lang="en-US" sz="1800" b="1" u="sng">
                <a:latin typeface="Avenir Next LT Pro" panose="020B0504020202020204" pitchFamily="34" charset="0"/>
                <a:cs typeface="Calibri" panose="020F0502020204030204" pitchFamily="34" charset="0"/>
              </a:rPr>
              <a:t>Ethnicity*: </a:t>
            </a:r>
            <a:r>
              <a:rPr lang="en-US" sz="1800">
                <a:latin typeface="Avenir Next LT Pro" panose="020B0504020202020204" pitchFamily="34" charset="0"/>
                <a:cs typeface="Calibri" panose="020F0502020204030204" pitchFamily="34" charset="0"/>
              </a:rPr>
              <a:t>Select the ethnicity that the staff member identifies as.</a:t>
            </a:r>
          </a:p>
          <a:p>
            <a:pPr marL="0" indent="0">
              <a:buNone/>
            </a:pPr>
            <a:r>
              <a:rPr lang="en-US" sz="1800" b="1" u="sng">
                <a:latin typeface="Avenir Next LT Pro" panose="020B0504020202020204" pitchFamily="34" charset="0"/>
                <a:cs typeface="Calibri" panose="020F0502020204030204" pitchFamily="34" charset="0"/>
              </a:rPr>
              <a:t>ID*: </a:t>
            </a:r>
            <a:r>
              <a:rPr lang="en-US" sz="1800">
                <a:latin typeface="Avenir Next LT Pro" panose="020B0504020202020204" pitchFamily="34" charset="0"/>
                <a:cs typeface="Calibri" panose="020F0502020204030204" pitchFamily="34" charset="0"/>
              </a:rPr>
              <a:t>This is will be the unique number automatically assigned to the staff/teacher in that district PowerSchool database. This is not the teacher’s certification number or Educator ID. DO NOT CHANGE OR EDIT THIS NUMBER.</a:t>
            </a:r>
          </a:p>
          <a:p>
            <a:pPr marL="0" indent="0">
              <a:buNone/>
            </a:pPr>
            <a:endParaRPr lang="en-US" sz="1100"/>
          </a:p>
          <a:p>
            <a:pPr marL="0" indent="0">
              <a:buNone/>
            </a:pPr>
            <a:endParaRPr lang="en-US" sz="1100"/>
          </a:p>
        </p:txBody>
      </p:sp>
    </p:spTree>
    <p:extLst>
      <p:ext uri="{BB962C8B-B14F-4D97-AF65-F5344CB8AC3E}">
        <p14:creationId xmlns:p14="http://schemas.microsoft.com/office/powerpoint/2010/main" val="42322678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C3FE1E-0A7F-41BE-A568-1BF85E2E8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840" y="0"/>
            <a:ext cx="5471160" cy="6858000"/>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E35626E2-A892-4CE9-AD9B-E383E13E7B7D}"/>
              </a:ext>
            </a:extLst>
          </p:cNvPr>
          <p:cNvSpPr>
            <a:spLocks noGrp="1"/>
          </p:cNvSpPr>
          <p:nvPr>
            <p:ph type="title"/>
          </p:nvPr>
        </p:nvSpPr>
        <p:spPr>
          <a:xfrm>
            <a:off x="6720840" y="0"/>
            <a:ext cx="5471160" cy="1320800"/>
          </a:xfrm>
        </p:spPr>
        <p:txBody>
          <a:bodyPr vert="horz" lIns="91440" tIns="45720" rIns="91440" bIns="45720" rtlCol="0" anchor="ctr">
            <a:normAutofit fontScale="90000"/>
          </a:bodyPr>
          <a:lstStyle/>
          <a:p>
            <a:r>
              <a:rPr lang="en-US" sz="4800">
                <a:solidFill>
                  <a:srgbClr val="474964"/>
                </a:solidFill>
              </a:rPr>
              <a:t>New Staff Member Page</a:t>
            </a:r>
          </a:p>
        </p:txBody>
      </p:sp>
      <p:pic>
        <p:nvPicPr>
          <p:cNvPr id="5" name="Content Placeholder 4">
            <a:extLst>
              <a:ext uri="{FF2B5EF4-FFF2-40B4-BE49-F238E27FC236}">
                <a16:creationId xmlns:a16="http://schemas.microsoft.com/office/drawing/2014/main" id="{0EA6969D-1BFD-4E86-9D06-570C2285AC12}"/>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643192" y="2226356"/>
            <a:ext cx="5451627" cy="2085246"/>
          </a:xfrm>
          <a:prstGeom prst="rect">
            <a:avLst/>
          </a:prstGeom>
          <a:ln w="38100">
            <a:solidFill>
              <a:schemeClr val="tx1"/>
            </a:solidFill>
          </a:ln>
        </p:spPr>
      </p:pic>
      <p:sp>
        <p:nvSpPr>
          <p:cNvPr id="6" name="TextBox 5">
            <a:extLst>
              <a:ext uri="{FF2B5EF4-FFF2-40B4-BE49-F238E27FC236}">
                <a16:creationId xmlns:a16="http://schemas.microsoft.com/office/drawing/2014/main" id="{169A1A02-048A-4633-8A54-10F20C86E2E9}"/>
              </a:ext>
            </a:extLst>
          </p:cNvPr>
          <p:cNvSpPr txBox="1"/>
          <p:nvPr/>
        </p:nvSpPr>
        <p:spPr>
          <a:xfrm>
            <a:off x="6720840" y="1209040"/>
            <a:ext cx="5451627" cy="564896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2000" b="1" i="0" u="sng"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Homeroom (optional/not required): </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Enter the user's homeroom number.  **Will pull as a </a:t>
            </a:r>
            <a:r>
              <a:rPr kumimoji="0" lang="en-US" sz="2000" b="0" i="0" u="none" strike="noStrike" kern="1200" cap="none" spc="0" normalizeH="0" baseline="0" noProof="0" err="1">
                <a:ln>
                  <a:noFill/>
                </a:ln>
                <a:solidFill>
                  <a:prstClr val="black">
                    <a:lumMod val="85000"/>
                    <a:lumOff val="15000"/>
                  </a:prstClr>
                </a:solidFill>
                <a:effectLst/>
                <a:uLnTx/>
                <a:uFillTx/>
                <a:latin typeface="Avenir Next LT Pro" panose="020B0504020202020204" pitchFamily="34" charset="0"/>
                <a:ea typeface="+mn-ea"/>
                <a:cs typeface="+mn-cs"/>
              </a:rPr>
              <a:t>LevelData</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 Validation error if not populated</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2000" b="1" i="0" u="sng"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School*: </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The staff member’s school name will display as read only.</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2000" b="1" i="0" u="sng"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Lunch ID </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(optional/not required): Only populate this field if your school uses </a:t>
            </a:r>
            <a:r>
              <a:rPr kumimoji="0" lang="en-US" sz="2000" b="0" i="0" u="none" strike="noStrike" kern="1200" cap="none" spc="0" normalizeH="0" baseline="0" noProof="0" err="1">
                <a:ln>
                  <a:noFill/>
                </a:ln>
                <a:solidFill>
                  <a:prstClr val="black">
                    <a:lumMod val="85000"/>
                    <a:lumOff val="15000"/>
                  </a:prstClr>
                </a:solidFill>
                <a:effectLst/>
                <a:uLnTx/>
                <a:uFillTx/>
                <a:latin typeface="Avenir Next LT Pro" panose="020B0504020202020204" pitchFamily="34" charset="0"/>
                <a:ea typeface="+mn-ea"/>
                <a:cs typeface="+mn-cs"/>
              </a:rPr>
              <a:t>PowerLunch</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 in PowerSchool</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2000" b="1" i="0" u="sng"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Home Phone#: </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Enter the staff members home phone number (if available at the time). Format: 803-123-4567 or (803)123-4567</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2000" b="1" i="0" u="sng"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School Phone#: </a:t>
            </a:r>
            <a:r>
              <a:rPr kumimoji="0" lang="en-US" sz="2000" b="0" i="0" u="none" strike="noStrike" kern="1200" cap="none" spc="0" normalizeH="0" baseline="0" noProof="0">
                <a:ln>
                  <a:noFill/>
                </a:ln>
                <a:solidFill>
                  <a:prstClr val="black">
                    <a:lumMod val="85000"/>
                    <a:lumOff val="15000"/>
                  </a:prstClr>
                </a:solidFill>
                <a:effectLst/>
                <a:uLnTx/>
                <a:uFillTx/>
                <a:latin typeface="Avenir Next LT Pro" panose="020B0504020202020204" pitchFamily="34" charset="0"/>
                <a:ea typeface="+mn-ea"/>
                <a:cs typeface="+mn-cs"/>
              </a:rPr>
              <a:t>Enter the staff members school/office phone number (if available at the time). Format: 803-123-4567 or (803)123-4567 </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endParaRPr kumimoji="0" lang="en-US" sz="1400" b="1" i="0" u="sng"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C0FEF3AB-BD3F-4359-95EC-D89C68FA7F60}"/>
              </a:ext>
            </a:extLst>
          </p:cNvPr>
          <p:cNvSpPr>
            <a:spLocks noGrp="1" noRot="1" noMove="1" noResize="1" noEditPoints="1" noAdjustHandles="1" noChangeArrowheads="1" noChangeShapeType="1"/>
          </p:cNvSpPr>
          <p:nvPr/>
        </p:nvSpPr>
        <p:spPr>
          <a:xfrm>
            <a:off x="1376474" y="2263140"/>
            <a:ext cx="1731192" cy="1333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Light" panose="020F0302020204030204"/>
                <a:ea typeface="+mn-ea"/>
                <a:cs typeface="+mn-cs"/>
              </a:rPr>
              <a:t>Your School’s Name </a:t>
            </a:r>
          </a:p>
        </p:txBody>
      </p:sp>
    </p:spTree>
    <p:extLst>
      <p:ext uri="{BB962C8B-B14F-4D97-AF65-F5344CB8AC3E}">
        <p14:creationId xmlns:p14="http://schemas.microsoft.com/office/powerpoint/2010/main" val="2947917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3205A-72EF-44AC-B14B-22C63E78A5EA}"/>
              </a:ext>
            </a:extLst>
          </p:cNvPr>
          <p:cNvSpPr>
            <a:spLocks noGrp="1"/>
          </p:cNvSpPr>
          <p:nvPr>
            <p:ph type="title"/>
          </p:nvPr>
        </p:nvSpPr>
        <p:spPr>
          <a:xfrm>
            <a:off x="0" y="70050"/>
            <a:ext cx="7036966" cy="868261"/>
          </a:xfrm>
        </p:spPr>
        <p:txBody>
          <a:bodyPr>
            <a:normAutofit fontScale="90000"/>
          </a:bodyPr>
          <a:lstStyle/>
          <a:p>
            <a:r>
              <a:rPr lang="en-US" sz="4800"/>
              <a:t>New Staff Member Entry Page</a:t>
            </a:r>
          </a:p>
        </p:txBody>
      </p:sp>
      <p:sp>
        <p:nvSpPr>
          <p:cNvPr id="3" name="Content Placeholder 2">
            <a:extLst>
              <a:ext uri="{FF2B5EF4-FFF2-40B4-BE49-F238E27FC236}">
                <a16:creationId xmlns:a16="http://schemas.microsoft.com/office/drawing/2014/main" id="{F7434370-90B4-4FDF-BC90-4C4CC7C87766}"/>
              </a:ext>
            </a:extLst>
          </p:cNvPr>
          <p:cNvSpPr>
            <a:spLocks noGrp="1"/>
          </p:cNvSpPr>
          <p:nvPr>
            <p:ph idx="1"/>
          </p:nvPr>
        </p:nvSpPr>
        <p:spPr>
          <a:xfrm>
            <a:off x="6096000" y="1082180"/>
            <a:ext cx="5924026" cy="5271639"/>
          </a:xfrm>
        </p:spPr>
        <p:txBody>
          <a:bodyPr>
            <a:normAutofit/>
          </a:bodyPr>
          <a:lstStyle/>
          <a:p>
            <a:r>
              <a:rPr lang="en-US" sz="2000" b="1" u="sng">
                <a:latin typeface="Avenir Next LT Pro" panose="020B0504020202020204" pitchFamily="34" charset="0"/>
              </a:rPr>
              <a:t>Street:</a:t>
            </a:r>
            <a:r>
              <a:rPr lang="en-US" sz="2000">
                <a:latin typeface="Avenir Next LT Pro" panose="020B0504020202020204" pitchFamily="34" charset="0"/>
              </a:rPr>
              <a:t> Enter the staff members street address. </a:t>
            </a:r>
          </a:p>
          <a:p>
            <a:r>
              <a:rPr lang="en-US" sz="2000" b="1" u="sng">
                <a:latin typeface="Avenir Next LT Pro" panose="020B0504020202020204" pitchFamily="34" charset="0"/>
              </a:rPr>
              <a:t>City, State, Zip: </a:t>
            </a:r>
            <a:r>
              <a:rPr lang="en-US" sz="2000">
                <a:latin typeface="Avenir Next LT Pro" panose="020B0504020202020204" pitchFamily="34" charset="0"/>
              </a:rPr>
              <a:t>Enter the staff members city, state and zip code</a:t>
            </a:r>
          </a:p>
          <a:p>
            <a:r>
              <a:rPr lang="en-US" sz="2000" b="1" u="sng">
                <a:latin typeface="Avenir Next LT Pro" panose="020B0504020202020204" pitchFamily="34" charset="0"/>
              </a:rPr>
              <a:t>SSN :</a:t>
            </a:r>
            <a:r>
              <a:rPr lang="en-US" sz="2000">
                <a:latin typeface="Avenir Next LT Pro" panose="020B0504020202020204" pitchFamily="34" charset="0"/>
              </a:rPr>
              <a:t>(SCDE Recommends not to populate this field): This is optional because this is no longer collected by the SCDE.</a:t>
            </a:r>
          </a:p>
          <a:p>
            <a:r>
              <a:rPr lang="en-US" sz="2000" b="1" u="sng">
                <a:latin typeface="Avenir Next LT Pro" panose="020B0504020202020204" pitchFamily="34" charset="0"/>
              </a:rPr>
              <a:t>DOB*</a:t>
            </a:r>
            <a:r>
              <a:rPr lang="en-US" sz="2000">
                <a:latin typeface="Avenir Next LT Pro" panose="020B0504020202020204" pitchFamily="34" charset="0"/>
              </a:rPr>
              <a:t>: Staff members date of birth. Format: MM/DD/YYYY.</a:t>
            </a:r>
          </a:p>
          <a:p>
            <a:r>
              <a:rPr lang="en-US" sz="2000" b="1" u="sng">
                <a:latin typeface="Avenir Next LT Pro" panose="020B0504020202020204" pitchFamily="34" charset="0"/>
              </a:rPr>
              <a:t>Staff Type*: </a:t>
            </a:r>
            <a:r>
              <a:rPr lang="en-US" sz="2000">
                <a:latin typeface="Avenir Next LT Pro" panose="020B0504020202020204" pitchFamily="34" charset="0"/>
              </a:rPr>
              <a:t>We recommend only selecting “Teacher” for staff members who will be teaching a class.</a:t>
            </a:r>
          </a:p>
          <a:p>
            <a:r>
              <a:rPr lang="en-US" sz="2000">
                <a:latin typeface="Avenir Next LT Pro" panose="020B0504020202020204" pitchFamily="34" charset="0"/>
              </a:rPr>
              <a:t> All other staff members would be  coded as Staff, Substitute, or Lunch Staff.</a:t>
            </a:r>
          </a:p>
          <a:p>
            <a:r>
              <a:rPr lang="en-US" sz="2000" b="1" u="sng">
                <a:latin typeface="Avenir Next LT Pro" panose="020B0504020202020204" pitchFamily="34" charset="0"/>
              </a:rPr>
              <a:t>Staff Type*:</a:t>
            </a:r>
            <a:r>
              <a:rPr lang="en-US" sz="2000" b="1">
                <a:latin typeface="Avenir Next LT Pro" panose="020B0504020202020204" pitchFamily="34" charset="0"/>
              </a:rPr>
              <a:t> </a:t>
            </a:r>
            <a:r>
              <a:rPr lang="en-US" sz="2000">
                <a:latin typeface="Avenir Next LT Pro" panose="020B0504020202020204" pitchFamily="34" charset="0"/>
              </a:rPr>
              <a:t>Click Submit.</a:t>
            </a:r>
          </a:p>
        </p:txBody>
      </p:sp>
      <p:pic>
        <p:nvPicPr>
          <p:cNvPr id="6" name="Picture 5">
            <a:extLst>
              <a:ext uri="{FF2B5EF4-FFF2-40B4-BE49-F238E27FC236}">
                <a16:creationId xmlns:a16="http://schemas.microsoft.com/office/drawing/2014/main" id="{E33D180C-86E3-43AD-8350-785FFF2EE6B0}"/>
              </a:ext>
            </a:extLst>
          </p:cNvPr>
          <p:cNvPicPr>
            <a:picLocks noChangeAspect="1"/>
          </p:cNvPicPr>
          <p:nvPr/>
        </p:nvPicPr>
        <p:blipFill>
          <a:blip r:embed="rId2"/>
          <a:stretch>
            <a:fillRect/>
          </a:stretch>
        </p:blipFill>
        <p:spPr>
          <a:xfrm>
            <a:off x="352426" y="1475862"/>
            <a:ext cx="5624590" cy="3206417"/>
          </a:xfrm>
          <a:prstGeom prst="rect">
            <a:avLst/>
          </a:prstGeom>
          <a:ln w="38100">
            <a:solidFill>
              <a:schemeClr val="tx1"/>
            </a:solidFill>
          </a:ln>
        </p:spPr>
      </p:pic>
      <p:sp>
        <p:nvSpPr>
          <p:cNvPr id="2" name="Rectangle: Rounded Corners 1">
            <a:extLst>
              <a:ext uri="{FF2B5EF4-FFF2-40B4-BE49-F238E27FC236}">
                <a16:creationId xmlns:a16="http://schemas.microsoft.com/office/drawing/2014/main" id="{F0EEB8B9-1EE4-3524-FDB5-317D778ED4AD}"/>
              </a:ext>
            </a:extLst>
          </p:cNvPr>
          <p:cNvSpPr/>
          <p:nvPr/>
        </p:nvSpPr>
        <p:spPr>
          <a:xfrm>
            <a:off x="5519956" y="4278385"/>
            <a:ext cx="457060" cy="403894"/>
          </a:xfrm>
          <a:prstGeom prst="roundRect">
            <a:avLst>
              <a:gd name="adj" fmla="val 50000"/>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746737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B020-FCD2-4D2C-AB66-C5C6EED045A5}"/>
              </a:ext>
            </a:extLst>
          </p:cNvPr>
          <p:cNvSpPr>
            <a:spLocks noGrp="1"/>
          </p:cNvSpPr>
          <p:nvPr>
            <p:ph type="title"/>
          </p:nvPr>
        </p:nvSpPr>
        <p:spPr>
          <a:xfrm>
            <a:off x="320179" y="0"/>
            <a:ext cx="10058400" cy="800100"/>
          </a:xfrm>
        </p:spPr>
        <p:txBody>
          <a:bodyPr/>
          <a:lstStyle/>
          <a:p>
            <a:r>
              <a:rPr lang="en-US"/>
              <a:t>Accessing the Information Page</a:t>
            </a:r>
          </a:p>
        </p:txBody>
      </p:sp>
      <p:sp>
        <p:nvSpPr>
          <p:cNvPr id="3" name="Content Placeholder 2">
            <a:extLst>
              <a:ext uri="{FF2B5EF4-FFF2-40B4-BE49-F238E27FC236}">
                <a16:creationId xmlns:a16="http://schemas.microsoft.com/office/drawing/2014/main" id="{58EF23D4-59DB-4ACC-AF2C-E14314260D5C}"/>
              </a:ext>
            </a:extLst>
          </p:cNvPr>
          <p:cNvSpPr>
            <a:spLocks noGrp="1"/>
          </p:cNvSpPr>
          <p:nvPr>
            <p:ph idx="1"/>
          </p:nvPr>
        </p:nvSpPr>
        <p:spPr>
          <a:xfrm>
            <a:off x="320675" y="1117600"/>
            <a:ext cx="10056813" cy="3849688"/>
          </a:xfrm>
        </p:spPr>
        <p:txBody>
          <a:bodyPr>
            <a:normAutofit/>
          </a:bodyPr>
          <a:lstStyle/>
          <a:p>
            <a:pPr>
              <a:buFont typeface="Wingdings" panose="05000000000000000000" pitchFamily="2" charset="2"/>
              <a:buChar char="§"/>
            </a:pPr>
            <a:r>
              <a:rPr lang="en-US" sz="2400"/>
              <a:t>After the </a:t>
            </a:r>
            <a:r>
              <a:rPr lang="en-US"/>
              <a:t>staff person </a:t>
            </a:r>
            <a:r>
              <a:rPr lang="en-US" sz="2400"/>
              <a:t>has been entered into PowerSchool</a:t>
            </a:r>
          </a:p>
          <a:p>
            <a:pPr lvl="1"/>
            <a:r>
              <a:rPr lang="en-US" sz="2400"/>
              <a:t>-Search and select the staff again then on the </a:t>
            </a:r>
            <a:r>
              <a:rPr lang="en-US" sz="2400" b="1"/>
              <a:t>Information</a:t>
            </a:r>
            <a:r>
              <a:rPr lang="en-US" sz="2400"/>
              <a:t> page </a:t>
            </a:r>
          </a:p>
        </p:txBody>
      </p:sp>
      <p:pic>
        <p:nvPicPr>
          <p:cNvPr id="9" name="Picture 8">
            <a:extLst>
              <a:ext uri="{FF2B5EF4-FFF2-40B4-BE49-F238E27FC236}">
                <a16:creationId xmlns:a16="http://schemas.microsoft.com/office/drawing/2014/main" id="{3EAD1AB0-EBF5-4ED3-8E71-C28B8E856749}"/>
              </a:ext>
            </a:extLst>
          </p:cNvPr>
          <p:cNvPicPr>
            <a:picLocks noChangeAspect="1"/>
          </p:cNvPicPr>
          <p:nvPr/>
        </p:nvPicPr>
        <p:blipFill rotWithShape="1">
          <a:blip r:embed="rId2"/>
          <a:srcRect r="5566"/>
          <a:stretch/>
        </p:blipFill>
        <p:spPr>
          <a:xfrm>
            <a:off x="1814512" y="2175426"/>
            <a:ext cx="7783184" cy="3721845"/>
          </a:xfrm>
          <a:prstGeom prst="rect">
            <a:avLst/>
          </a:prstGeom>
          <a:ln w="28575">
            <a:solidFill>
              <a:schemeClr val="tx1"/>
            </a:solidFill>
          </a:ln>
        </p:spPr>
      </p:pic>
      <p:sp>
        <p:nvSpPr>
          <p:cNvPr id="11" name="TextBox 10">
            <a:extLst>
              <a:ext uri="{FF2B5EF4-FFF2-40B4-BE49-F238E27FC236}">
                <a16:creationId xmlns:a16="http://schemas.microsoft.com/office/drawing/2014/main" id="{B94D917D-F37F-4026-886A-7AAFB8FDB0E3}"/>
              </a:ext>
            </a:extLst>
          </p:cNvPr>
          <p:cNvSpPr txBox="1">
            <a:spLocks noGrp="1" noRot="1" noMove="1" noResize="1" noEditPoints="1" noAdjustHandles="1" noChangeArrowheads="1" noChangeShapeType="1"/>
          </p:cNvSpPr>
          <p:nvPr/>
        </p:nvSpPr>
        <p:spPr>
          <a:xfrm>
            <a:off x="3408927" y="2967717"/>
            <a:ext cx="4249060" cy="6572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748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3" descr="A blue and white triangle pattern&#10;&#10;Description automatically generated">
            <a:extLst>
              <a:ext uri="{FF2B5EF4-FFF2-40B4-BE49-F238E27FC236}">
                <a16:creationId xmlns:a16="http://schemas.microsoft.com/office/drawing/2014/main" id="{DBB09989-F033-A2FA-4C2A-E73ADE27EEC9}"/>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000"/>
                    </a14:imgEffect>
                    <a14:imgEffect>
                      <a14:saturation sat="400000"/>
                    </a14:imgEffect>
                  </a14:imgLayer>
                </a14:imgProps>
              </a:ext>
            </a:extLst>
          </a:blip>
          <a:srcRect t="13101" b="2629"/>
          <a:stretch/>
        </p:blipFill>
        <p:spPr>
          <a:xfrm>
            <a:off x="-3048" y="10"/>
            <a:ext cx="12191999" cy="6857990"/>
          </a:xfrm>
          <a:prstGeom prst="rect">
            <a:avLst/>
          </a:prstGeom>
          <a:effectLst>
            <a:glow rad="63500">
              <a:schemeClr val="accent6">
                <a:satMod val="175000"/>
              </a:schemeClr>
            </a:glow>
          </a:effectLst>
        </p:spPr>
      </p:pic>
      <p:sp>
        <p:nvSpPr>
          <p:cNvPr id="2" name="Title 1">
            <a:extLst>
              <a:ext uri="{FF2B5EF4-FFF2-40B4-BE49-F238E27FC236}">
                <a16:creationId xmlns:a16="http://schemas.microsoft.com/office/drawing/2014/main" id="{13B0F98A-1235-4AFB-B221-071B46387AB0}"/>
              </a:ext>
            </a:extLst>
          </p:cNvPr>
          <p:cNvSpPr>
            <a:spLocks noGrp="1"/>
          </p:cNvSpPr>
          <p:nvPr>
            <p:ph type="ctrTitle"/>
          </p:nvPr>
        </p:nvSpPr>
        <p:spPr>
          <a:xfrm>
            <a:off x="1097280" y="325550"/>
            <a:ext cx="10058400" cy="3574778"/>
          </a:xfrm>
          <a:effectLst>
            <a:glow rad="63500">
              <a:schemeClr val="accent6">
                <a:satMod val="175000"/>
                <a:alpha val="40000"/>
              </a:schemeClr>
            </a:glow>
            <a:outerShdw blurRad="50800" dist="38100" dir="2700000" algn="tl" rotWithShape="0">
              <a:prstClr val="black">
                <a:alpha val="40000"/>
              </a:prstClr>
            </a:outerShdw>
          </a:effectLst>
        </p:spPr>
        <p:txBody>
          <a:bodyPr>
            <a:normAutofit/>
          </a:bodyPr>
          <a:lstStyle/>
          <a:p>
            <a:r>
              <a:rPr lang="en-US" sz="6600">
                <a:effectLst>
                  <a:glow rad="101600">
                    <a:schemeClr val="accent6">
                      <a:satMod val="175000"/>
                      <a:alpha val="40000"/>
                    </a:schemeClr>
                  </a:glow>
                </a:effectLst>
                <a:latin typeface="Arial" panose="020B0604020202020204" pitchFamily="34" charset="0"/>
                <a:cs typeface="Arial" panose="020B0604020202020204" pitchFamily="34" charset="0"/>
              </a:rPr>
              <a:t>Meet Our Team!</a:t>
            </a:r>
          </a:p>
        </p:txBody>
      </p:sp>
    </p:spTree>
    <p:extLst>
      <p:ext uri="{BB962C8B-B14F-4D97-AF65-F5344CB8AC3E}">
        <p14:creationId xmlns:p14="http://schemas.microsoft.com/office/powerpoint/2010/main" val="34856529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4FE1-5411-4201-8999-C2F571BAAEC2}"/>
              </a:ext>
            </a:extLst>
          </p:cNvPr>
          <p:cNvSpPr>
            <a:spLocks noGrp="1"/>
          </p:cNvSpPr>
          <p:nvPr>
            <p:ph type="title"/>
          </p:nvPr>
        </p:nvSpPr>
        <p:spPr>
          <a:xfrm>
            <a:off x="344116" y="128783"/>
            <a:ext cx="10058400" cy="1213456"/>
          </a:xfrm>
        </p:spPr>
        <p:txBody>
          <a:bodyPr/>
          <a:lstStyle/>
          <a:p>
            <a:r>
              <a:rPr lang="en-US"/>
              <a:t>Populating the Information Page</a:t>
            </a:r>
          </a:p>
        </p:txBody>
      </p:sp>
      <p:pic>
        <p:nvPicPr>
          <p:cNvPr id="5" name="Content Placeholder 4">
            <a:extLst>
              <a:ext uri="{FF2B5EF4-FFF2-40B4-BE49-F238E27FC236}">
                <a16:creationId xmlns:a16="http://schemas.microsoft.com/office/drawing/2014/main" id="{1AE0F712-ACFC-41E4-949C-C48597EDECAE}"/>
              </a:ext>
            </a:extLst>
          </p:cNvPr>
          <p:cNvPicPr>
            <a:picLocks noGrp="1" noChangeAspect="1"/>
          </p:cNvPicPr>
          <p:nvPr>
            <p:ph idx="1"/>
          </p:nvPr>
        </p:nvPicPr>
        <p:blipFill rotWithShape="1">
          <a:blip r:embed="rId2"/>
          <a:srcRect r="2826" b="22310"/>
          <a:stretch/>
        </p:blipFill>
        <p:spPr>
          <a:xfrm>
            <a:off x="432119" y="1421708"/>
            <a:ext cx="5642988" cy="4174775"/>
          </a:xfrm>
          <a:ln w="28575">
            <a:solidFill>
              <a:schemeClr val="tx1"/>
            </a:solidFill>
          </a:ln>
        </p:spPr>
      </p:pic>
      <p:pic>
        <p:nvPicPr>
          <p:cNvPr id="7" name="Picture 6">
            <a:extLst>
              <a:ext uri="{FF2B5EF4-FFF2-40B4-BE49-F238E27FC236}">
                <a16:creationId xmlns:a16="http://schemas.microsoft.com/office/drawing/2014/main" id="{D085C910-1E48-49EC-AD86-257B9B3260D2}"/>
              </a:ext>
            </a:extLst>
          </p:cNvPr>
          <p:cNvPicPr>
            <a:picLocks noChangeAspect="1"/>
          </p:cNvPicPr>
          <p:nvPr/>
        </p:nvPicPr>
        <p:blipFill rotWithShape="1">
          <a:blip r:embed="rId3"/>
          <a:srcRect l="9027" t="16272" r="-1868" b="-8089"/>
          <a:stretch/>
        </p:blipFill>
        <p:spPr>
          <a:xfrm>
            <a:off x="6116895" y="1421708"/>
            <a:ext cx="5820639" cy="4827064"/>
          </a:xfrm>
          <a:prstGeom prst="rect">
            <a:avLst/>
          </a:prstGeom>
        </p:spPr>
      </p:pic>
    </p:spTree>
    <p:extLst>
      <p:ext uri="{BB962C8B-B14F-4D97-AF65-F5344CB8AC3E}">
        <p14:creationId xmlns:p14="http://schemas.microsoft.com/office/powerpoint/2010/main" val="1935948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7254-7877-43F0-B442-544F6B9B2C5D}"/>
              </a:ext>
            </a:extLst>
          </p:cNvPr>
          <p:cNvSpPr>
            <a:spLocks noGrp="1"/>
          </p:cNvSpPr>
          <p:nvPr>
            <p:ph type="title"/>
          </p:nvPr>
        </p:nvSpPr>
        <p:spPr>
          <a:xfrm>
            <a:off x="372655" y="0"/>
            <a:ext cx="10058400" cy="1371600"/>
          </a:xfrm>
        </p:spPr>
        <p:txBody>
          <a:bodyPr/>
          <a:lstStyle/>
          <a:p>
            <a:r>
              <a:rPr lang="en-US"/>
              <a:t>Populating the Information Page</a:t>
            </a:r>
          </a:p>
        </p:txBody>
      </p:sp>
      <p:pic>
        <p:nvPicPr>
          <p:cNvPr id="5" name="Content Placeholder 4">
            <a:extLst>
              <a:ext uri="{FF2B5EF4-FFF2-40B4-BE49-F238E27FC236}">
                <a16:creationId xmlns:a16="http://schemas.microsoft.com/office/drawing/2014/main" id="{2486BB31-3B62-4074-B6AE-220ED4B0F5D7}"/>
              </a:ext>
            </a:extLst>
          </p:cNvPr>
          <p:cNvPicPr>
            <a:picLocks noGrp="1" noChangeAspect="1"/>
          </p:cNvPicPr>
          <p:nvPr>
            <p:ph idx="1"/>
          </p:nvPr>
        </p:nvPicPr>
        <p:blipFill>
          <a:blip r:embed="rId2"/>
          <a:stretch>
            <a:fillRect/>
          </a:stretch>
        </p:blipFill>
        <p:spPr>
          <a:xfrm>
            <a:off x="491685" y="1088749"/>
            <a:ext cx="5951059" cy="1786578"/>
          </a:xfrm>
          <a:ln w="28575">
            <a:solidFill>
              <a:schemeClr val="tx1"/>
            </a:solidFill>
          </a:ln>
        </p:spPr>
      </p:pic>
      <p:sp>
        <p:nvSpPr>
          <p:cNvPr id="8" name="TextBox 7">
            <a:extLst>
              <a:ext uri="{FF2B5EF4-FFF2-40B4-BE49-F238E27FC236}">
                <a16:creationId xmlns:a16="http://schemas.microsoft.com/office/drawing/2014/main" id="{5E770C73-A640-4922-B9B3-C2B8D66E64C0}"/>
              </a:ext>
            </a:extLst>
          </p:cNvPr>
          <p:cNvSpPr txBox="1"/>
          <p:nvPr/>
        </p:nvSpPr>
        <p:spPr>
          <a:xfrm>
            <a:off x="491686" y="3026329"/>
            <a:ext cx="11155916"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venir Next LT Pro" panose="020B0504020202020204" pitchFamily="34" charset="0"/>
                <a:ea typeface="+mn-ea"/>
                <a:cs typeface="+mn-cs"/>
              </a:rPr>
              <a:t>Additional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The Teacher Certification Number (</a:t>
            </a:r>
            <a:r>
              <a:rPr kumimoji="0" lang="en-US" sz="1600" b="0" i="0" u="none" strike="noStrike" kern="1200" cap="none" spc="0" normalizeH="0" baseline="0" noProof="0" err="1">
                <a:ln>
                  <a:noFill/>
                </a:ln>
                <a:solidFill>
                  <a:prstClr val="black"/>
                </a:solidFill>
                <a:effectLst/>
                <a:uLnTx/>
                <a:uFillTx/>
                <a:latin typeface="Avenir Next LT Pro" panose="020B0504020202020204" pitchFamily="34" charset="0"/>
                <a:ea typeface="+mn-ea"/>
                <a:cs typeface="+mn-cs"/>
              </a:rPr>
              <a:t>StatePrld</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(Cert #)) and Educator ID in most if not all cases will not be the same number.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venir Next LT Pro" panose="020B0504020202020204" pitchFamily="34" charset="0"/>
                <a:ea typeface="+mn-ea"/>
                <a:cs typeface="+mn-cs"/>
              </a:rPr>
              <a:t>Educator ID Portal:</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Teachers register/login  to the </a:t>
            </a:r>
            <a:r>
              <a:rPr kumimoji="0" lang="en-US" sz="1600" b="0" i="0" u="none" strike="noStrike" kern="1200" cap="none" spc="0" normalizeH="0" baseline="0" noProof="0">
                <a:ln>
                  <a:noFill/>
                </a:ln>
                <a:solidFill>
                  <a:srgbClr val="C42F1A">
                    <a:lumMod val="75000"/>
                  </a:srgbClr>
                </a:solidFill>
                <a:effectLst/>
                <a:uLnTx/>
                <a:uFillTx/>
                <a:latin typeface="Avenir Next LT Pro" panose="020B0504020202020204" pitchFamily="34" charset="0"/>
                <a:ea typeface="+mn-ea"/>
                <a:cs typeface="+mn-cs"/>
                <a:hlinkClick r:id="rId3">
                  <a:extLst>
                    <a:ext uri="{A12FA001-AC4F-418D-AE19-62706E023703}">
                      <ahyp:hlinkClr xmlns:ahyp="http://schemas.microsoft.com/office/drawing/2018/hyperlinkcolor" val="tx"/>
                    </a:ext>
                  </a:extLst>
                </a:hlinkClick>
              </a:rPr>
              <a:t>SCDE-My Educator Portal</a:t>
            </a:r>
            <a:r>
              <a:rPr kumimoji="0" lang="en-US" sz="1600" b="1" i="0" u="sng" strike="noStrike" kern="1200" cap="none" spc="0" normalizeH="0" baseline="0" noProof="0">
                <a:ln>
                  <a:noFill/>
                </a:ln>
                <a:solidFill>
                  <a:srgbClr val="C42F1A">
                    <a:lumMod val="75000"/>
                  </a:srgbClr>
                </a:solidFill>
                <a:effectLst/>
                <a:uLnTx/>
                <a:uFillTx/>
                <a:latin typeface="Avenir Next LT Pro" panose="020B0504020202020204" pitchFamily="34" charset="0"/>
                <a:ea typeface="+mn-ea"/>
                <a:cs typeface="+mn-cs"/>
              </a:rPr>
              <a:t> </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obtain their Educator 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If a staff entry is assigned the “Teacher” staff type their classes will be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queried/validated during state reporting data collection.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Contact your school’s human resource staff to obtain teacher’s </a:t>
            </a:r>
            <a:r>
              <a:rPr kumimoji="0" lang="en-US" sz="1600" b="0" i="0" u="none" strike="noStrike" kern="1200" cap="none" spc="0" normalizeH="0" baseline="0" noProof="0" err="1">
                <a:ln>
                  <a:noFill/>
                </a:ln>
                <a:solidFill>
                  <a:prstClr val="black"/>
                </a:solidFill>
                <a:effectLst/>
                <a:uLnTx/>
                <a:uFillTx/>
                <a:latin typeface="Avenir Next LT Pro" panose="020B0504020202020204" pitchFamily="34" charset="0"/>
                <a:ea typeface="+mn-ea"/>
                <a:cs typeface="+mn-cs"/>
              </a:rPr>
              <a:t>StatePrld</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(Cert #) and Educator 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If your human resource staff is having an issue finding the teachers </a:t>
            </a:r>
            <a:r>
              <a:rPr kumimoji="0" lang="en-US" sz="1600" b="0" i="0" u="none" strike="noStrike" kern="1200" cap="none" spc="0" normalizeH="0" baseline="0" noProof="0" err="1">
                <a:ln>
                  <a:noFill/>
                </a:ln>
                <a:solidFill>
                  <a:prstClr val="black"/>
                </a:solidFill>
                <a:effectLst/>
                <a:uLnTx/>
                <a:uFillTx/>
                <a:latin typeface="Avenir Next LT Pro" panose="020B0504020202020204" pitchFamily="34" charset="0"/>
                <a:ea typeface="+mn-ea"/>
                <a:cs typeface="+mn-cs"/>
              </a:rPr>
              <a:t>StatePrld</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(Cert #) use the SCDE Public Look-up.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venir Next LT Pro" panose="020B0504020202020204" pitchFamily="34" charset="0"/>
                <a:ea typeface="+mn-ea"/>
                <a:cs typeface="+mn-cs"/>
              </a:rPr>
              <a:t>Educator Certification Status: Public Lookup -</a:t>
            </a: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https://ed.sc.gov/educators/certification/portal/</a:t>
            </a:r>
          </a:p>
        </p:txBody>
      </p:sp>
    </p:spTree>
    <p:extLst>
      <p:ext uri="{BB962C8B-B14F-4D97-AF65-F5344CB8AC3E}">
        <p14:creationId xmlns:p14="http://schemas.microsoft.com/office/powerpoint/2010/main" val="394566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1BE1-5D13-481A-92F4-2B423F123E3B}"/>
              </a:ext>
            </a:extLst>
          </p:cNvPr>
          <p:cNvSpPr>
            <a:spLocks noGrp="1"/>
          </p:cNvSpPr>
          <p:nvPr>
            <p:ph type="title"/>
          </p:nvPr>
        </p:nvSpPr>
        <p:spPr>
          <a:xfrm>
            <a:off x="331045" y="44212"/>
            <a:ext cx="10058400" cy="1371600"/>
          </a:xfrm>
        </p:spPr>
        <p:txBody>
          <a:bodyPr/>
          <a:lstStyle/>
          <a:p>
            <a:r>
              <a:rPr lang="en-US"/>
              <a:t>Setting Up Security for a Teacher</a:t>
            </a:r>
          </a:p>
        </p:txBody>
      </p:sp>
      <p:sp>
        <p:nvSpPr>
          <p:cNvPr id="3" name="Content Placeholder 2">
            <a:extLst>
              <a:ext uri="{FF2B5EF4-FFF2-40B4-BE49-F238E27FC236}">
                <a16:creationId xmlns:a16="http://schemas.microsoft.com/office/drawing/2014/main" id="{E64B4CD7-865D-4C74-83F4-99EF5A9FB3DD}"/>
              </a:ext>
            </a:extLst>
          </p:cNvPr>
          <p:cNvSpPr>
            <a:spLocks noGrp="1"/>
          </p:cNvSpPr>
          <p:nvPr>
            <p:ph idx="1"/>
          </p:nvPr>
        </p:nvSpPr>
        <p:spPr>
          <a:xfrm>
            <a:off x="543856" y="1210497"/>
            <a:ext cx="10786846" cy="4823670"/>
          </a:xfrm>
        </p:spPr>
        <p:txBody>
          <a:bodyPr/>
          <a:lstStyle/>
          <a:p>
            <a:pPr marL="0" indent="0">
              <a:buNone/>
            </a:pPr>
            <a:r>
              <a:rPr lang="en-US" sz="2400"/>
              <a:t>Follow these steps to provide access to </a:t>
            </a:r>
            <a:r>
              <a:rPr lang="en-US" sz="2400" err="1"/>
              <a:t>PowerTeacher</a:t>
            </a:r>
            <a:r>
              <a:rPr lang="en-US" sz="2400"/>
              <a:t> for new and existing staff members.</a:t>
            </a:r>
          </a:p>
          <a:p>
            <a:pPr marL="457200" indent="-457200">
              <a:buFont typeface="+mj-lt"/>
              <a:buAutoNum type="arabicPeriod"/>
            </a:pPr>
            <a:r>
              <a:rPr lang="en-US" sz="2400"/>
              <a:t>On the staff page menu, click Security Settings</a:t>
            </a:r>
          </a:p>
          <a:p>
            <a:pPr marL="0" indent="0">
              <a:buNone/>
            </a:pPr>
            <a:endParaRPr lang="en-US"/>
          </a:p>
        </p:txBody>
      </p:sp>
      <p:pic>
        <p:nvPicPr>
          <p:cNvPr id="5" name="Picture 4">
            <a:extLst>
              <a:ext uri="{FF2B5EF4-FFF2-40B4-BE49-F238E27FC236}">
                <a16:creationId xmlns:a16="http://schemas.microsoft.com/office/drawing/2014/main" id="{40AFCEF0-87C8-4B38-A176-EF9EE4223C8E}"/>
              </a:ext>
            </a:extLst>
          </p:cNvPr>
          <p:cNvPicPr>
            <a:picLocks noChangeAspect="1"/>
          </p:cNvPicPr>
          <p:nvPr/>
        </p:nvPicPr>
        <p:blipFill>
          <a:blip r:embed="rId2"/>
          <a:srcRect/>
          <a:stretch/>
        </p:blipFill>
        <p:spPr>
          <a:xfrm>
            <a:off x="1959045" y="3034061"/>
            <a:ext cx="6802400" cy="3266557"/>
          </a:xfrm>
          <a:prstGeom prst="rect">
            <a:avLst/>
          </a:prstGeom>
          <a:ln w="28575">
            <a:solidFill>
              <a:schemeClr val="tx1"/>
            </a:solidFill>
          </a:ln>
        </p:spPr>
      </p:pic>
    </p:spTree>
    <p:extLst>
      <p:ext uri="{BB962C8B-B14F-4D97-AF65-F5344CB8AC3E}">
        <p14:creationId xmlns:p14="http://schemas.microsoft.com/office/powerpoint/2010/main" val="4149226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CB50-35A0-4B65-A4D8-110675C1A56E}"/>
              </a:ext>
            </a:extLst>
          </p:cNvPr>
          <p:cNvSpPr>
            <a:spLocks noGrp="1"/>
          </p:cNvSpPr>
          <p:nvPr>
            <p:ph type="title"/>
          </p:nvPr>
        </p:nvSpPr>
        <p:spPr>
          <a:xfrm>
            <a:off x="0" y="-67587"/>
            <a:ext cx="10058400" cy="1082456"/>
          </a:xfrm>
        </p:spPr>
        <p:txBody>
          <a:bodyPr>
            <a:normAutofit/>
          </a:bodyPr>
          <a:lstStyle/>
          <a:p>
            <a:r>
              <a:rPr lang="en-US" sz="3600"/>
              <a:t>Setting Up Security for a Teacher</a:t>
            </a:r>
          </a:p>
        </p:txBody>
      </p:sp>
      <p:sp>
        <p:nvSpPr>
          <p:cNvPr id="3" name="Content Placeholder 2">
            <a:extLst>
              <a:ext uri="{FF2B5EF4-FFF2-40B4-BE49-F238E27FC236}">
                <a16:creationId xmlns:a16="http://schemas.microsoft.com/office/drawing/2014/main" id="{89F05A05-3691-4F0C-B6D1-ED85186D24C3}"/>
              </a:ext>
            </a:extLst>
          </p:cNvPr>
          <p:cNvSpPr>
            <a:spLocks noGrp="1"/>
          </p:cNvSpPr>
          <p:nvPr>
            <p:ph idx="1"/>
          </p:nvPr>
        </p:nvSpPr>
        <p:spPr>
          <a:xfrm>
            <a:off x="352354" y="834566"/>
            <a:ext cx="5335381" cy="5711652"/>
          </a:xfrm>
        </p:spPr>
        <p:txBody>
          <a:bodyPr>
            <a:normAutofit fontScale="85000" lnSpcReduction="10000"/>
          </a:bodyPr>
          <a:lstStyle/>
          <a:p>
            <a:pPr marL="0" indent="0">
              <a:buNone/>
            </a:pPr>
            <a:r>
              <a:rPr lang="en-US">
                <a:latin typeface="Avenir Next LT Pro" panose="020B0504020202020204" pitchFamily="34" charset="0"/>
              </a:rPr>
              <a:t>On the Teachers and Affiliations tab, Check this box to enable access to </a:t>
            </a:r>
            <a:r>
              <a:rPr lang="en-US" err="1">
                <a:latin typeface="Avenir Next LT Pro" panose="020B0504020202020204" pitchFamily="34" charset="0"/>
              </a:rPr>
              <a:t>PowerTeacher</a:t>
            </a:r>
            <a:r>
              <a:rPr lang="en-US">
                <a:latin typeface="Avenir Next LT Pro" panose="020B0504020202020204" pitchFamily="34" charset="0"/>
              </a:rPr>
              <a:t> Pro. If this is not checked the user will not be able to log into PT Pro.</a:t>
            </a:r>
          </a:p>
          <a:p>
            <a:pPr marL="457200" indent="-457200">
              <a:buFont typeface="+mj-lt"/>
              <a:buAutoNum type="arabicPeriod" startAt="2"/>
            </a:pPr>
            <a:r>
              <a:rPr lang="en-US">
                <a:latin typeface="Avenir Next LT Pro" panose="020B0504020202020204" pitchFamily="34" charset="0"/>
              </a:rPr>
              <a:t>Create the username for PT Pro credentials. The username will always start with your school number then what ever pattern specified by the PS Administrator. Ex (99FFlintstone) </a:t>
            </a:r>
          </a:p>
          <a:p>
            <a:pPr marL="457200" indent="-457200">
              <a:buFont typeface="+mj-lt"/>
              <a:buAutoNum type="arabicPeriod" startAt="2"/>
            </a:pPr>
            <a:r>
              <a:rPr lang="en-US">
                <a:latin typeface="Avenir Next LT Pro" panose="020B0504020202020204" pitchFamily="34" charset="0"/>
              </a:rPr>
              <a:t>Create Password. This will be the temporary password for the user. When the user first logs into PT Pro they will be asked to enter a new password. Note: If you must reset a user’s PT Pro account enter a temporary password here. </a:t>
            </a:r>
          </a:p>
          <a:p>
            <a:pPr marL="457200" indent="-457200">
              <a:buFont typeface="+mj-lt"/>
              <a:buAutoNum type="arabicPeriod" startAt="2"/>
            </a:pPr>
            <a:r>
              <a:rPr lang="en-US">
                <a:latin typeface="Avenir Next LT Pro" panose="020B0504020202020204" pitchFamily="34" charset="0"/>
              </a:rPr>
              <a:t>Identity Provider Global ID: N/A Leave blank</a:t>
            </a:r>
          </a:p>
          <a:p>
            <a:pPr marL="457200" indent="-457200">
              <a:buFont typeface="+mj-lt"/>
              <a:buAutoNum type="arabicPeriod" startAt="2"/>
            </a:pPr>
            <a:r>
              <a:rPr lang="en-US">
                <a:latin typeface="Avenir Next LT Pro" panose="020B0504020202020204" pitchFamily="34" charset="0"/>
              </a:rPr>
              <a:t>School Affiliations: Only select your school’s name. Click Add button to select the affiliated school name</a:t>
            </a:r>
          </a:p>
          <a:p>
            <a:pPr marL="457200" indent="-457200">
              <a:buFont typeface="+mj-lt"/>
              <a:buAutoNum type="arabicPeriod" startAt="2"/>
            </a:pPr>
            <a:endParaRPr lang="en-US" sz="2300"/>
          </a:p>
          <a:p>
            <a:pPr marL="0" indent="0">
              <a:buNone/>
            </a:pPr>
            <a:endParaRPr lang="en-US"/>
          </a:p>
          <a:p>
            <a:pPr marL="0" indent="0">
              <a:buNone/>
            </a:pPr>
            <a:endParaRPr lang="en-US"/>
          </a:p>
        </p:txBody>
      </p:sp>
      <p:pic>
        <p:nvPicPr>
          <p:cNvPr id="11" name="Picture 10">
            <a:extLst>
              <a:ext uri="{FF2B5EF4-FFF2-40B4-BE49-F238E27FC236}">
                <a16:creationId xmlns:a16="http://schemas.microsoft.com/office/drawing/2014/main" id="{DFE26FCE-0C61-1942-AED1-E54B31BC91B7}"/>
              </a:ext>
            </a:extLst>
          </p:cNvPr>
          <p:cNvPicPr>
            <a:picLocks noChangeAspect="1"/>
          </p:cNvPicPr>
          <p:nvPr/>
        </p:nvPicPr>
        <p:blipFill>
          <a:blip r:embed="rId2"/>
          <a:stretch>
            <a:fillRect/>
          </a:stretch>
        </p:blipFill>
        <p:spPr>
          <a:xfrm>
            <a:off x="5790683" y="2304661"/>
            <a:ext cx="6281008" cy="3732246"/>
          </a:xfrm>
          <a:prstGeom prst="rect">
            <a:avLst/>
          </a:prstGeom>
          <a:ln w="28575">
            <a:solidFill>
              <a:schemeClr val="tx1"/>
            </a:solidFill>
          </a:ln>
        </p:spPr>
      </p:pic>
    </p:spTree>
    <p:extLst>
      <p:ext uri="{BB962C8B-B14F-4D97-AF65-F5344CB8AC3E}">
        <p14:creationId xmlns:p14="http://schemas.microsoft.com/office/powerpoint/2010/main" val="1304887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C3AA-CADF-4D11-9CDD-366BEAE825E4}"/>
              </a:ext>
            </a:extLst>
          </p:cNvPr>
          <p:cNvSpPr>
            <a:spLocks noGrp="1"/>
          </p:cNvSpPr>
          <p:nvPr>
            <p:ph type="title"/>
          </p:nvPr>
        </p:nvSpPr>
        <p:spPr>
          <a:xfrm>
            <a:off x="6400800" y="499533"/>
            <a:ext cx="5142271" cy="1658198"/>
          </a:xfrm>
        </p:spPr>
        <p:txBody>
          <a:bodyPr>
            <a:normAutofit/>
          </a:bodyPr>
          <a:lstStyle/>
          <a:p>
            <a:r>
              <a:rPr lang="en-US">
                <a:solidFill>
                  <a:srgbClr val="3C6066"/>
                </a:solidFill>
              </a:rPr>
              <a:t>Setting Up Security For a Teacher</a:t>
            </a:r>
          </a:p>
        </p:txBody>
      </p:sp>
      <p:pic>
        <p:nvPicPr>
          <p:cNvPr id="5" name="Picture 4">
            <a:extLst>
              <a:ext uri="{FF2B5EF4-FFF2-40B4-BE49-F238E27FC236}">
                <a16:creationId xmlns:a16="http://schemas.microsoft.com/office/drawing/2014/main" id="{58948A70-804C-4BE1-AFC4-89DF2C386483}"/>
              </a:ext>
            </a:extLst>
          </p:cNvPr>
          <p:cNvPicPr>
            <a:picLocks noChangeAspect="1"/>
          </p:cNvPicPr>
          <p:nvPr/>
        </p:nvPicPr>
        <p:blipFill>
          <a:blip r:embed="rId2"/>
          <a:stretch/>
        </p:blipFill>
        <p:spPr>
          <a:xfrm>
            <a:off x="643192" y="656404"/>
            <a:ext cx="5451627" cy="5225150"/>
          </a:xfrm>
          <a:prstGeom prst="rect">
            <a:avLst/>
          </a:prstGeom>
        </p:spPr>
      </p:pic>
      <p:sp>
        <p:nvSpPr>
          <p:cNvPr id="3" name="Content Placeholder 2">
            <a:extLst>
              <a:ext uri="{FF2B5EF4-FFF2-40B4-BE49-F238E27FC236}">
                <a16:creationId xmlns:a16="http://schemas.microsoft.com/office/drawing/2014/main" id="{D3CC77C3-5B5F-4EB4-9E40-E944E1264B5F}"/>
              </a:ext>
            </a:extLst>
          </p:cNvPr>
          <p:cNvSpPr>
            <a:spLocks noGrp="1"/>
          </p:cNvSpPr>
          <p:nvPr>
            <p:ph idx="1"/>
          </p:nvPr>
        </p:nvSpPr>
        <p:spPr>
          <a:xfrm>
            <a:off x="6400800" y="2011680"/>
            <a:ext cx="5142271" cy="3864732"/>
          </a:xfrm>
        </p:spPr>
        <p:txBody>
          <a:bodyPr>
            <a:normAutofit/>
          </a:bodyPr>
          <a:lstStyle/>
          <a:p>
            <a:pPr marL="457200" indent="-457200">
              <a:buFont typeface="+mj-lt"/>
              <a:buAutoNum type="arabicPeriod" startAt="6"/>
            </a:pPr>
            <a:r>
              <a:rPr lang="en-US">
                <a:latin typeface="Avenir Next LT Pro" panose="020B0504020202020204" pitchFamily="34" charset="0"/>
              </a:rPr>
              <a:t>Search and check the box next to your school’s name. </a:t>
            </a:r>
          </a:p>
          <a:p>
            <a:pPr marL="457200" indent="-457200">
              <a:buFont typeface="+mj-lt"/>
              <a:buAutoNum type="arabicPeriod" startAt="6"/>
            </a:pPr>
            <a:r>
              <a:rPr lang="en-US">
                <a:latin typeface="Avenir Next LT Pro" panose="020B0504020202020204" pitchFamily="34" charset="0"/>
              </a:rPr>
              <a:t> Select the correct value for Staff Type (Not Assigned, Teacher, Staff, Lunch Staff, Substitute). Usually for PT Pro you will select “Teacher” for Staff Type. For a teacher to show up in sections they must have “Teacher” selected for Staff Type. </a:t>
            </a:r>
          </a:p>
          <a:p>
            <a:pPr marL="457200" indent="-457200">
              <a:buFont typeface="+mj-lt"/>
              <a:buAutoNum type="arabicPeriod" startAt="6"/>
            </a:pPr>
            <a:r>
              <a:rPr lang="en-US">
                <a:latin typeface="Avenir Next LT Pro" panose="020B0504020202020204" pitchFamily="34" charset="0"/>
              </a:rPr>
              <a:t>Click Ok.</a:t>
            </a:r>
          </a:p>
        </p:txBody>
      </p:sp>
      <p:sp>
        <p:nvSpPr>
          <p:cNvPr id="6" name="Rectangle: Rounded Corners 5">
            <a:extLst>
              <a:ext uri="{FF2B5EF4-FFF2-40B4-BE49-F238E27FC236}">
                <a16:creationId xmlns:a16="http://schemas.microsoft.com/office/drawing/2014/main" id="{5597A17E-5EC6-72AF-93D9-B7172E162B2E}"/>
              </a:ext>
            </a:extLst>
          </p:cNvPr>
          <p:cNvSpPr/>
          <p:nvPr/>
        </p:nvSpPr>
        <p:spPr>
          <a:xfrm>
            <a:off x="755010" y="4915949"/>
            <a:ext cx="1031845" cy="614352"/>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 name="Rectangle: Rounded Corners 6">
            <a:extLst>
              <a:ext uri="{FF2B5EF4-FFF2-40B4-BE49-F238E27FC236}">
                <a16:creationId xmlns:a16="http://schemas.microsoft.com/office/drawing/2014/main" id="{6308F930-FA43-A05D-3A16-590FB773EE5F}"/>
              </a:ext>
            </a:extLst>
          </p:cNvPr>
          <p:cNvSpPr>
            <a:spLocks noGrp="1" noRot="1" noMove="1" noResize="1" noEditPoints="1" noAdjustHandles="1" noChangeArrowheads="1" noChangeShapeType="1"/>
          </p:cNvSpPr>
          <p:nvPr/>
        </p:nvSpPr>
        <p:spPr>
          <a:xfrm>
            <a:off x="1107347" y="2556588"/>
            <a:ext cx="3697917" cy="190344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33016A15-6A5B-CC90-A66A-830FCB406A6C}"/>
              </a:ext>
            </a:extLst>
          </p:cNvPr>
          <p:cNvPicPr>
            <a:picLocks noGrp="1" noRot="1" noChangeAspect="1" noMove="1" noResize="1" noEditPoints="1" noAdjustHandles="1" noChangeArrowheads="1" noChangeShapeType="1" noCrop="1"/>
          </p:cNvPicPr>
          <p:nvPr/>
        </p:nvPicPr>
        <p:blipFill>
          <a:blip r:embed="rId3"/>
          <a:stretch>
            <a:fillRect/>
          </a:stretch>
        </p:blipFill>
        <p:spPr>
          <a:xfrm>
            <a:off x="905831" y="3554963"/>
            <a:ext cx="201517" cy="208713"/>
          </a:xfrm>
          <a:prstGeom prst="rect">
            <a:avLst/>
          </a:prstGeom>
        </p:spPr>
      </p:pic>
    </p:spTree>
    <p:extLst>
      <p:ext uri="{BB962C8B-B14F-4D97-AF65-F5344CB8AC3E}">
        <p14:creationId xmlns:p14="http://schemas.microsoft.com/office/powerpoint/2010/main" val="1939941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D675-62FC-4A0E-A6DA-A32D766F5FCC}"/>
              </a:ext>
            </a:extLst>
          </p:cNvPr>
          <p:cNvSpPr>
            <a:spLocks noGrp="1"/>
          </p:cNvSpPr>
          <p:nvPr>
            <p:ph type="title"/>
          </p:nvPr>
        </p:nvSpPr>
        <p:spPr>
          <a:xfrm>
            <a:off x="1285456" y="4162031"/>
            <a:ext cx="4543683" cy="1767141"/>
          </a:xfrm>
        </p:spPr>
        <p:txBody>
          <a:bodyPr vert="horz" lIns="91440" tIns="45720" rIns="91440" bIns="45720" rtlCol="0" anchor="ctr">
            <a:normAutofit/>
          </a:bodyPr>
          <a:lstStyle/>
          <a:p>
            <a:pPr algn="r"/>
            <a:r>
              <a:rPr lang="en-US" sz="4200"/>
              <a:t>Setting Up Security For a Teacher</a:t>
            </a:r>
          </a:p>
        </p:txBody>
      </p:sp>
      <p:pic>
        <p:nvPicPr>
          <p:cNvPr id="4" name="Content Placeholder 3">
            <a:extLst>
              <a:ext uri="{FF2B5EF4-FFF2-40B4-BE49-F238E27FC236}">
                <a16:creationId xmlns:a16="http://schemas.microsoft.com/office/drawing/2014/main" id="{F7BB67A2-AF06-4602-AF3A-199B695BB329}"/>
              </a:ext>
            </a:extLst>
          </p:cNvPr>
          <p:cNvPicPr>
            <a:picLocks noGrp="1" noChangeAspect="1"/>
          </p:cNvPicPr>
          <p:nvPr>
            <p:ph idx="1"/>
          </p:nvPr>
        </p:nvPicPr>
        <p:blipFill>
          <a:blip r:embed="rId2"/>
          <a:srcRect/>
          <a:stretch/>
        </p:blipFill>
        <p:spPr>
          <a:xfrm>
            <a:off x="2452953" y="444617"/>
            <a:ext cx="7286092" cy="3120766"/>
          </a:xfrm>
          <a:prstGeom prst="rect">
            <a:avLst/>
          </a:prstGeom>
          <a:ln w="28575">
            <a:solidFill>
              <a:schemeClr val="tx1"/>
            </a:solidFill>
          </a:ln>
        </p:spPr>
      </p:pic>
      <p:sp>
        <p:nvSpPr>
          <p:cNvPr id="6" name="TextBox 5">
            <a:extLst>
              <a:ext uri="{FF2B5EF4-FFF2-40B4-BE49-F238E27FC236}">
                <a16:creationId xmlns:a16="http://schemas.microsoft.com/office/drawing/2014/main" id="{69591151-D24F-4DB6-A819-5C0CDA2CF681}"/>
              </a:ext>
            </a:extLst>
          </p:cNvPr>
          <p:cNvSpPr txBox="1"/>
          <p:nvPr/>
        </p:nvSpPr>
        <p:spPr>
          <a:xfrm>
            <a:off x="6217920" y="4170410"/>
            <a:ext cx="4699221" cy="1767141"/>
          </a:xfrm>
          <a:prstGeom prst="rect">
            <a:avLst/>
          </a:prstGeom>
        </p:spPr>
        <p:txBody>
          <a:bodyPr vert="horz" lIns="91440" tIns="45720" rIns="91440" bIns="45720" rtlCol="0" anchor="ctr">
            <a:normAutofit/>
          </a:bodyPr>
          <a:lstStyle/>
          <a:p>
            <a:pPr marL="0" marR="0" lvl="0" indent="-182880" algn="l" defTabSz="914400" rtl="0" eaLnBrk="1" fontAlgn="auto" latinLnBrk="0" hangingPunct="1">
              <a:lnSpc>
                <a:spcPct val="90000"/>
              </a:lnSpc>
              <a:spcBef>
                <a:spcPts val="0"/>
              </a:spcBef>
              <a:spcAft>
                <a:spcPts val="600"/>
              </a:spcAft>
              <a:buClr>
                <a:srgbClr val="932313">
                  <a:lumMod val="75000"/>
                </a:srgbClr>
              </a:buClr>
              <a:buSzPct val="85000"/>
              <a:buFont typeface="Wingdings" pitchFamily="2" charset="2"/>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10. Click the Submit button to save all changes and before leaving the page. </a:t>
            </a:r>
          </a:p>
          <a:p>
            <a:pPr marL="0" marR="0" lvl="0" indent="-182880" algn="l" defTabSz="914400" rtl="0" eaLnBrk="1" fontAlgn="auto" latinLnBrk="0" hangingPunct="1">
              <a:lnSpc>
                <a:spcPct val="90000"/>
              </a:lnSpc>
              <a:spcBef>
                <a:spcPts val="0"/>
              </a:spcBef>
              <a:spcAft>
                <a:spcPts val="600"/>
              </a:spcAft>
              <a:buClr>
                <a:srgbClr val="932313">
                  <a:lumMod val="75000"/>
                </a:srgbClr>
              </a:buClr>
              <a:buSzPct val="85000"/>
              <a:buFont typeface="Wingdings" pitchFamily="2" charset="2"/>
              <a:buChar char="§"/>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Note: </a:t>
            </a: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If you attempt leaving the page without saving you will get a warning message</a:t>
            </a:r>
          </a:p>
        </p:txBody>
      </p:sp>
    </p:spTree>
    <p:extLst>
      <p:ext uri="{BB962C8B-B14F-4D97-AF65-F5344CB8AC3E}">
        <p14:creationId xmlns:p14="http://schemas.microsoft.com/office/powerpoint/2010/main" val="1485537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17BAC-C3DD-44A3-8203-B60204CE8D43}"/>
              </a:ext>
            </a:extLst>
          </p:cNvPr>
          <p:cNvSpPr>
            <a:spLocks noGrp="1"/>
          </p:cNvSpPr>
          <p:nvPr>
            <p:ph type="title"/>
          </p:nvPr>
        </p:nvSpPr>
        <p:spPr>
          <a:xfrm>
            <a:off x="-1" y="37528"/>
            <a:ext cx="11961845" cy="1609344"/>
          </a:xfrm>
        </p:spPr>
        <p:txBody>
          <a:bodyPr>
            <a:normAutofit/>
          </a:bodyPr>
          <a:lstStyle/>
          <a:p>
            <a:r>
              <a:rPr lang="en-US"/>
              <a:t>Setting Up Security for the PowerSchool Administrator Website</a:t>
            </a:r>
          </a:p>
        </p:txBody>
      </p:sp>
      <p:sp>
        <p:nvSpPr>
          <p:cNvPr id="3" name="Content Placeholder 2">
            <a:extLst>
              <a:ext uri="{FF2B5EF4-FFF2-40B4-BE49-F238E27FC236}">
                <a16:creationId xmlns:a16="http://schemas.microsoft.com/office/drawing/2014/main" id="{193A16CB-8711-49AD-B118-EF4BD1A139AD}"/>
              </a:ext>
            </a:extLst>
          </p:cNvPr>
          <p:cNvSpPr>
            <a:spLocks noGrp="1"/>
          </p:cNvSpPr>
          <p:nvPr>
            <p:ph idx="1"/>
          </p:nvPr>
        </p:nvSpPr>
        <p:spPr>
          <a:xfrm>
            <a:off x="6354892" y="1646872"/>
            <a:ext cx="5700071" cy="4399384"/>
          </a:xfrm>
        </p:spPr>
        <p:txBody>
          <a:bodyPr>
            <a:normAutofit fontScale="92500" lnSpcReduction="10000"/>
          </a:bodyPr>
          <a:lstStyle/>
          <a:p>
            <a:pPr marL="0" indent="0">
              <a:buNone/>
            </a:pPr>
            <a:r>
              <a:rPr lang="en-US" sz="1900"/>
              <a:t>Setting Up Security for Office Staff Provide access to the administrative side of PowerSchool for new and existing staff members. </a:t>
            </a:r>
          </a:p>
          <a:p>
            <a:pPr marL="457200" indent="-457200">
              <a:buFont typeface="+mj-lt"/>
              <a:buAutoNum type="arabicPeriod"/>
            </a:pPr>
            <a:r>
              <a:rPr lang="en-US" sz="1900"/>
              <a:t>In the staff pages menu on the left, click </a:t>
            </a:r>
            <a:r>
              <a:rPr lang="en-US" sz="1900" b="1"/>
              <a:t>Security Settings </a:t>
            </a:r>
          </a:p>
          <a:p>
            <a:pPr marL="457200" indent="-457200">
              <a:buFont typeface="+mj-lt"/>
              <a:buAutoNum type="arabicPeriod"/>
            </a:pPr>
            <a:r>
              <a:rPr lang="en-US" sz="1900"/>
              <a:t>Click  the </a:t>
            </a:r>
            <a:r>
              <a:rPr lang="en-US" sz="1900" b="1"/>
              <a:t>Admin Access and Roles</a:t>
            </a:r>
            <a:r>
              <a:rPr lang="en-US" sz="1900"/>
              <a:t> Tab</a:t>
            </a:r>
          </a:p>
          <a:p>
            <a:pPr marL="457200" indent="-457200">
              <a:buFont typeface="+mj-lt"/>
              <a:buAutoNum type="arabicPeriod"/>
            </a:pPr>
            <a:r>
              <a:rPr lang="en-US" sz="1900"/>
              <a:t>Click the </a:t>
            </a:r>
            <a:r>
              <a:rPr lang="en-US" sz="1900" b="1"/>
              <a:t>Check Sign into Administrative Portion of PowerSchool checkbox</a:t>
            </a:r>
          </a:p>
          <a:p>
            <a:pPr marL="457200" indent="-457200">
              <a:buFont typeface="+mj-lt"/>
              <a:buAutoNum type="arabicPeriod"/>
            </a:pPr>
            <a:r>
              <a:rPr lang="en-US" sz="1900"/>
              <a:t>Create a Username. Usernames always begin with your school number. The recommended syntax is school #, first name initial and last name, etc. </a:t>
            </a:r>
          </a:p>
          <a:p>
            <a:pPr marL="457200" indent="-457200">
              <a:buFont typeface="+mj-lt"/>
              <a:buAutoNum type="arabicPeriod"/>
            </a:pPr>
            <a:r>
              <a:rPr lang="en-US" sz="1900"/>
              <a:t>Admin Password: This will be the temporary password for the user. When the user first logs into PowerSchool they will be asked to enter a new password. </a:t>
            </a:r>
          </a:p>
          <a:p>
            <a:pPr marL="0" indent="0">
              <a:buNone/>
            </a:pPr>
            <a:r>
              <a:rPr lang="en-US" sz="1900"/>
              <a:t>**Note: If you must reset a user’s PowerSchool account enter a temporary password here.</a:t>
            </a:r>
          </a:p>
          <a:p>
            <a:pPr marL="342900" indent="-342900">
              <a:buAutoNum type="arabicPeriod"/>
            </a:pPr>
            <a:endParaRPr lang="en-US" sz="1300"/>
          </a:p>
          <a:p>
            <a:pPr marL="0" indent="0">
              <a:buNone/>
            </a:pPr>
            <a:endParaRPr lang="en-US" sz="1300"/>
          </a:p>
        </p:txBody>
      </p:sp>
      <p:pic>
        <p:nvPicPr>
          <p:cNvPr id="8" name="Picture 7">
            <a:extLst>
              <a:ext uri="{FF2B5EF4-FFF2-40B4-BE49-F238E27FC236}">
                <a16:creationId xmlns:a16="http://schemas.microsoft.com/office/drawing/2014/main" id="{6753BC12-B423-03E3-FB9F-BE3F5CC727AD}"/>
              </a:ext>
            </a:extLst>
          </p:cNvPr>
          <p:cNvPicPr>
            <a:picLocks noChangeAspect="1"/>
          </p:cNvPicPr>
          <p:nvPr/>
        </p:nvPicPr>
        <p:blipFill rotWithShape="1">
          <a:blip r:embed="rId2"/>
          <a:srcRect l="1256" r="22226" b="-1"/>
          <a:stretch/>
        </p:blipFill>
        <p:spPr>
          <a:xfrm>
            <a:off x="344800" y="1972199"/>
            <a:ext cx="5112923" cy="3925704"/>
          </a:xfrm>
          <a:prstGeom prst="rect">
            <a:avLst/>
          </a:prstGeom>
          <a:ln w="28575">
            <a:solidFill>
              <a:schemeClr val="tx1"/>
            </a:solidFill>
          </a:ln>
        </p:spPr>
      </p:pic>
    </p:spTree>
    <p:extLst>
      <p:ext uri="{BB962C8B-B14F-4D97-AF65-F5344CB8AC3E}">
        <p14:creationId xmlns:p14="http://schemas.microsoft.com/office/powerpoint/2010/main" val="1198253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17BAC-C3DD-44A3-8203-B60204CE8D43}"/>
              </a:ext>
            </a:extLst>
          </p:cNvPr>
          <p:cNvSpPr>
            <a:spLocks noGrp="1"/>
          </p:cNvSpPr>
          <p:nvPr>
            <p:ph type="title"/>
          </p:nvPr>
        </p:nvSpPr>
        <p:spPr>
          <a:xfrm>
            <a:off x="371856" y="378506"/>
            <a:ext cx="10058400" cy="1371600"/>
          </a:xfrm>
        </p:spPr>
        <p:txBody>
          <a:bodyPr>
            <a:normAutofit fontScale="90000"/>
          </a:bodyPr>
          <a:lstStyle/>
          <a:p>
            <a:r>
              <a:rPr lang="en-US"/>
              <a:t>Setting Up Security for the PowerSchool Administrator Website</a:t>
            </a:r>
          </a:p>
        </p:txBody>
      </p:sp>
      <p:pic>
        <p:nvPicPr>
          <p:cNvPr id="6" name="Content Placeholder 5">
            <a:extLst>
              <a:ext uri="{FF2B5EF4-FFF2-40B4-BE49-F238E27FC236}">
                <a16:creationId xmlns:a16="http://schemas.microsoft.com/office/drawing/2014/main" id="{AF848376-3E8D-418B-8313-D16104DBBE71}"/>
              </a:ext>
            </a:extLst>
          </p:cNvPr>
          <p:cNvPicPr>
            <a:picLocks noGrp="1" noChangeAspect="1"/>
          </p:cNvPicPr>
          <p:nvPr>
            <p:ph idx="1"/>
          </p:nvPr>
        </p:nvPicPr>
        <p:blipFill>
          <a:blip r:embed="rId2"/>
          <a:stretch>
            <a:fillRect/>
          </a:stretch>
        </p:blipFill>
        <p:spPr>
          <a:xfrm>
            <a:off x="707472" y="1642153"/>
            <a:ext cx="6148873" cy="4837341"/>
          </a:xfrm>
          <a:prstGeom prst="rect">
            <a:avLst/>
          </a:prstGeom>
        </p:spPr>
      </p:pic>
      <p:sp>
        <p:nvSpPr>
          <p:cNvPr id="17" name="TextBox 16">
            <a:extLst>
              <a:ext uri="{FF2B5EF4-FFF2-40B4-BE49-F238E27FC236}">
                <a16:creationId xmlns:a16="http://schemas.microsoft.com/office/drawing/2014/main" id="{5525A715-8E6C-4B8B-A7E8-41F716F82DFB}"/>
              </a:ext>
            </a:extLst>
          </p:cNvPr>
          <p:cNvSpPr txBox="1"/>
          <p:nvPr/>
        </p:nvSpPr>
        <p:spPr>
          <a:xfrm>
            <a:off x="6962862" y="1642153"/>
            <a:ext cx="4999839" cy="4770537"/>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startAt="6"/>
              <a:tabLst/>
              <a:defRPr/>
            </a:pPr>
            <a:r>
              <a:rPr kumimoji="0" lang="en-US" sz="2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Default Group: The PS data entry employee should select the appropriate security group that the user would need to complete their daily task in PowerSchool.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**Note: DO NOT EVER SELECT “DO NOT USE (9)” security group for any reason.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This is in violation District Policy- which could result in severe consequences</a:t>
            </a: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8E22228-4DC9-7DFE-B03F-4B790AA433A5}"/>
                  </a:ext>
                </a:extLst>
              </p14:cNvPr>
              <p14:cNvContentPartPr/>
              <p14:nvPr/>
            </p14:nvContentPartPr>
            <p14:xfrm>
              <a:off x="4655560" y="3002707"/>
              <a:ext cx="126000" cy="360"/>
            </p14:xfrm>
          </p:contentPart>
        </mc:Choice>
        <mc:Fallback xmlns="">
          <p:pic>
            <p:nvPicPr>
              <p:cNvPr id="3" name="Ink 2">
                <a:extLst>
                  <a:ext uri="{FF2B5EF4-FFF2-40B4-BE49-F238E27FC236}">
                    <a16:creationId xmlns:a16="http://schemas.microsoft.com/office/drawing/2014/main" id="{08E22228-4DC9-7DFE-B03F-4B790AA433A5}"/>
                  </a:ext>
                </a:extLst>
              </p:cNvPr>
              <p:cNvPicPr/>
              <p:nvPr/>
            </p:nvPicPr>
            <p:blipFill>
              <a:blip r:embed="rId4"/>
              <a:stretch>
                <a:fillRect/>
              </a:stretch>
            </p:blipFill>
            <p:spPr>
              <a:xfrm>
                <a:off x="4601560" y="2894707"/>
                <a:ext cx="233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D100AFE-E458-AC2C-EAD3-0E376AE5DC8C}"/>
                  </a:ext>
                </a:extLst>
              </p14:cNvPr>
              <p14:cNvContentPartPr/>
              <p14:nvPr/>
            </p14:nvContentPartPr>
            <p14:xfrm>
              <a:off x="4898200" y="3025747"/>
              <a:ext cx="73800" cy="29160"/>
            </p14:xfrm>
          </p:contentPart>
        </mc:Choice>
        <mc:Fallback xmlns="">
          <p:pic>
            <p:nvPicPr>
              <p:cNvPr id="4" name="Ink 3">
                <a:extLst>
                  <a:ext uri="{FF2B5EF4-FFF2-40B4-BE49-F238E27FC236}">
                    <a16:creationId xmlns:a16="http://schemas.microsoft.com/office/drawing/2014/main" id="{4D100AFE-E458-AC2C-EAD3-0E376AE5DC8C}"/>
                  </a:ext>
                </a:extLst>
              </p:cNvPr>
              <p:cNvPicPr/>
              <p:nvPr/>
            </p:nvPicPr>
            <p:blipFill>
              <a:blip r:embed="rId6"/>
              <a:stretch>
                <a:fillRect/>
              </a:stretch>
            </p:blipFill>
            <p:spPr>
              <a:xfrm>
                <a:off x="4844200" y="2919064"/>
                <a:ext cx="181440" cy="242170"/>
              </a:xfrm>
              <a:prstGeom prst="rect">
                <a:avLst/>
              </a:prstGeom>
            </p:spPr>
          </p:pic>
        </mc:Fallback>
      </mc:AlternateContent>
      <p:sp>
        <p:nvSpPr>
          <p:cNvPr id="5" name="Rectangle: Rounded Corners 4">
            <a:extLst>
              <a:ext uri="{FF2B5EF4-FFF2-40B4-BE49-F238E27FC236}">
                <a16:creationId xmlns:a16="http://schemas.microsoft.com/office/drawing/2014/main" id="{426A3651-3F2D-7B0A-1C1A-5B680CDE3D18}"/>
              </a:ext>
            </a:extLst>
          </p:cNvPr>
          <p:cNvSpPr/>
          <p:nvPr/>
        </p:nvSpPr>
        <p:spPr>
          <a:xfrm>
            <a:off x="3003259" y="4128103"/>
            <a:ext cx="1968741" cy="2291431"/>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278169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D40C-A8FE-4ACC-AE38-0EE3E26732E9}"/>
              </a:ext>
            </a:extLst>
          </p:cNvPr>
          <p:cNvSpPr>
            <a:spLocks noGrp="1"/>
          </p:cNvSpPr>
          <p:nvPr>
            <p:ph type="title"/>
          </p:nvPr>
        </p:nvSpPr>
        <p:spPr>
          <a:xfrm>
            <a:off x="370514" y="390925"/>
            <a:ext cx="10058400" cy="1371600"/>
          </a:xfrm>
        </p:spPr>
        <p:txBody>
          <a:bodyPr>
            <a:normAutofit fontScale="90000"/>
          </a:bodyPr>
          <a:lstStyle/>
          <a:p>
            <a:r>
              <a:rPr lang="en-US"/>
              <a:t>Setting Up Security for the PowerSchool Administrator Website</a:t>
            </a:r>
          </a:p>
        </p:txBody>
      </p:sp>
      <p:pic>
        <p:nvPicPr>
          <p:cNvPr id="7" name="Content Placeholder 6">
            <a:extLst>
              <a:ext uri="{FF2B5EF4-FFF2-40B4-BE49-F238E27FC236}">
                <a16:creationId xmlns:a16="http://schemas.microsoft.com/office/drawing/2014/main" id="{8EE6BDD4-403B-42AE-B8E1-FA2DD3A29844}"/>
              </a:ext>
            </a:extLst>
          </p:cNvPr>
          <p:cNvPicPr>
            <a:picLocks noGrp="1" noChangeAspect="1"/>
          </p:cNvPicPr>
          <p:nvPr>
            <p:ph idx="1"/>
          </p:nvPr>
        </p:nvPicPr>
        <p:blipFill rotWithShape="1">
          <a:blip r:embed="rId2"/>
          <a:srcRect b="21032"/>
          <a:stretch/>
        </p:blipFill>
        <p:spPr>
          <a:xfrm>
            <a:off x="387848" y="1658209"/>
            <a:ext cx="7607427" cy="3541582"/>
          </a:xfrm>
        </p:spPr>
      </p:pic>
      <p:sp>
        <p:nvSpPr>
          <p:cNvPr id="8" name="TextBox 7">
            <a:extLst>
              <a:ext uri="{FF2B5EF4-FFF2-40B4-BE49-F238E27FC236}">
                <a16:creationId xmlns:a16="http://schemas.microsoft.com/office/drawing/2014/main" id="{EAD20255-1F30-4BB9-9859-18E0A9CF8E65}"/>
              </a:ext>
            </a:extLst>
          </p:cNvPr>
          <p:cNvSpPr txBox="1"/>
          <p:nvPr/>
        </p:nvSpPr>
        <p:spPr>
          <a:xfrm>
            <a:off x="8115897" y="1662300"/>
            <a:ext cx="388874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7.  Allowed IPs: Not applicable at this time. Leave blank.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a:t>
            </a: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Identity Provider Global ID: </a:t>
            </a: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Not applicable currently. Leave blank</a:t>
            </a:r>
          </a:p>
        </p:txBody>
      </p:sp>
      <p:cxnSp>
        <p:nvCxnSpPr>
          <p:cNvPr id="10" name="Straight Arrow Connector 9">
            <a:extLst>
              <a:ext uri="{FF2B5EF4-FFF2-40B4-BE49-F238E27FC236}">
                <a16:creationId xmlns:a16="http://schemas.microsoft.com/office/drawing/2014/main" id="{F597A22D-62DB-4E12-B1C8-7B87DB07F6FF}"/>
              </a:ext>
            </a:extLst>
          </p:cNvPr>
          <p:cNvCxnSpPr>
            <a:cxnSpLocks/>
          </p:cNvCxnSpPr>
          <p:nvPr/>
        </p:nvCxnSpPr>
        <p:spPr>
          <a:xfrm flipH="1">
            <a:off x="6224631" y="1971413"/>
            <a:ext cx="1891267" cy="173652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80300C2-CF4E-406F-8855-90AFE0510137}"/>
              </a:ext>
            </a:extLst>
          </p:cNvPr>
          <p:cNvSpPr txBox="1"/>
          <p:nvPr/>
        </p:nvSpPr>
        <p:spPr>
          <a:xfrm rot="10800000" flipV="1">
            <a:off x="9190656" y="4638860"/>
            <a:ext cx="247651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8. Click </a:t>
            </a:r>
            <a:r>
              <a:rPr kumimoji="0" lang="en-US" sz="20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Add</a:t>
            </a: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to give the user access to a school</a:t>
            </a:r>
          </a:p>
        </p:txBody>
      </p:sp>
      <p:cxnSp>
        <p:nvCxnSpPr>
          <p:cNvPr id="17" name="Straight Arrow Connector 16">
            <a:extLst>
              <a:ext uri="{FF2B5EF4-FFF2-40B4-BE49-F238E27FC236}">
                <a16:creationId xmlns:a16="http://schemas.microsoft.com/office/drawing/2014/main" id="{C740AB98-024C-4499-B3F5-2F8186055B62}"/>
              </a:ext>
            </a:extLst>
          </p:cNvPr>
          <p:cNvCxnSpPr>
            <a:cxnSpLocks/>
          </p:cNvCxnSpPr>
          <p:nvPr/>
        </p:nvCxnSpPr>
        <p:spPr>
          <a:xfrm flipH="1">
            <a:off x="7865706" y="4877222"/>
            <a:ext cx="1346388" cy="97996"/>
          </a:xfrm>
          <a:prstGeom prst="straightConnector1">
            <a:avLst/>
          </a:prstGeom>
          <a:ln w="38100">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9DEF83D-7A47-C6C4-BFE7-85CFB396080B}"/>
              </a:ext>
            </a:extLst>
          </p:cNvPr>
          <p:cNvSpPr/>
          <p:nvPr/>
        </p:nvSpPr>
        <p:spPr>
          <a:xfrm>
            <a:off x="1870745" y="4006048"/>
            <a:ext cx="4706223" cy="969169"/>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659536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17BAC-C3DD-44A3-8203-B60204CE8D43}"/>
              </a:ext>
            </a:extLst>
          </p:cNvPr>
          <p:cNvSpPr>
            <a:spLocks noGrp="1"/>
          </p:cNvSpPr>
          <p:nvPr>
            <p:ph type="title"/>
          </p:nvPr>
        </p:nvSpPr>
        <p:spPr>
          <a:xfrm>
            <a:off x="371856" y="315424"/>
            <a:ext cx="10058400" cy="1371600"/>
          </a:xfrm>
        </p:spPr>
        <p:txBody>
          <a:bodyPr>
            <a:normAutofit fontScale="90000"/>
          </a:bodyPr>
          <a:lstStyle/>
          <a:p>
            <a:r>
              <a:rPr lang="en-US"/>
              <a:t>Setting Up Security for the PowerSchool Administrator Website</a:t>
            </a:r>
          </a:p>
        </p:txBody>
      </p:sp>
      <p:sp>
        <p:nvSpPr>
          <p:cNvPr id="24" name="TextBox 23">
            <a:extLst>
              <a:ext uri="{FF2B5EF4-FFF2-40B4-BE49-F238E27FC236}">
                <a16:creationId xmlns:a16="http://schemas.microsoft.com/office/drawing/2014/main" id="{86090DD8-CB5C-4600-95DE-0F6124C8627E}"/>
              </a:ext>
            </a:extLst>
          </p:cNvPr>
          <p:cNvSpPr txBox="1"/>
          <p:nvPr/>
        </p:nvSpPr>
        <p:spPr>
          <a:xfrm>
            <a:off x="5711765" y="1764704"/>
            <a:ext cx="610837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Light" panose="020F0302020204030204"/>
              </a:rPr>
              <a:t>9</a:t>
            </a: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en-US" sz="1800" b="1" i="0" u="none" strike="noStrike" kern="1200" cap="none" spc="0" normalizeH="0" baseline="0" noProof="0">
                <a:ln>
                  <a:noFill/>
                </a:ln>
                <a:solidFill>
                  <a:prstClr val="black"/>
                </a:solidFill>
                <a:effectLst/>
                <a:uLnTx/>
                <a:uFillTx/>
                <a:latin typeface="Calibri Light" panose="020F0302020204030204"/>
                <a:ea typeface="+mn-ea"/>
                <a:cs typeface="+mn-cs"/>
              </a:rPr>
              <a:t>Schools -</a:t>
            </a: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 Search and check the box next to your school’s name.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Light" panose="020F0302020204030204"/>
              </a:rPr>
              <a:t>10</a:t>
            </a: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 Click the </a:t>
            </a:r>
            <a:r>
              <a:rPr kumimoji="0" lang="en-US" sz="1800" b="1" i="0" u="none" strike="noStrike" kern="1200" cap="none" spc="0" normalizeH="0" baseline="0" noProof="0">
                <a:ln>
                  <a:noFill/>
                </a:ln>
                <a:solidFill>
                  <a:prstClr val="black"/>
                </a:solidFill>
                <a:effectLst/>
                <a:uLnTx/>
                <a:uFillTx/>
                <a:latin typeface="Calibri Light" panose="020F0302020204030204"/>
                <a:ea typeface="+mn-ea"/>
                <a:cs typeface="+mn-cs"/>
              </a:rPr>
              <a:t>Next </a:t>
            </a: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button.</a:t>
            </a:r>
          </a:p>
        </p:txBody>
      </p:sp>
      <p:pic>
        <p:nvPicPr>
          <p:cNvPr id="4" name="Picture 3">
            <a:extLst>
              <a:ext uri="{FF2B5EF4-FFF2-40B4-BE49-F238E27FC236}">
                <a16:creationId xmlns:a16="http://schemas.microsoft.com/office/drawing/2014/main" id="{8D962128-D788-4FAE-9BA6-38676096439A}"/>
              </a:ext>
            </a:extLst>
          </p:cNvPr>
          <p:cNvPicPr>
            <a:picLocks noChangeAspect="1"/>
          </p:cNvPicPr>
          <p:nvPr/>
        </p:nvPicPr>
        <p:blipFill>
          <a:blip r:embed="rId2"/>
          <a:srcRect/>
          <a:stretch/>
        </p:blipFill>
        <p:spPr>
          <a:xfrm>
            <a:off x="1132115" y="1900249"/>
            <a:ext cx="4344954" cy="4311479"/>
          </a:xfrm>
          <a:prstGeom prst="rect">
            <a:avLst/>
          </a:prstGeom>
          <a:ln w="28575">
            <a:solidFill>
              <a:schemeClr val="tx1"/>
            </a:solidFill>
          </a:ln>
        </p:spPr>
      </p:pic>
      <p:sp>
        <p:nvSpPr>
          <p:cNvPr id="3" name="Rectangle: Rounded Corners 2">
            <a:extLst>
              <a:ext uri="{FF2B5EF4-FFF2-40B4-BE49-F238E27FC236}">
                <a16:creationId xmlns:a16="http://schemas.microsoft.com/office/drawing/2014/main" id="{8613B454-44C1-51B0-56C4-9A72A042D42D}"/>
              </a:ext>
            </a:extLst>
          </p:cNvPr>
          <p:cNvSpPr>
            <a:spLocks/>
          </p:cNvSpPr>
          <p:nvPr/>
        </p:nvSpPr>
        <p:spPr>
          <a:xfrm>
            <a:off x="1592539" y="3769567"/>
            <a:ext cx="3492645" cy="1679511"/>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Rectangle: Rounded Corners 4">
            <a:extLst>
              <a:ext uri="{FF2B5EF4-FFF2-40B4-BE49-F238E27FC236}">
                <a16:creationId xmlns:a16="http://schemas.microsoft.com/office/drawing/2014/main" id="{F0E63CB1-5CBB-7FE8-2CBE-E1C510266FCE}"/>
              </a:ext>
            </a:extLst>
          </p:cNvPr>
          <p:cNvSpPr/>
          <p:nvPr/>
        </p:nvSpPr>
        <p:spPr>
          <a:xfrm>
            <a:off x="5085184" y="5784980"/>
            <a:ext cx="391885" cy="233265"/>
          </a:xfrm>
          <a:prstGeom prst="roundRect">
            <a:avLst/>
          </a:prstGeom>
          <a:solidFill>
            <a:srgbClr val="92D050">
              <a:alpha val="37000"/>
            </a:srgbClr>
          </a:solidFill>
          <a:ln w="412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959402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
            <a:lum/>
          </a:blip>
          <a:srcRect/>
          <a:stretch>
            <a:fillRect l="26000" t="20000" r="5000" b="2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0C875B-9310-4731-9F79-0063556E2EA1}"/>
              </a:ext>
            </a:extLst>
          </p:cNvPr>
          <p:cNvSpPr>
            <a:spLocks noGrp="1"/>
          </p:cNvSpPr>
          <p:nvPr>
            <p:ph type="title"/>
          </p:nvPr>
        </p:nvSpPr>
        <p:spPr>
          <a:xfrm>
            <a:off x="233265" y="182111"/>
            <a:ext cx="9940954" cy="560252"/>
          </a:xfrm>
        </p:spPr>
        <p:txBody>
          <a:bodyPr>
            <a:normAutofit/>
          </a:bodyPr>
          <a:lstStyle/>
          <a:p>
            <a:r>
              <a:rPr lang="en-US" sz="2400">
                <a:solidFill>
                  <a:srgbClr val="A61818"/>
                </a:solidFill>
                <a:latin typeface="Arial" panose="020B0604020202020204" pitchFamily="34" charset="0"/>
                <a:cs typeface="Arial" panose="020B0604020202020204" pitchFamily="34" charset="0"/>
              </a:rPr>
              <a:t>Cantey Tech Team Member Leticia Mcilwain</a:t>
            </a:r>
          </a:p>
        </p:txBody>
      </p:sp>
      <p:graphicFrame>
        <p:nvGraphicFramePr>
          <p:cNvPr id="16" name="Content Placeholder 5">
            <a:extLst>
              <a:ext uri="{FF2B5EF4-FFF2-40B4-BE49-F238E27FC236}">
                <a16:creationId xmlns:a16="http://schemas.microsoft.com/office/drawing/2014/main" id="{0195C0F0-1BDA-5BDA-9FA2-A172130A9AD8}"/>
              </a:ext>
            </a:extLst>
          </p:cNvPr>
          <p:cNvGraphicFramePr>
            <a:graphicFrameLocks noGrp="1"/>
          </p:cNvGraphicFramePr>
          <p:nvPr>
            <p:ph idx="1"/>
            <p:extLst>
              <p:ext uri="{D42A27DB-BD31-4B8C-83A1-F6EECF244321}">
                <p14:modId xmlns:p14="http://schemas.microsoft.com/office/powerpoint/2010/main" val="3335454604"/>
              </p:ext>
            </p:extLst>
          </p:nvPr>
        </p:nvGraphicFramePr>
        <p:xfrm>
          <a:off x="4103608" y="1359018"/>
          <a:ext cx="6682584" cy="479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DEE0FAC9-D03B-4B38-9E97-AFEE0BF7B99D}"/>
              </a:ext>
            </a:extLst>
          </p:cNvPr>
          <p:cNvCxnSpPr>
            <a:cxnSpLocks/>
          </p:cNvCxnSpPr>
          <p:nvPr/>
        </p:nvCxnSpPr>
        <p:spPr>
          <a:xfrm flipH="1">
            <a:off x="44866" y="947914"/>
            <a:ext cx="9586814"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8C9FA77-68F2-447E-A6A5-B8EEC38E8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176" y="1222367"/>
            <a:ext cx="3042466" cy="4935911"/>
          </a:xfrm>
          <a:prstGeom prst="rect">
            <a:avLst/>
          </a:prstGeom>
        </p:spPr>
      </p:pic>
    </p:spTree>
    <p:extLst>
      <p:ext uri="{BB962C8B-B14F-4D97-AF65-F5344CB8AC3E}">
        <p14:creationId xmlns:p14="http://schemas.microsoft.com/office/powerpoint/2010/main" val="2284168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2C8716-F84C-46D5-985C-2076A7345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C9A530C6-3CE1-4DC0-8B70-F8B233AA3614}"/>
              </a:ext>
            </a:extLst>
          </p:cNvPr>
          <p:cNvSpPr>
            <a:spLocks noGrp="1"/>
          </p:cNvSpPr>
          <p:nvPr>
            <p:ph type="title"/>
          </p:nvPr>
        </p:nvSpPr>
        <p:spPr>
          <a:xfrm>
            <a:off x="338443" y="499532"/>
            <a:ext cx="6657975" cy="1658198"/>
          </a:xfrm>
        </p:spPr>
        <p:txBody>
          <a:bodyPr vert="horz" lIns="91440" tIns="45720" rIns="91440" bIns="45720" rtlCol="0" anchor="ctr">
            <a:normAutofit/>
          </a:bodyPr>
          <a:lstStyle/>
          <a:p>
            <a:r>
              <a:rPr lang="en-US" sz="3800">
                <a:solidFill>
                  <a:srgbClr val="FFFFFF"/>
                </a:solidFill>
              </a:rPr>
              <a:t>Setting Up Security for the PowerSchool Administrator Website</a:t>
            </a:r>
          </a:p>
        </p:txBody>
      </p:sp>
      <p:sp>
        <p:nvSpPr>
          <p:cNvPr id="7" name="TextBox 6">
            <a:extLst>
              <a:ext uri="{FF2B5EF4-FFF2-40B4-BE49-F238E27FC236}">
                <a16:creationId xmlns:a16="http://schemas.microsoft.com/office/drawing/2014/main" id="{A009AA94-ACE4-462C-A87F-CD5993E58335}"/>
              </a:ext>
            </a:extLst>
          </p:cNvPr>
          <p:cNvSpPr txBox="1"/>
          <p:nvPr/>
        </p:nvSpPr>
        <p:spPr>
          <a:xfrm>
            <a:off x="338443" y="2176267"/>
            <a:ext cx="6638543" cy="3718681"/>
          </a:xfrm>
          <a:prstGeom prst="rect">
            <a:avLst/>
          </a:prstGeom>
        </p:spPr>
        <p:txBody>
          <a:bodyPr vert="horz" lIns="91440" tIns="45720" rIns="91440" bIns="45720" rtlCol="0">
            <a:normAutofit/>
          </a:bodyPr>
          <a:lstStyle/>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rPr>
              <a:t>11. Choose a role. (Use the Default Group)</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rPr>
              <a:t>12. Click Ok. </a:t>
            </a:r>
          </a:p>
          <a:p>
            <a:pPr marL="0" marR="0" lvl="0" indent="0" algn="l" defTabSz="914400" rtl="0" eaLnBrk="1" fontAlgn="auto" latinLnBrk="0" hangingPunct="1">
              <a:lnSpc>
                <a:spcPct val="85000"/>
              </a:lnSpc>
              <a:spcBef>
                <a:spcPts val="0"/>
              </a:spcBef>
              <a:spcAft>
                <a:spcPts val="600"/>
              </a:spcAft>
              <a:buClrTx/>
              <a:buSzTx/>
              <a:buFont typeface="Arial" pitchFamily="34" charset="0"/>
              <a:buChar char=" "/>
              <a:tabLst/>
              <a:defRPr/>
            </a:pPr>
            <a:r>
              <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rPr>
              <a:t>13. You will then be back at Security Settings Page. Click Submit</a:t>
            </a:r>
          </a:p>
        </p:txBody>
      </p:sp>
      <p:sp>
        <p:nvSpPr>
          <p:cNvPr id="18" name="Rectangle 17">
            <a:extLst>
              <a:ext uri="{FF2B5EF4-FFF2-40B4-BE49-F238E27FC236}">
                <a16:creationId xmlns:a16="http://schemas.microsoft.com/office/drawing/2014/main" id="{A2AABEFD-D737-4E9B-A997-1C1507F52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5" name="Content Placeholder 4">
            <a:extLst>
              <a:ext uri="{FF2B5EF4-FFF2-40B4-BE49-F238E27FC236}">
                <a16:creationId xmlns:a16="http://schemas.microsoft.com/office/drawing/2014/main" id="{2CB48CED-6514-4ADD-A8DD-F1788BBFD835}"/>
              </a:ext>
            </a:extLst>
          </p:cNvPr>
          <p:cNvPicPr>
            <a:picLocks noGrp="1" noChangeAspect="1"/>
          </p:cNvPicPr>
          <p:nvPr>
            <p:ph idx="1"/>
          </p:nvPr>
        </p:nvPicPr>
        <p:blipFill>
          <a:blip r:embed="rId2"/>
          <a:stretch>
            <a:fillRect/>
          </a:stretch>
        </p:blipFill>
        <p:spPr>
          <a:xfrm>
            <a:off x="7587756" y="299120"/>
            <a:ext cx="4402953" cy="2729830"/>
          </a:xfrm>
          <a:prstGeom prst="rect">
            <a:avLst/>
          </a:prstGeom>
          <a:ln w="28575">
            <a:solidFill>
              <a:schemeClr val="bg1"/>
            </a:solidFill>
          </a:ln>
        </p:spPr>
      </p:pic>
      <p:pic>
        <p:nvPicPr>
          <p:cNvPr id="11" name="Picture 10">
            <a:extLst>
              <a:ext uri="{FF2B5EF4-FFF2-40B4-BE49-F238E27FC236}">
                <a16:creationId xmlns:a16="http://schemas.microsoft.com/office/drawing/2014/main" id="{7102E11B-2B4D-4A53-9C7D-C3BEEF595B0B}"/>
              </a:ext>
            </a:extLst>
          </p:cNvPr>
          <p:cNvPicPr>
            <a:picLocks noChangeAspect="1"/>
          </p:cNvPicPr>
          <p:nvPr/>
        </p:nvPicPr>
        <p:blipFill>
          <a:blip r:embed="rId3"/>
          <a:stretch>
            <a:fillRect/>
          </a:stretch>
        </p:blipFill>
        <p:spPr>
          <a:xfrm>
            <a:off x="7615724" y="3536628"/>
            <a:ext cx="4374985" cy="2898427"/>
          </a:xfrm>
          <a:prstGeom prst="rect">
            <a:avLst/>
          </a:prstGeom>
          <a:ln w="28575">
            <a:solidFill>
              <a:schemeClr val="bg1"/>
            </a:solidFill>
          </a:ln>
        </p:spPr>
      </p:pic>
      <p:sp>
        <p:nvSpPr>
          <p:cNvPr id="4" name="Rectangle: Rounded Corners 3">
            <a:extLst>
              <a:ext uri="{FF2B5EF4-FFF2-40B4-BE49-F238E27FC236}">
                <a16:creationId xmlns:a16="http://schemas.microsoft.com/office/drawing/2014/main" id="{DA4DE18D-4E98-C83C-849C-15EBBC4BE521}"/>
              </a:ext>
            </a:extLst>
          </p:cNvPr>
          <p:cNvSpPr/>
          <p:nvPr/>
        </p:nvSpPr>
        <p:spPr>
          <a:xfrm>
            <a:off x="11653935" y="6217765"/>
            <a:ext cx="299644" cy="217290"/>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09318958"/>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349C-771B-49D8-A028-0ADCC6B53B75}"/>
              </a:ext>
            </a:extLst>
          </p:cNvPr>
          <p:cNvSpPr>
            <a:spLocks noGrp="1"/>
          </p:cNvSpPr>
          <p:nvPr>
            <p:ph type="title"/>
          </p:nvPr>
        </p:nvSpPr>
        <p:spPr>
          <a:xfrm>
            <a:off x="420249" y="421101"/>
            <a:ext cx="10058400" cy="956387"/>
          </a:xfrm>
        </p:spPr>
        <p:txBody>
          <a:bodyPr>
            <a:normAutofit fontScale="90000"/>
          </a:bodyPr>
          <a:lstStyle/>
          <a:p>
            <a:r>
              <a:rPr lang="en-US"/>
              <a:t>Removing System Access for a Teacher</a:t>
            </a:r>
            <a:br>
              <a:rPr lang="en-US"/>
            </a:br>
            <a:endParaRPr lang="en-US"/>
          </a:p>
        </p:txBody>
      </p:sp>
      <p:sp>
        <p:nvSpPr>
          <p:cNvPr id="3" name="Content Placeholder 2">
            <a:extLst>
              <a:ext uri="{FF2B5EF4-FFF2-40B4-BE49-F238E27FC236}">
                <a16:creationId xmlns:a16="http://schemas.microsoft.com/office/drawing/2014/main" id="{62BEDFE6-D201-4DD5-A01F-8FDE2FADE4BD}"/>
              </a:ext>
            </a:extLst>
          </p:cNvPr>
          <p:cNvSpPr>
            <a:spLocks noGrp="1"/>
          </p:cNvSpPr>
          <p:nvPr>
            <p:ph idx="1"/>
          </p:nvPr>
        </p:nvSpPr>
        <p:spPr>
          <a:xfrm>
            <a:off x="420249" y="1119913"/>
            <a:ext cx="5393064" cy="4054400"/>
          </a:xfrm>
        </p:spPr>
        <p:txBody>
          <a:bodyPr>
            <a:noAutofit/>
          </a:bodyPr>
          <a:lstStyle/>
          <a:p>
            <a:pPr marL="0" indent="0">
              <a:buNone/>
            </a:pPr>
            <a:r>
              <a:rPr lang="en-US" sz="2100" b="1" i="1">
                <a:latin typeface="Avenir Next LT Pro" panose="020B0504020202020204" pitchFamily="34" charset="0"/>
              </a:rPr>
              <a:t>Instead of deleting staff records and losing data when staff members leave, remove their access to PowerSchool.</a:t>
            </a:r>
          </a:p>
          <a:p>
            <a:pPr marL="0" indent="0">
              <a:buNone/>
            </a:pPr>
            <a:r>
              <a:rPr lang="en-US" sz="2100">
                <a:latin typeface="Avenir Next LT Pro" panose="020B0504020202020204" pitchFamily="34" charset="0"/>
              </a:rPr>
              <a:t>1. On the Start Page, click Staff Search and search for the staff member</a:t>
            </a:r>
          </a:p>
          <a:p>
            <a:pPr marL="0" indent="0">
              <a:buNone/>
            </a:pPr>
            <a:r>
              <a:rPr lang="en-US" sz="2100">
                <a:latin typeface="Avenir Next LT Pro" panose="020B0504020202020204" pitchFamily="34" charset="0"/>
              </a:rPr>
              <a:t>2. In the staff pages menu, click Security Settings</a:t>
            </a:r>
          </a:p>
          <a:p>
            <a:pPr marL="0" indent="0">
              <a:buNone/>
            </a:pPr>
            <a:r>
              <a:rPr lang="en-US" sz="2100">
                <a:latin typeface="Avenir Next LT Pro" panose="020B0504020202020204" pitchFamily="34" charset="0"/>
              </a:rPr>
              <a:t>3. Select the </a:t>
            </a:r>
            <a:r>
              <a:rPr lang="en-US" sz="2100" b="1">
                <a:latin typeface="Avenir Next LT Pro" panose="020B0504020202020204" pitchFamily="34" charset="0"/>
              </a:rPr>
              <a:t>Teachers and Affiliations tab, </a:t>
            </a:r>
            <a:r>
              <a:rPr lang="en-US" sz="2100" b="1" u="sng">
                <a:latin typeface="Avenir Next LT Pro" panose="020B0504020202020204" pitchFamily="34" charset="0"/>
              </a:rPr>
              <a:t>clear</a:t>
            </a:r>
            <a:r>
              <a:rPr lang="en-US" sz="2100" b="1">
                <a:latin typeface="Avenir Next LT Pro" panose="020B0504020202020204" pitchFamily="34" charset="0"/>
              </a:rPr>
              <a:t> the “Sign in to </a:t>
            </a:r>
            <a:r>
              <a:rPr lang="en-US" sz="2100" b="1" err="1">
                <a:latin typeface="Avenir Next LT Pro" panose="020B0504020202020204" pitchFamily="34" charset="0"/>
              </a:rPr>
              <a:t>PowerTeacher</a:t>
            </a:r>
            <a:r>
              <a:rPr lang="en-US" sz="2100" b="1">
                <a:latin typeface="Avenir Next LT Pro" panose="020B0504020202020204" pitchFamily="34" charset="0"/>
              </a:rPr>
              <a:t>” check box</a:t>
            </a:r>
          </a:p>
          <a:p>
            <a:pPr marL="0" indent="0">
              <a:buNone/>
            </a:pPr>
            <a:r>
              <a:rPr lang="en-US" sz="2100">
                <a:latin typeface="Avenir Next LT Pro" panose="020B0504020202020204" pitchFamily="34" charset="0"/>
              </a:rPr>
              <a:t>4. Click Submit</a:t>
            </a:r>
          </a:p>
          <a:p>
            <a:pPr marL="0" indent="0">
              <a:buNone/>
            </a:pPr>
            <a:r>
              <a:rPr lang="en-US" sz="2100">
                <a:latin typeface="Avenir Next LT Pro" panose="020B0504020202020204" pitchFamily="34" charset="0"/>
              </a:rPr>
              <a:t>The staff member’s record is still active, but he or she cannot sign in to </a:t>
            </a:r>
            <a:r>
              <a:rPr lang="en-US" sz="2100" err="1">
                <a:latin typeface="Avenir Next LT Pro" panose="020B0504020202020204" pitchFamily="34" charset="0"/>
              </a:rPr>
              <a:t>PowerTeacher</a:t>
            </a:r>
            <a:r>
              <a:rPr lang="en-US" sz="2100">
                <a:latin typeface="Avenir Next LT Pro" panose="020B0504020202020204" pitchFamily="34" charset="0"/>
              </a:rPr>
              <a:t>.</a:t>
            </a:r>
            <a:r>
              <a:rPr lang="en-US" sz="2100"/>
              <a:t> </a:t>
            </a:r>
          </a:p>
        </p:txBody>
      </p:sp>
      <p:pic>
        <p:nvPicPr>
          <p:cNvPr id="7" name="Picture 6">
            <a:extLst>
              <a:ext uri="{FF2B5EF4-FFF2-40B4-BE49-F238E27FC236}">
                <a16:creationId xmlns:a16="http://schemas.microsoft.com/office/drawing/2014/main" id="{307A1FB2-75B9-436E-B3A6-998C7F8D8274}"/>
              </a:ext>
            </a:extLst>
          </p:cNvPr>
          <p:cNvPicPr>
            <a:picLocks noChangeAspect="1"/>
          </p:cNvPicPr>
          <p:nvPr/>
        </p:nvPicPr>
        <p:blipFill>
          <a:blip r:embed="rId2"/>
          <a:stretch>
            <a:fillRect/>
          </a:stretch>
        </p:blipFill>
        <p:spPr>
          <a:xfrm>
            <a:off x="5890811" y="1576325"/>
            <a:ext cx="5880940" cy="3730517"/>
          </a:xfrm>
          <a:prstGeom prst="rect">
            <a:avLst/>
          </a:prstGeom>
          <a:ln w="28575">
            <a:solidFill>
              <a:schemeClr val="tx1"/>
            </a:solidFill>
          </a:ln>
        </p:spPr>
      </p:pic>
      <p:sp>
        <p:nvSpPr>
          <p:cNvPr id="5" name="Rectangle: Rounded Corners 4">
            <a:extLst>
              <a:ext uri="{FF2B5EF4-FFF2-40B4-BE49-F238E27FC236}">
                <a16:creationId xmlns:a16="http://schemas.microsoft.com/office/drawing/2014/main" id="{7F595A89-9929-D010-8EC9-D479F9111B57}"/>
              </a:ext>
            </a:extLst>
          </p:cNvPr>
          <p:cNvSpPr/>
          <p:nvPr/>
        </p:nvSpPr>
        <p:spPr>
          <a:xfrm>
            <a:off x="11222331" y="4900871"/>
            <a:ext cx="524253" cy="273442"/>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6" name="Rectangle: Rounded Corners 5">
            <a:extLst>
              <a:ext uri="{FF2B5EF4-FFF2-40B4-BE49-F238E27FC236}">
                <a16:creationId xmlns:a16="http://schemas.microsoft.com/office/drawing/2014/main" id="{59CB614B-B5C3-72DA-C295-CB8552B39587}"/>
              </a:ext>
            </a:extLst>
          </p:cNvPr>
          <p:cNvSpPr/>
          <p:nvPr/>
        </p:nvSpPr>
        <p:spPr>
          <a:xfrm>
            <a:off x="6660859" y="2743199"/>
            <a:ext cx="192948" cy="184559"/>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13658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8538-94C9-45A5-BFD6-88610A132B0A}"/>
              </a:ext>
            </a:extLst>
          </p:cNvPr>
          <p:cNvSpPr>
            <a:spLocks noGrp="1"/>
          </p:cNvSpPr>
          <p:nvPr>
            <p:ph type="title"/>
          </p:nvPr>
        </p:nvSpPr>
        <p:spPr>
          <a:xfrm>
            <a:off x="0" y="68266"/>
            <a:ext cx="10058400" cy="945649"/>
          </a:xfrm>
        </p:spPr>
        <p:txBody>
          <a:bodyPr vert="horz" lIns="91440" tIns="45720" rIns="91440" bIns="45720" rtlCol="0" anchor="ctr">
            <a:normAutofit/>
          </a:bodyPr>
          <a:lstStyle/>
          <a:p>
            <a:r>
              <a:rPr lang="en-US" sz="4800"/>
              <a:t>Removing Access for Other Staff</a:t>
            </a:r>
          </a:p>
        </p:txBody>
      </p:sp>
      <p:pic>
        <p:nvPicPr>
          <p:cNvPr id="5" name="Content Placeholder 4">
            <a:extLst>
              <a:ext uri="{FF2B5EF4-FFF2-40B4-BE49-F238E27FC236}">
                <a16:creationId xmlns:a16="http://schemas.microsoft.com/office/drawing/2014/main" id="{02674C94-9ABD-41F7-888D-5A44A42B11E1}"/>
              </a:ext>
            </a:extLst>
          </p:cNvPr>
          <p:cNvPicPr>
            <a:picLocks noGrp="1" noChangeAspect="1"/>
          </p:cNvPicPr>
          <p:nvPr>
            <p:ph idx="1"/>
          </p:nvPr>
        </p:nvPicPr>
        <p:blipFill>
          <a:blip r:embed="rId2"/>
          <a:stretch>
            <a:fillRect/>
          </a:stretch>
        </p:blipFill>
        <p:spPr>
          <a:xfrm>
            <a:off x="6568844" y="1843431"/>
            <a:ext cx="5163565" cy="3479643"/>
          </a:xfrm>
          <a:prstGeom prst="rect">
            <a:avLst/>
          </a:prstGeom>
          <a:ln w="28575">
            <a:solidFill>
              <a:schemeClr val="tx1"/>
            </a:solidFill>
          </a:ln>
        </p:spPr>
      </p:pic>
      <p:sp>
        <p:nvSpPr>
          <p:cNvPr id="7" name="TextBox 6">
            <a:extLst>
              <a:ext uri="{FF2B5EF4-FFF2-40B4-BE49-F238E27FC236}">
                <a16:creationId xmlns:a16="http://schemas.microsoft.com/office/drawing/2014/main" id="{53D54337-BDD0-4F1B-9E75-E369B7DDDA1C}"/>
              </a:ext>
            </a:extLst>
          </p:cNvPr>
          <p:cNvSpPr txBox="1"/>
          <p:nvPr/>
        </p:nvSpPr>
        <p:spPr>
          <a:xfrm>
            <a:off x="159943" y="1241571"/>
            <a:ext cx="6073077" cy="5108894"/>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ts val="0"/>
              </a:spcBef>
              <a:spcAft>
                <a:spcPts val="600"/>
              </a:spcAft>
              <a:buClr>
                <a:prstClr val="black">
                  <a:lumMod val="85000"/>
                  <a:lumOff val="15000"/>
                </a:prstClr>
              </a:buClr>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Instead of deleting staff records and losing data when staff members leave, remove their access to PowerSchool.</a:t>
            </a:r>
          </a:p>
          <a:p>
            <a:pPr marL="617220" marR="0" lvl="0" indent="-457200" algn="l" defTabSz="4572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On the Start Page, click Staff Search and search for the staff member</a:t>
            </a:r>
          </a:p>
          <a:p>
            <a:pPr marL="617220" marR="0" lvl="0" indent="-457200" algn="l" defTabSz="4572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 the staff pages menu, click Security Settings</a:t>
            </a:r>
          </a:p>
          <a:p>
            <a:pPr marL="617220" marR="0" lvl="0" indent="-457200" algn="l" defTabSz="4572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On the Admin Access tab, clear the “Sign into Administrative Portion of PowerSchool” check box</a:t>
            </a:r>
          </a:p>
          <a:p>
            <a:pPr marL="617220" marR="0" lvl="0" indent="-457200" algn="l" defTabSz="4572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Click Submit</a:t>
            </a:r>
          </a:p>
          <a:p>
            <a:pPr marL="160020" marR="0" lvl="0" indent="-342900" algn="l" defTabSz="457200" rtl="0" eaLnBrk="1" fontAlgn="auto" latinLnBrk="0" hangingPunct="1">
              <a:lnSpc>
                <a:spcPct val="100000"/>
              </a:lnSpc>
              <a:spcBef>
                <a:spcPts val="0"/>
              </a:spcBef>
              <a:spcAft>
                <a:spcPts val="600"/>
              </a:spcAft>
              <a:buClr>
                <a:prstClr val="black">
                  <a:lumMod val="85000"/>
                  <a:lumOff val="15000"/>
                </a:prstClr>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The staff member’s record is still active, but he or she cannot sign-in to PowerSchool.</a:t>
            </a:r>
          </a:p>
        </p:txBody>
      </p:sp>
      <p:sp>
        <p:nvSpPr>
          <p:cNvPr id="3" name="Rectangle: Rounded Corners 2">
            <a:extLst>
              <a:ext uri="{FF2B5EF4-FFF2-40B4-BE49-F238E27FC236}">
                <a16:creationId xmlns:a16="http://schemas.microsoft.com/office/drawing/2014/main" id="{9E5820C4-AB7D-0126-B7CB-A567185BEE54}"/>
              </a:ext>
            </a:extLst>
          </p:cNvPr>
          <p:cNvSpPr/>
          <p:nvPr/>
        </p:nvSpPr>
        <p:spPr>
          <a:xfrm>
            <a:off x="11272665" y="5033394"/>
            <a:ext cx="362865" cy="218114"/>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Rectangle: Rounded Corners 3">
            <a:extLst>
              <a:ext uri="{FF2B5EF4-FFF2-40B4-BE49-F238E27FC236}">
                <a16:creationId xmlns:a16="http://schemas.microsoft.com/office/drawing/2014/main" id="{B4FFF578-1704-03E7-0600-04BAB6FA03F0}"/>
              </a:ext>
            </a:extLst>
          </p:cNvPr>
          <p:cNvSpPr/>
          <p:nvPr/>
        </p:nvSpPr>
        <p:spPr>
          <a:xfrm>
            <a:off x="7919207" y="2776755"/>
            <a:ext cx="192948" cy="184559"/>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90417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277E-B535-4222-AFDE-960734852B8A}"/>
              </a:ext>
            </a:extLst>
          </p:cNvPr>
          <p:cNvSpPr>
            <a:spLocks noGrp="1"/>
          </p:cNvSpPr>
          <p:nvPr>
            <p:ph type="title"/>
          </p:nvPr>
        </p:nvSpPr>
        <p:spPr>
          <a:xfrm>
            <a:off x="-74103" y="1"/>
            <a:ext cx="10058400" cy="841068"/>
          </a:xfrm>
        </p:spPr>
        <p:txBody>
          <a:bodyPr/>
          <a:lstStyle/>
          <a:p>
            <a:r>
              <a:rPr lang="en-US"/>
              <a:t>Deactivating Users in PowerSchool</a:t>
            </a:r>
          </a:p>
        </p:txBody>
      </p:sp>
      <p:sp>
        <p:nvSpPr>
          <p:cNvPr id="4" name="Content Placeholder 3">
            <a:extLst>
              <a:ext uri="{FF2B5EF4-FFF2-40B4-BE49-F238E27FC236}">
                <a16:creationId xmlns:a16="http://schemas.microsoft.com/office/drawing/2014/main" id="{634AFF37-BBA9-45B6-A8F7-4A1A8D22F371}"/>
              </a:ext>
            </a:extLst>
          </p:cNvPr>
          <p:cNvSpPr>
            <a:spLocks noGrp="1"/>
          </p:cNvSpPr>
          <p:nvPr>
            <p:ph sz="half" idx="2"/>
          </p:nvPr>
        </p:nvSpPr>
        <p:spPr>
          <a:xfrm>
            <a:off x="3106408" y="1172305"/>
            <a:ext cx="6205371" cy="1371600"/>
          </a:xfrm>
        </p:spPr>
        <p:txBody>
          <a:bodyPr>
            <a:noAutofit/>
          </a:bodyPr>
          <a:lstStyle/>
          <a:p>
            <a:pPr>
              <a:buFont typeface="Wingdings" panose="05000000000000000000" pitchFamily="2" charset="2"/>
              <a:buChar char="§"/>
            </a:pPr>
            <a:r>
              <a:rPr lang="en-US" sz="2000"/>
              <a:t>Search for the User that needs to be made inactive. </a:t>
            </a:r>
          </a:p>
          <a:p>
            <a:pPr>
              <a:buFont typeface="Wingdings" panose="05000000000000000000" pitchFamily="2" charset="2"/>
              <a:buChar char="§"/>
            </a:pPr>
            <a:r>
              <a:rPr lang="en-US" sz="2000"/>
              <a:t>Click information. The Staff Information page will open.</a:t>
            </a:r>
          </a:p>
        </p:txBody>
      </p:sp>
      <p:pic>
        <p:nvPicPr>
          <p:cNvPr id="8" name="Picture 7">
            <a:extLst>
              <a:ext uri="{FF2B5EF4-FFF2-40B4-BE49-F238E27FC236}">
                <a16:creationId xmlns:a16="http://schemas.microsoft.com/office/drawing/2014/main" id="{CC6D0E50-8BFB-4AB8-BF09-C746775868F2}"/>
              </a:ext>
            </a:extLst>
          </p:cNvPr>
          <p:cNvPicPr>
            <a:picLocks noChangeAspect="1"/>
          </p:cNvPicPr>
          <p:nvPr/>
        </p:nvPicPr>
        <p:blipFill rotWithShape="1">
          <a:blip r:embed="rId2"/>
          <a:srcRect t="15459" r="77200" b="35513"/>
          <a:stretch/>
        </p:blipFill>
        <p:spPr>
          <a:xfrm>
            <a:off x="839756" y="1172304"/>
            <a:ext cx="1586203" cy="3111743"/>
          </a:xfrm>
          <a:prstGeom prst="rect">
            <a:avLst/>
          </a:prstGeom>
        </p:spPr>
      </p:pic>
      <p:cxnSp>
        <p:nvCxnSpPr>
          <p:cNvPr id="10" name="Straight Arrow Connector 9">
            <a:extLst>
              <a:ext uri="{FF2B5EF4-FFF2-40B4-BE49-F238E27FC236}">
                <a16:creationId xmlns:a16="http://schemas.microsoft.com/office/drawing/2014/main" id="{1C8EE4DE-42AF-41F1-BF12-CF51A12E3B77}"/>
              </a:ext>
            </a:extLst>
          </p:cNvPr>
          <p:cNvCxnSpPr>
            <a:cxnSpLocks/>
          </p:cNvCxnSpPr>
          <p:nvPr/>
        </p:nvCxnSpPr>
        <p:spPr>
          <a:xfrm flipH="1">
            <a:off x="1392330" y="2212667"/>
            <a:ext cx="1726163" cy="662474"/>
          </a:xfrm>
          <a:prstGeom prst="straightConnector1">
            <a:avLst/>
          </a:prstGeom>
          <a:ln w="28575">
            <a:solidFill>
              <a:srgbClr val="339933"/>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231727-45B6-4136-BCF6-DF97D134659F}"/>
              </a:ext>
            </a:extLst>
          </p:cNvPr>
          <p:cNvPicPr>
            <a:picLocks noChangeAspect="1"/>
          </p:cNvPicPr>
          <p:nvPr/>
        </p:nvPicPr>
        <p:blipFill rotWithShape="1">
          <a:blip r:embed="rId3"/>
          <a:srcRect l="19368" t="21074"/>
          <a:stretch/>
        </p:blipFill>
        <p:spPr>
          <a:xfrm>
            <a:off x="3615655" y="2714696"/>
            <a:ext cx="4605556" cy="3728050"/>
          </a:xfrm>
          <a:prstGeom prst="rect">
            <a:avLst/>
          </a:prstGeom>
          <a:ln w="28575">
            <a:solidFill>
              <a:schemeClr val="tx1"/>
            </a:solidFill>
          </a:ln>
        </p:spPr>
      </p:pic>
      <p:sp>
        <p:nvSpPr>
          <p:cNvPr id="16" name="TextBox 15">
            <a:extLst>
              <a:ext uri="{FF2B5EF4-FFF2-40B4-BE49-F238E27FC236}">
                <a16:creationId xmlns:a16="http://schemas.microsoft.com/office/drawing/2014/main" id="{312EEF65-A5BF-4FB6-9618-9E4AEC291C46}"/>
              </a:ext>
            </a:extLst>
          </p:cNvPr>
          <p:cNvSpPr txBox="1"/>
          <p:nvPr/>
        </p:nvSpPr>
        <p:spPr>
          <a:xfrm>
            <a:off x="8363824" y="2962896"/>
            <a:ext cx="3632433"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Scroll about 1/3 of the way down and find the "Active" checkbox.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Clear the “Active” Checkbox and click submit.</a:t>
            </a:r>
          </a:p>
        </p:txBody>
      </p:sp>
      <p:sp>
        <p:nvSpPr>
          <p:cNvPr id="17" name="Rectangle 16">
            <a:extLst>
              <a:ext uri="{FF2B5EF4-FFF2-40B4-BE49-F238E27FC236}">
                <a16:creationId xmlns:a16="http://schemas.microsoft.com/office/drawing/2014/main" id="{B85BC786-FFEE-474F-A0F5-3110C86215FD}"/>
              </a:ext>
            </a:extLst>
          </p:cNvPr>
          <p:cNvSpPr/>
          <p:nvPr/>
        </p:nvSpPr>
        <p:spPr>
          <a:xfrm>
            <a:off x="4572000" y="5058561"/>
            <a:ext cx="142613" cy="125835"/>
          </a:xfrm>
          <a:prstGeom prst="rect">
            <a:avLst/>
          </a:prstGeom>
          <a:solidFill>
            <a:srgbClr val="92D050">
              <a:alpha val="18039"/>
            </a:srgbClr>
          </a:solid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Rectangle: Rounded Corners 4">
            <a:extLst>
              <a:ext uri="{FF2B5EF4-FFF2-40B4-BE49-F238E27FC236}">
                <a16:creationId xmlns:a16="http://schemas.microsoft.com/office/drawing/2014/main" id="{7665EDEE-CB4D-B53B-623C-D034F06616FB}"/>
              </a:ext>
            </a:extLst>
          </p:cNvPr>
          <p:cNvSpPr/>
          <p:nvPr/>
        </p:nvSpPr>
        <p:spPr>
          <a:xfrm>
            <a:off x="7852095" y="6207853"/>
            <a:ext cx="293616" cy="167780"/>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024931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1E437638-E86C-41B1-BC86-6F186CB35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 y="0"/>
            <a:ext cx="12202287" cy="6858000"/>
          </a:xfrm>
          <a:prstGeom prst="rect">
            <a:avLst/>
          </a:prstGeom>
          <a:solidFill>
            <a:srgbClr val="456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6EB8277E-B535-4222-AFDE-960734852B8A}"/>
              </a:ext>
            </a:extLst>
          </p:cNvPr>
          <p:cNvSpPr>
            <a:spLocks noGrp="1"/>
          </p:cNvSpPr>
          <p:nvPr>
            <p:ph type="title"/>
          </p:nvPr>
        </p:nvSpPr>
        <p:spPr>
          <a:xfrm>
            <a:off x="5087738" y="770467"/>
            <a:ext cx="6298065" cy="3352800"/>
          </a:xfrm>
        </p:spPr>
        <p:txBody>
          <a:bodyPr vert="horz" lIns="91440" tIns="45720" rIns="91440" bIns="45720" rtlCol="0" anchor="b">
            <a:normAutofit/>
          </a:bodyPr>
          <a:lstStyle/>
          <a:p>
            <a:pPr>
              <a:lnSpc>
                <a:spcPct val="80000"/>
              </a:lnSpc>
            </a:pPr>
            <a:r>
              <a:rPr lang="en-US" sz="8800" kern="1200" spc="-120" baseline="0">
                <a:solidFill>
                  <a:srgbClr val="FFFFFF"/>
                </a:solidFill>
                <a:latin typeface="+mj-lt"/>
                <a:ea typeface="+mj-ea"/>
                <a:cs typeface="+mj-cs"/>
              </a:rPr>
              <a:t>Questions, Comments or Concerns?</a:t>
            </a:r>
          </a:p>
        </p:txBody>
      </p:sp>
      <p:pic>
        <p:nvPicPr>
          <p:cNvPr id="19" name="Picture 18" descr="Yellow and blue symbols">
            <a:extLst>
              <a:ext uri="{FF2B5EF4-FFF2-40B4-BE49-F238E27FC236}">
                <a16:creationId xmlns:a16="http://schemas.microsoft.com/office/drawing/2014/main" id="{40F8FD37-8303-A3A9-78BA-3226238ED82F}"/>
              </a:ext>
            </a:extLst>
          </p:cNvPr>
          <p:cNvPicPr>
            <a:picLocks noChangeAspect="1"/>
          </p:cNvPicPr>
          <p:nvPr/>
        </p:nvPicPr>
        <p:blipFill rotWithShape="1">
          <a:blip r:embed="rId2"/>
          <a:srcRect l="21654" r="26770" b="1"/>
          <a:stretch/>
        </p:blipFill>
        <p:spPr>
          <a:xfrm>
            <a:off x="-10288" y="10"/>
            <a:ext cx="4628007" cy="6864408"/>
          </a:xfrm>
          <a:prstGeom prst="rect">
            <a:avLst/>
          </a:prstGeom>
        </p:spPr>
      </p:pic>
    </p:spTree>
    <p:extLst>
      <p:ext uri="{BB962C8B-B14F-4D97-AF65-F5344CB8AC3E}">
        <p14:creationId xmlns:p14="http://schemas.microsoft.com/office/powerpoint/2010/main" val="19836706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Isosceles Triangle 9">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C06C3E6-D13A-43F1-A5D2-72623BBF2C6B}"/>
              </a:ext>
            </a:extLst>
          </p:cNvPr>
          <p:cNvSpPr>
            <a:spLocks noGrp="1"/>
          </p:cNvSpPr>
          <p:nvPr>
            <p:ph type="ctrTitle"/>
          </p:nvPr>
        </p:nvSpPr>
        <p:spPr>
          <a:xfrm>
            <a:off x="1507067" y="1397000"/>
            <a:ext cx="7766936" cy="2653836"/>
          </a:xfrm>
        </p:spPr>
        <p:txBody>
          <a:bodyPr>
            <a:normAutofit/>
          </a:bodyPr>
          <a:lstStyle/>
          <a:p>
            <a:r>
              <a:rPr lang="en-US" b="1">
                <a:latin typeface="Avenir Next LT Pro" panose="020B0504020202020204" pitchFamily="34" charset="0"/>
                <a:cs typeface="Times New Roman" panose="02020603050405020304" pitchFamily="18" charset="0"/>
              </a:rPr>
              <a:t>PowerSchool Basic Searches</a:t>
            </a:r>
            <a:endParaRPr lang="en-US">
              <a:latin typeface="Avenir Next LT Pro" panose="020B0504020202020204" pitchFamily="34" charset="0"/>
            </a:endParaRPr>
          </a:p>
        </p:txBody>
      </p:sp>
    </p:spTree>
    <p:extLst>
      <p:ext uri="{BB962C8B-B14F-4D97-AF65-F5344CB8AC3E}">
        <p14:creationId xmlns:p14="http://schemas.microsoft.com/office/powerpoint/2010/main" val="2694191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181797" y="136578"/>
            <a:ext cx="9875520" cy="682305"/>
          </a:xfrm>
        </p:spPr>
        <p:txBody>
          <a:bodyPr>
            <a:normAutofit/>
          </a:bodyPr>
          <a:lstStyle/>
          <a:p>
            <a:r>
              <a:rPr lang="en-US"/>
              <a:t>Basic Searches</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181797" y="852853"/>
            <a:ext cx="9344025" cy="2576147"/>
          </a:xfrm>
        </p:spPr>
        <p:txBody>
          <a:bodyPr>
            <a:normAutofit lnSpcReduction="10000"/>
          </a:bodyPr>
          <a:lstStyle/>
          <a:p>
            <a:pPr algn="just"/>
            <a:r>
              <a:rPr lang="en-US" sz="2100"/>
              <a:t>Use the Student Search area on the Start Page to search for an individual student or groups of students.  </a:t>
            </a:r>
          </a:p>
          <a:p>
            <a:pPr algn="just"/>
            <a:r>
              <a:rPr lang="en-US" sz="2100"/>
              <a:t>When working with student records you will always begin with a search.</a:t>
            </a:r>
          </a:p>
          <a:p>
            <a:pPr algn="just"/>
            <a:r>
              <a:rPr lang="en-US" sz="2100"/>
              <a:t> You must tell PowerSchool which records to retrieve to work with an individual student record or a group of students.</a:t>
            </a:r>
          </a:p>
          <a:p>
            <a:pPr algn="just"/>
            <a:r>
              <a:rPr lang="en-US" sz="2100"/>
              <a:t>The most basic/common searches begin by typing (Student’s, Staff, Contacts) </a:t>
            </a:r>
            <a:r>
              <a:rPr lang="en-US" sz="2100" b="1"/>
              <a:t>last name or the student’s student number</a:t>
            </a:r>
          </a:p>
          <a:p>
            <a:pPr marL="0" indent="0">
              <a:buNone/>
            </a:pPr>
            <a:endParaRPr lang="en-US"/>
          </a:p>
        </p:txBody>
      </p:sp>
      <p:pic>
        <p:nvPicPr>
          <p:cNvPr id="6" name="Picture 5">
            <a:extLst>
              <a:ext uri="{FF2B5EF4-FFF2-40B4-BE49-F238E27FC236}">
                <a16:creationId xmlns:a16="http://schemas.microsoft.com/office/drawing/2014/main" id="{97F45DDF-4C80-4201-B698-7DE3F5387D88}"/>
              </a:ext>
            </a:extLst>
          </p:cNvPr>
          <p:cNvPicPr>
            <a:picLocks noChangeAspect="1"/>
          </p:cNvPicPr>
          <p:nvPr/>
        </p:nvPicPr>
        <p:blipFill>
          <a:blip r:embed="rId2"/>
          <a:stretch>
            <a:fillRect/>
          </a:stretch>
        </p:blipFill>
        <p:spPr>
          <a:xfrm>
            <a:off x="796110" y="4059482"/>
            <a:ext cx="9344025" cy="1685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1423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0" y="9526"/>
            <a:ext cx="6541859" cy="682305"/>
          </a:xfrm>
        </p:spPr>
        <p:txBody>
          <a:bodyPr>
            <a:normAutofit fontScale="90000"/>
          </a:bodyPr>
          <a:lstStyle/>
          <a:p>
            <a:r>
              <a:rPr lang="en-US"/>
              <a:t>Basic Searches – View Field List</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191966" y="1183062"/>
            <a:ext cx="9497157" cy="5173183"/>
          </a:xfrm>
          <a:solidFill>
            <a:schemeClr val="bg1"/>
          </a:solidFill>
        </p:spPr>
        <p:txBody>
          <a:bodyPr>
            <a:normAutofit/>
          </a:bodyPr>
          <a:lstStyle/>
          <a:p>
            <a:pPr algn="just"/>
            <a:r>
              <a:rPr lang="en-US"/>
              <a:t>Use View Field List -To view a list of field names that can be used to perform a search</a:t>
            </a:r>
          </a:p>
          <a:p>
            <a:pPr algn="just"/>
            <a:r>
              <a:rPr lang="en-US"/>
              <a:t>View Field List lists internal PowerSchool fields on the Student table.</a:t>
            </a:r>
          </a:p>
          <a:p>
            <a:pPr algn="just"/>
            <a:r>
              <a:rPr lang="en-US"/>
              <a:t>Enter field names in the Search field exactly as they are written in the field list. </a:t>
            </a:r>
          </a:p>
          <a:p>
            <a:pPr algn="just"/>
            <a:r>
              <a:rPr lang="en-US"/>
              <a:t>To view the Field List click </a:t>
            </a:r>
            <a:r>
              <a:rPr lang="en-US" b="1"/>
              <a:t>View Field List</a:t>
            </a:r>
            <a:r>
              <a:rPr lang="en-US"/>
              <a:t> on the Start Page. </a:t>
            </a:r>
          </a:p>
          <a:p>
            <a:pPr marL="0" indent="0">
              <a:buNone/>
            </a:pPr>
            <a:endParaRPr lang="en-US"/>
          </a:p>
        </p:txBody>
      </p:sp>
      <p:pic>
        <p:nvPicPr>
          <p:cNvPr id="6" name="Picture 5">
            <a:extLst>
              <a:ext uri="{FF2B5EF4-FFF2-40B4-BE49-F238E27FC236}">
                <a16:creationId xmlns:a16="http://schemas.microsoft.com/office/drawing/2014/main" id="{6A3A404C-23D9-4FBF-8FE2-C581E9502B75}"/>
              </a:ext>
            </a:extLst>
          </p:cNvPr>
          <p:cNvPicPr>
            <a:picLocks noChangeAspect="1"/>
          </p:cNvPicPr>
          <p:nvPr/>
        </p:nvPicPr>
        <p:blipFill>
          <a:blip r:embed="rId2"/>
          <a:stretch>
            <a:fillRect/>
          </a:stretch>
        </p:blipFill>
        <p:spPr>
          <a:xfrm>
            <a:off x="719504" y="2954216"/>
            <a:ext cx="8810667" cy="327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2717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010E-63F1-4EAF-AA39-4DADC6812C73}"/>
              </a:ext>
            </a:extLst>
          </p:cNvPr>
          <p:cNvSpPr>
            <a:spLocks noGrp="1"/>
          </p:cNvSpPr>
          <p:nvPr>
            <p:ph type="title"/>
          </p:nvPr>
        </p:nvSpPr>
        <p:spPr>
          <a:xfrm>
            <a:off x="262304" y="256770"/>
            <a:ext cx="6541859" cy="682305"/>
          </a:xfrm>
        </p:spPr>
        <p:txBody>
          <a:bodyPr>
            <a:normAutofit fontScale="90000"/>
          </a:bodyPr>
          <a:lstStyle/>
          <a:p>
            <a:r>
              <a:rPr lang="en-US"/>
              <a:t>Basic Searches – View Field List</a:t>
            </a:r>
          </a:p>
        </p:txBody>
      </p:sp>
      <p:sp>
        <p:nvSpPr>
          <p:cNvPr id="3" name="Content Placeholder 2">
            <a:extLst>
              <a:ext uri="{FF2B5EF4-FFF2-40B4-BE49-F238E27FC236}">
                <a16:creationId xmlns:a16="http://schemas.microsoft.com/office/drawing/2014/main" id="{F3F74A9D-6C23-4832-AA9C-B6322D1748F9}"/>
              </a:ext>
            </a:extLst>
          </p:cNvPr>
          <p:cNvSpPr>
            <a:spLocks noGrp="1"/>
          </p:cNvSpPr>
          <p:nvPr>
            <p:ph idx="1"/>
          </p:nvPr>
        </p:nvSpPr>
        <p:spPr>
          <a:xfrm>
            <a:off x="262304" y="1018067"/>
            <a:ext cx="9039958" cy="5173183"/>
          </a:xfrm>
        </p:spPr>
        <p:txBody>
          <a:bodyPr>
            <a:normAutofit/>
          </a:bodyPr>
          <a:lstStyle/>
          <a:p>
            <a:pPr algn="just"/>
            <a:r>
              <a:rPr lang="en-US" b="0" i="0">
                <a:solidFill>
                  <a:srgbClr val="333333"/>
                </a:solidFill>
                <a:effectLst/>
                <a:latin typeface="Open Sans" panose="020B0606030504020204" pitchFamily="34" charset="0"/>
              </a:rPr>
              <a:t>The spelling of the field name is important; however, it is not case sensitive.</a:t>
            </a:r>
            <a:endParaRPr lang="en-US"/>
          </a:p>
          <a:p>
            <a:pPr algn="just"/>
            <a:r>
              <a:rPr lang="en-US"/>
              <a:t>Placement of underscores (_) and periods (.) are important. </a:t>
            </a:r>
          </a:p>
          <a:p>
            <a:pPr algn="just"/>
            <a:r>
              <a:rPr lang="en-US"/>
              <a:t>To verify the correct spelling of a field, click </a:t>
            </a:r>
            <a:r>
              <a:rPr lang="en-US" b="1"/>
              <a:t>View Field List </a:t>
            </a:r>
            <a:r>
              <a:rPr lang="en-US"/>
              <a:t>on the PowerSchool start page.</a:t>
            </a:r>
          </a:p>
          <a:p>
            <a:endParaRPr lang="en-US"/>
          </a:p>
        </p:txBody>
      </p:sp>
      <p:pic>
        <p:nvPicPr>
          <p:cNvPr id="6" name="Picture 5">
            <a:extLst>
              <a:ext uri="{FF2B5EF4-FFF2-40B4-BE49-F238E27FC236}">
                <a16:creationId xmlns:a16="http://schemas.microsoft.com/office/drawing/2014/main" id="{6A3A404C-23D9-4FBF-8FE2-C581E9502B75}"/>
              </a:ext>
            </a:extLst>
          </p:cNvPr>
          <p:cNvPicPr>
            <a:picLocks noChangeAspect="1"/>
          </p:cNvPicPr>
          <p:nvPr/>
        </p:nvPicPr>
        <p:blipFill>
          <a:blip r:embed="rId2"/>
          <a:stretch>
            <a:fillRect/>
          </a:stretch>
        </p:blipFill>
        <p:spPr>
          <a:xfrm>
            <a:off x="737233" y="2767217"/>
            <a:ext cx="8273120" cy="3072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893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3DFD-03E1-4161-99CE-FE6BBAFC9D7E}"/>
              </a:ext>
            </a:extLst>
          </p:cNvPr>
          <p:cNvSpPr>
            <a:spLocks noGrp="1"/>
          </p:cNvSpPr>
          <p:nvPr>
            <p:ph type="title"/>
          </p:nvPr>
        </p:nvSpPr>
        <p:spPr>
          <a:xfrm>
            <a:off x="235927" y="130759"/>
            <a:ext cx="8574992" cy="853979"/>
          </a:xfrm>
        </p:spPr>
        <p:txBody>
          <a:bodyPr>
            <a:normAutofit/>
          </a:bodyPr>
          <a:lstStyle/>
          <a:p>
            <a:r>
              <a:rPr lang="en-US"/>
              <a:t>Basic Searches – View Field List</a:t>
            </a:r>
          </a:p>
        </p:txBody>
      </p:sp>
      <p:sp>
        <p:nvSpPr>
          <p:cNvPr id="3" name="Content Placeholder 2">
            <a:extLst>
              <a:ext uri="{FF2B5EF4-FFF2-40B4-BE49-F238E27FC236}">
                <a16:creationId xmlns:a16="http://schemas.microsoft.com/office/drawing/2014/main" id="{2A4C378C-1134-47A7-AAA1-3AF589B070D4}"/>
              </a:ext>
            </a:extLst>
          </p:cNvPr>
          <p:cNvSpPr>
            <a:spLocks noGrp="1"/>
          </p:cNvSpPr>
          <p:nvPr>
            <p:ph idx="1"/>
          </p:nvPr>
        </p:nvSpPr>
        <p:spPr>
          <a:xfrm>
            <a:off x="367079" y="871908"/>
            <a:ext cx="9313252" cy="2313503"/>
          </a:xfrm>
        </p:spPr>
        <p:txBody>
          <a:bodyPr>
            <a:normAutofit/>
          </a:bodyPr>
          <a:lstStyle/>
          <a:p>
            <a:pPr algn="just"/>
            <a:r>
              <a:rPr lang="en-US" b="1"/>
              <a:t>View Fields List:</a:t>
            </a:r>
            <a:r>
              <a:rPr lang="en-US"/>
              <a:t>  Displays a list of the student fields available in PowerSchool, including custom fields your district/school created and </a:t>
            </a:r>
            <a:r>
              <a:rPr lang="en-US">
                <a:solidFill>
                  <a:schemeClr val="tx1"/>
                </a:solidFill>
              </a:rPr>
              <a:t>Database extension fields related to the Students table</a:t>
            </a:r>
          </a:p>
          <a:p>
            <a:pPr algn="just"/>
            <a:r>
              <a:rPr lang="en-US" b="1">
                <a:solidFill>
                  <a:schemeClr val="tx1"/>
                </a:solidFill>
              </a:rPr>
              <a:t>There are 3 sections: </a:t>
            </a:r>
            <a:r>
              <a:rPr lang="en-US">
                <a:solidFill>
                  <a:schemeClr val="tx1"/>
                </a:solidFill>
              </a:rPr>
              <a:t>Student Field Name, Student Search Code, Related Searches</a:t>
            </a:r>
          </a:p>
          <a:p>
            <a:pPr algn="just"/>
            <a:r>
              <a:rPr lang="en-US" b="1">
                <a:solidFill>
                  <a:schemeClr val="tx1"/>
                </a:solidFill>
              </a:rPr>
              <a:t>Student Field Name: </a:t>
            </a:r>
            <a:r>
              <a:rPr lang="en-US"/>
              <a:t>L</a:t>
            </a:r>
            <a:r>
              <a:rPr lang="en-US">
                <a:solidFill>
                  <a:schemeClr val="tx1"/>
                </a:solidFill>
              </a:rPr>
              <a:t>ists all field names in the Student table and S_SC_STU Tables. There are 1,649 field names listed.</a:t>
            </a:r>
          </a:p>
        </p:txBody>
      </p:sp>
      <p:pic>
        <p:nvPicPr>
          <p:cNvPr id="7" name="Picture 6">
            <a:extLst>
              <a:ext uri="{FF2B5EF4-FFF2-40B4-BE49-F238E27FC236}">
                <a16:creationId xmlns:a16="http://schemas.microsoft.com/office/drawing/2014/main" id="{A263AB92-3160-4428-88C8-BE5C58B62DE5}"/>
              </a:ext>
            </a:extLst>
          </p:cNvPr>
          <p:cNvPicPr>
            <a:picLocks noChangeAspect="1"/>
          </p:cNvPicPr>
          <p:nvPr/>
        </p:nvPicPr>
        <p:blipFill>
          <a:blip r:embed="rId2"/>
          <a:stretch>
            <a:fillRect/>
          </a:stretch>
        </p:blipFill>
        <p:spPr>
          <a:xfrm>
            <a:off x="844834" y="3429000"/>
            <a:ext cx="6735600" cy="2736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2788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rple flowers on blue (widescreen).potx" id="{828F1CAB-9298-4592-9282-F8DFCE9B5AAD}" vid="{F1565BE0-C58B-47E2-98D9-9569E7AA0A86}"/>
    </a:ext>
  </a:extLst>
</a:theme>
</file>

<file path=ppt/theme/theme11.xml><?xml version="1.0" encoding="utf-8"?>
<a:theme xmlns:a="http://schemas.openxmlformats.org/drawingml/2006/main" name="5_Office Theme">
  <a:themeElements>
    <a:clrScheme name="Custom 16">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D211E"/>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A4ED7585-4E00-AF49-8AA2-3488C58EF919}" vid="{80B2A3F6-1CC5-C345-B925-18F2EACB1167}"/>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932313"/>
      </a:accent1>
      <a:accent2>
        <a:srgbClr val="AF8C13"/>
      </a:accent2>
      <a:accent3>
        <a:srgbClr val="E6B91E"/>
      </a:accent3>
      <a:accent4>
        <a:srgbClr val="E76618"/>
      </a:accent4>
      <a:accent5>
        <a:srgbClr val="C42F1A"/>
      </a:accent5>
      <a:accent6>
        <a:srgbClr val="918655"/>
      </a:accent6>
      <a:hlink>
        <a:srgbClr val="F0A374"/>
      </a:hlink>
      <a:folHlink>
        <a:srgbClr val="93231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Metropolitan">
  <a:themeElements>
    <a:clrScheme name="Custom 1">
      <a:dk1>
        <a:sysClr val="windowText" lastClr="000000"/>
      </a:dk1>
      <a:lt1>
        <a:sysClr val="window" lastClr="FFFFFF"/>
      </a:lt1>
      <a:dk2>
        <a:srgbClr val="2C3C43"/>
      </a:dk2>
      <a:lt2>
        <a:srgbClr val="EBEBEB"/>
      </a:lt2>
      <a:accent1>
        <a:srgbClr val="932313"/>
      </a:accent1>
      <a:accent2>
        <a:srgbClr val="F9F1D2"/>
      </a:accent2>
      <a:accent3>
        <a:srgbClr val="E6B91E"/>
      </a:accent3>
      <a:accent4>
        <a:srgbClr val="E76618"/>
      </a:accent4>
      <a:accent5>
        <a:srgbClr val="C42F1A"/>
      </a:accent5>
      <a:accent6>
        <a:srgbClr val="918655"/>
      </a:accent6>
      <a:hlink>
        <a:srgbClr val="F0A374"/>
      </a:hlink>
      <a:folHlink>
        <a:srgbClr val="932313"/>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6.xml><?xml version="1.0" encoding="utf-8"?>
<a:theme xmlns:a="http://schemas.openxmlformats.org/drawingml/2006/main" name="1_Facet">
  <a:themeElements>
    <a:clrScheme name="Custom 2">
      <a:dk1>
        <a:sysClr val="windowText" lastClr="000000"/>
      </a:dk1>
      <a:lt1>
        <a:sysClr val="window" lastClr="FFFFFF"/>
      </a:lt1>
      <a:dk2>
        <a:srgbClr val="2C3C43"/>
      </a:dk2>
      <a:lt2>
        <a:srgbClr val="EBEBEB"/>
      </a:lt2>
      <a:accent1>
        <a:srgbClr val="932313"/>
      </a:accent1>
      <a:accent2>
        <a:srgbClr val="AF8C13"/>
      </a:accent2>
      <a:accent3>
        <a:srgbClr val="E6B91E"/>
      </a:accent3>
      <a:accent4>
        <a:srgbClr val="E76618"/>
      </a:accent4>
      <a:accent5>
        <a:srgbClr val="C42F1A"/>
      </a:accent5>
      <a:accent6>
        <a:srgbClr val="918655"/>
      </a:accent6>
      <a:hlink>
        <a:srgbClr val="F0A374"/>
      </a:hlink>
      <a:folHlink>
        <a:srgbClr val="93231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3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Facet">
  <a:themeElements>
    <a:clrScheme name="Custom 2">
      <a:dk1>
        <a:sysClr val="windowText" lastClr="000000"/>
      </a:dk1>
      <a:lt1>
        <a:sysClr val="window" lastClr="FFFFFF"/>
      </a:lt1>
      <a:dk2>
        <a:srgbClr val="2C3C43"/>
      </a:dk2>
      <a:lt2>
        <a:srgbClr val="EBEBEB"/>
      </a:lt2>
      <a:accent1>
        <a:srgbClr val="932313"/>
      </a:accent1>
      <a:accent2>
        <a:srgbClr val="AF8C13"/>
      </a:accent2>
      <a:accent3>
        <a:srgbClr val="E6B91E"/>
      </a:accent3>
      <a:accent4>
        <a:srgbClr val="E76618"/>
      </a:accent4>
      <a:accent5>
        <a:srgbClr val="C42F1A"/>
      </a:accent5>
      <a:accent6>
        <a:srgbClr val="918655"/>
      </a:accent6>
      <a:hlink>
        <a:srgbClr val="F0A374"/>
      </a:hlink>
      <a:folHlink>
        <a:srgbClr val="93231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themeOverride>
</file>

<file path=ppt/theme/themeOverride59.xml><?xml version="1.0" encoding="utf-8"?>
<a:themeOverride xmlns:a="http://schemas.openxmlformats.org/drawingml/2006/main">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91C19370D38418F2A14DF2FBD8941" ma:contentTypeVersion="17" ma:contentTypeDescription="Create a new document." ma:contentTypeScope="" ma:versionID="c4f162084904897710d598818c73e5e5">
  <xsd:schema xmlns:xsd="http://www.w3.org/2001/XMLSchema" xmlns:xs="http://www.w3.org/2001/XMLSchema" xmlns:p="http://schemas.microsoft.com/office/2006/metadata/properties" xmlns:ns2="4d943464-25ea-4062-92c4-cb7e95c51c46" xmlns:ns3="c535a525-b489-4c9c-af64-954cf110b9d8" targetNamespace="http://schemas.microsoft.com/office/2006/metadata/properties" ma:root="true" ma:fieldsID="72ca5d84232623b4277fdc2ffba55766" ns2:_="" ns3:_="">
    <xsd:import namespace="4d943464-25ea-4062-92c4-cb7e95c51c46"/>
    <xsd:import namespace="c535a525-b489-4c9c-af64-954cf110b9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943464-25ea-4062-92c4-cb7e95c51c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6b8234e-26fa-4b8b-8c44-5e8ab3dcb49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35a525-b489-4c9c-af64-954cf110b9d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d23b9dd-9bef-4313-bd20-5f12fc93a622}" ma:internalName="TaxCatchAll" ma:showField="CatchAllData" ma:web="c535a525-b489-4c9c-af64-954cf110b9d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35a525-b489-4c9c-af64-954cf110b9d8" xsi:nil="true"/>
    <lcf76f155ced4ddcb4097134ff3c332f xmlns="4d943464-25ea-4062-92c4-cb7e95c51c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4A0230-FFE8-443C-9AD0-4A1372AF3253}">
  <ds:schemaRefs>
    <ds:schemaRef ds:uri="http://schemas.microsoft.com/sharepoint/v3/contenttype/forms"/>
  </ds:schemaRefs>
</ds:datastoreItem>
</file>

<file path=customXml/itemProps2.xml><?xml version="1.0" encoding="utf-8"?>
<ds:datastoreItem xmlns:ds="http://schemas.openxmlformats.org/officeDocument/2006/customXml" ds:itemID="{8DBF42A2-09D1-4739-92F1-BB4DA271BD90}">
  <ds:schemaRefs>
    <ds:schemaRef ds:uri="4d943464-25ea-4062-92c4-cb7e95c51c46"/>
    <ds:schemaRef ds:uri="c535a525-b489-4c9c-af64-954cf110b9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6BDF12-B068-4381-9604-A862E88E8CDA}">
  <ds:schemaRefs>
    <ds:schemaRef ds:uri="4d943464-25ea-4062-92c4-cb7e95c51c46"/>
    <ds:schemaRef ds:uri="c535a525-b489-4c9c-af64-954cf110b9d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31</TotalTime>
  <Words>23780</Words>
  <Application>Microsoft Office PowerPoint</Application>
  <PresentationFormat>Widescreen</PresentationFormat>
  <Paragraphs>2287</Paragraphs>
  <Slides>291</Slides>
  <Notes>47</Notes>
  <HiddenSlides>0</HiddenSlides>
  <MMClips>0</MMClips>
  <ScaleCrop>false</ScaleCrop>
  <HeadingPairs>
    <vt:vector size="8" baseType="variant">
      <vt:variant>
        <vt:lpstr>Fonts Used</vt:lpstr>
      </vt:variant>
      <vt:variant>
        <vt:i4>23</vt:i4>
      </vt:variant>
      <vt:variant>
        <vt:lpstr>Theme</vt:lpstr>
      </vt:variant>
      <vt:variant>
        <vt:i4>11</vt:i4>
      </vt:variant>
      <vt:variant>
        <vt:lpstr>Embedded OLE Servers</vt:lpstr>
      </vt:variant>
      <vt:variant>
        <vt:i4>1</vt:i4>
      </vt:variant>
      <vt:variant>
        <vt:lpstr>Slide Titles</vt:lpstr>
      </vt:variant>
      <vt:variant>
        <vt:i4>291</vt:i4>
      </vt:variant>
    </vt:vector>
  </HeadingPairs>
  <TitlesOfParts>
    <vt:vector size="326" baseType="lpstr">
      <vt:lpstr>Arial</vt:lpstr>
      <vt:lpstr>Avenir Next LT Pro</vt:lpstr>
      <vt:lpstr>Bernard MT Condensed</vt:lpstr>
      <vt:lpstr>Cabin</vt:lpstr>
      <vt:lpstr>Calibri</vt:lpstr>
      <vt:lpstr>Calibri Light</vt:lpstr>
      <vt:lpstr>Candara</vt:lpstr>
      <vt:lpstr>Century Schoolbook</vt:lpstr>
      <vt:lpstr>Constantia</vt:lpstr>
      <vt:lpstr>Corbel</vt:lpstr>
      <vt:lpstr>Cormorant SC</vt:lpstr>
      <vt:lpstr>Cormorant SC Light</vt:lpstr>
      <vt:lpstr>Cormorant SC Medium</vt:lpstr>
      <vt:lpstr>Courier New</vt:lpstr>
      <vt:lpstr>Futura Light</vt:lpstr>
      <vt:lpstr>Harry P</vt:lpstr>
      <vt:lpstr>Noto Sans Symbols</vt:lpstr>
      <vt:lpstr>Open Sans</vt:lpstr>
      <vt:lpstr>Sorts Mill Goudy</vt:lpstr>
      <vt:lpstr>Times New Roman</vt:lpstr>
      <vt:lpstr>Trebuchet MS</vt:lpstr>
      <vt:lpstr>Wingdings</vt:lpstr>
      <vt:lpstr>Wingdings 3</vt:lpstr>
      <vt:lpstr>Office Theme</vt:lpstr>
      <vt:lpstr>1_Office Theme</vt:lpstr>
      <vt:lpstr>2_Office Theme</vt:lpstr>
      <vt:lpstr>Facet</vt:lpstr>
      <vt:lpstr>Metropolitan</vt:lpstr>
      <vt:lpstr>1_Facet</vt:lpstr>
      <vt:lpstr>3_Office Theme</vt:lpstr>
      <vt:lpstr>4_Office Theme</vt:lpstr>
      <vt:lpstr>2_Facet</vt:lpstr>
      <vt:lpstr>FLOWERS 16X9</vt:lpstr>
      <vt:lpstr>5_Office Theme</vt:lpstr>
      <vt:lpstr>Worksheet</vt:lpstr>
      <vt:lpstr>PowerPoint Presentation</vt:lpstr>
      <vt:lpstr>PowerPoint Presentation</vt:lpstr>
      <vt:lpstr>Agenda</vt:lpstr>
      <vt:lpstr>Cantey EDU Introduction</vt:lpstr>
      <vt:lpstr>Cantey EDU Introduction</vt:lpstr>
      <vt:lpstr>Cantey EDU Introduction</vt:lpstr>
      <vt:lpstr>To Contact Cantey:</vt:lpstr>
      <vt:lpstr>Meet Our Team!</vt:lpstr>
      <vt:lpstr>Cantey Tech Team Member Leticia Mcilwain</vt:lpstr>
      <vt:lpstr>Cantey Tech Team Member  Blythe Branham</vt:lpstr>
      <vt:lpstr>Cantey Tech Team Member  Jenn Roach</vt:lpstr>
      <vt:lpstr>Cantey Tech Team Member  Chryse Jackson</vt:lpstr>
      <vt:lpstr>Cantey Tech Team Member  Tina Scott</vt:lpstr>
      <vt:lpstr>Cantey Tech Team Member  Ryan Rose</vt:lpstr>
      <vt:lpstr>Cantey Tech Team Member  Rebecca Hill</vt:lpstr>
      <vt:lpstr>Cantey Tech Team Member  Sally Harrill</vt:lpstr>
      <vt:lpstr>PowerSchool Support Model</vt:lpstr>
      <vt:lpstr>PowerSchool Support Model</vt:lpstr>
      <vt:lpstr>PowerPoint Presentation</vt:lpstr>
      <vt:lpstr>Cantey’s Responsibilities</vt:lpstr>
      <vt:lpstr>PowerPoint Presentation</vt:lpstr>
      <vt:lpstr>Regulations and Laws</vt:lpstr>
      <vt:lpstr>Introduction</vt:lpstr>
      <vt:lpstr>R43-172. Accounting and Reporting</vt:lpstr>
      <vt:lpstr>R43-172 Accounting and Reporting</vt:lpstr>
      <vt:lpstr>R43-172. Accounting and Reporting</vt:lpstr>
      <vt:lpstr>R43-274. Student Attendance</vt:lpstr>
      <vt:lpstr>R43-274. Student Attendance</vt:lpstr>
      <vt:lpstr>R43-274. Student Attendance</vt:lpstr>
      <vt:lpstr>R43-274. Student Attendance</vt:lpstr>
      <vt:lpstr>R43-231. Defined Program Grades K-5</vt:lpstr>
      <vt:lpstr>R43-231. Defined Program Grades K-5</vt:lpstr>
      <vt:lpstr>R43-231. Defined Program Grades K-5</vt:lpstr>
      <vt:lpstr>R43-231. Defined Program Grades K-5</vt:lpstr>
      <vt:lpstr>R43-232. Defined Program Grades 6-8</vt:lpstr>
      <vt:lpstr>R43-232. Defined Program Grades 6-8</vt:lpstr>
      <vt:lpstr>R43-232. Defined Program Grades 6-8</vt:lpstr>
      <vt:lpstr>R43-234. Defined Program, Grades 9–12 and Graduation Requirements</vt:lpstr>
      <vt:lpstr>R43-234. Defined Program, Grades 9–12 and Graduation Requirements</vt:lpstr>
      <vt:lpstr>R43-234. Defined Program, Grades 9–12 and Graduation Requirements</vt:lpstr>
      <vt:lpstr>R43-234. Defined Program, Grades 9–12 and Graduation Requirements</vt:lpstr>
      <vt:lpstr>R43-234. Defined Program, Grades 9–12 and Graduation Requirements</vt:lpstr>
      <vt:lpstr>R43-234. Defined Program, Grades 9–12 and Graduation Requirements</vt:lpstr>
      <vt:lpstr>R43-234. Defined Program, Grades 9–12 and Graduation Requirements</vt:lpstr>
      <vt:lpstr>R43-234. Defined Program, Grades 9–12 and Graduation Requirements</vt:lpstr>
      <vt:lpstr>R43-234. Defined Program, Grades 9–12 and Graduation Requirements</vt:lpstr>
      <vt:lpstr>PowerPoint Presentation</vt:lpstr>
      <vt:lpstr>What is Full-Time Equivalency (FTE)? </vt:lpstr>
      <vt:lpstr>Full Time Equivalencies (FTE)</vt:lpstr>
      <vt:lpstr>FTE for Grades K-5 </vt:lpstr>
      <vt:lpstr>FTE Middle School, High School, and K -12th Grade Schools </vt:lpstr>
      <vt:lpstr>Navigating PowerSchool</vt:lpstr>
      <vt:lpstr>About PowerSchool</vt:lpstr>
      <vt:lpstr>Browser Compatibility</vt:lpstr>
      <vt:lpstr>PowerSchool Data Life Cycle</vt:lpstr>
      <vt:lpstr>PowerSchool Portal URLs</vt:lpstr>
      <vt:lpstr>PowerSchool Login Page</vt:lpstr>
      <vt:lpstr>PowerSchool Login Page</vt:lpstr>
      <vt:lpstr>PowerPoint Presentation</vt:lpstr>
      <vt:lpstr>Navigation Bar</vt:lpstr>
      <vt:lpstr>Navigation Bar</vt:lpstr>
      <vt:lpstr>Navigation Bar</vt:lpstr>
      <vt:lpstr>Manage Profile</vt:lpstr>
      <vt:lpstr>Manage Profile</vt:lpstr>
      <vt:lpstr>District Search</vt:lpstr>
      <vt:lpstr>Quick Data</vt:lpstr>
      <vt:lpstr>Daily Bulletin</vt:lpstr>
      <vt:lpstr>Daily Bulletin</vt:lpstr>
      <vt:lpstr>Enrollment Summary</vt:lpstr>
      <vt:lpstr>Master Schedule</vt:lpstr>
      <vt:lpstr>Master Schedule – List display</vt:lpstr>
      <vt:lpstr>Questions???</vt:lpstr>
      <vt:lpstr>New Staff Entry &amp; Assigning Login Credentials</vt:lpstr>
      <vt:lpstr>Entering New Staff</vt:lpstr>
      <vt:lpstr>Create New Staff</vt:lpstr>
      <vt:lpstr>New Staff Member Page</vt:lpstr>
      <vt:lpstr>New Staff Member Page</vt:lpstr>
      <vt:lpstr>New Staff Member Entry Page</vt:lpstr>
      <vt:lpstr>Accessing the Information Page</vt:lpstr>
      <vt:lpstr>Populating the Information Page</vt:lpstr>
      <vt:lpstr>Populating the Information Page</vt:lpstr>
      <vt:lpstr>Setting Up Security for a Teacher</vt:lpstr>
      <vt:lpstr>Setting Up Security for a Teacher</vt:lpstr>
      <vt:lpstr>Setting Up Security For a Teacher</vt:lpstr>
      <vt:lpstr>Setting Up Security For a Teacher</vt:lpstr>
      <vt:lpstr>Setting Up Security for the PowerSchool Administrator Website</vt:lpstr>
      <vt:lpstr>Setting Up Security for the PowerSchool Administrator Website</vt:lpstr>
      <vt:lpstr>Setting Up Security for the PowerSchool Administrator Website</vt:lpstr>
      <vt:lpstr>Setting Up Security for the PowerSchool Administrator Website</vt:lpstr>
      <vt:lpstr>Setting Up Security for the PowerSchool Administrator Website</vt:lpstr>
      <vt:lpstr>Removing System Access for a Teacher </vt:lpstr>
      <vt:lpstr>Removing Access for Other Staff</vt:lpstr>
      <vt:lpstr>Deactivating Users in PowerSchool</vt:lpstr>
      <vt:lpstr>Questions, Comments or Concerns?</vt:lpstr>
      <vt:lpstr>PowerSchool Basic Searches</vt:lpstr>
      <vt:lpstr>Basic Searches</vt:lpstr>
      <vt:lpstr>Basic Searches – View Field List</vt:lpstr>
      <vt:lpstr>Basic Searches – View Field List</vt:lpstr>
      <vt:lpstr>Basic Searches – View Field List</vt:lpstr>
      <vt:lpstr>Basic Searches – View Field List</vt:lpstr>
      <vt:lpstr>Basic Searches – View Field List</vt:lpstr>
      <vt:lpstr>Basic Searches – Search Commands</vt:lpstr>
      <vt:lpstr>Using Comparators</vt:lpstr>
      <vt:lpstr>Common PowerSchool Searches</vt:lpstr>
      <vt:lpstr>Basic Searches – Search Menu</vt:lpstr>
      <vt:lpstr>Basic Searches – Field Menu</vt:lpstr>
      <vt:lpstr>Basic Searches</vt:lpstr>
      <vt:lpstr>Basic Searches</vt:lpstr>
      <vt:lpstr>Basic Searches  </vt:lpstr>
      <vt:lpstr>Basic Searches- Active vs Inactive</vt:lpstr>
      <vt:lpstr>Using MultiSelect</vt:lpstr>
      <vt:lpstr>  Questions?  </vt:lpstr>
      <vt:lpstr>Charter Institute Programs Office Presentation</vt:lpstr>
      <vt:lpstr>PowerPoint Presentation</vt:lpstr>
      <vt:lpstr>PowerSchool Fiscal Impact for FY23</vt:lpstr>
      <vt:lpstr>PowerSchool Reports</vt:lpstr>
      <vt:lpstr>Weightings- State Aid to Classroom</vt:lpstr>
      <vt:lpstr>Weightings- Add-Ons</vt:lpstr>
      <vt:lpstr>Funding Counts</vt:lpstr>
      <vt:lpstr>New Funding Formula</vt:lpstr>
      <vt:lpstr>New Funding Formula</vt:lpstr>
      <vt:lpstr>New Funding Formula</vt:lpstr>
      <vt:lpstr>New Funding Formula</vt:lpstr>
      <vt:lpstr>New Funding Formula</vt:lpstr>
      <vt:lpstr>New Funding Formula</vt:lpstr>
      <vt:lpstr>Finance Team</vt:lpstr>
      <vt:lpstr>PowerPoint Presentation</vt:lpstr>
      <vt:lpstr>Student Services</vt:lpstr>
      <vt:lpstr>PowerPoint Presentation</vt:lpstr>
      <vt:lpstr>EFA Disability Coding</vt:lpstr>
      <vt:lpstr>Student Services- Special Education &amp; 504 </vt:lpstr>
      <vt:lpstr>Student Services- Special Education &amp; 504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Importance – Federal Programs</vt:lpstr>
      <vt:lpstr>National School Lunch Program Forms</vt:lpstr>
      <vt:lpstr>District of Residence</vt:lpstr>
      <vt:lpstr>Monitoring</vt:lpstr>
      <vt:lpstr>McKinney-Vento Coding</vt:lpstr>
      <vt:lpstr>PowerPoint Presentation</vt:lpstr>
      <vt:lpstr>Takeaways</vt:lpstr>
      <vt:lpstr>PowerPoint Presentation</vt:lpstr>
      <vt:lpstr>Power School and Assessment/Accountability</vt:lpstr>
      <vt:lpstr> </vt:lpstr>
      <vt:lpstr>How does Power School affect…</vt:lpstr>
      <vt:lpstr>What assessments are impacted by PS?</vt:lpstr>
      <vt:lpstr>What parts of State Accountability are affected by PS?</vt:lpstr>
      <vt:lpstr>Break</vt:lpstr>
      <vt:lpstr>Enrolling New Students</vt:lpstr>
      <vt:lpstr>Before Enrolling Students</vt:lpstr>
      <vt:lpstr>Using District–Wide Student Search</vt:lpstr>
      <vt:lpstr>District-Wide Student Search </vt:lpstr>
      <vt:lpstr>District-Wide Student Search Results</vt:lpstr>
      <vt:lpstr>Enroll Student</vt:lpstr>
      <vt:lpstr>Enroll New Student Screen</vt:lpstr>
      <vt:lpstr>Enroll New Student Screen</vt:lpstr>
      <vt:lpstr>Enroll New Student Screen</vt:lpstr>
      <vt:lpstr>Enroll New Student Screen</vt:lpstr>
      <vt:lpstr>Enroll New Student Screen</vt:lpstr>
      <vt:lpstr>Enroll New Student Screen</vt:lpstr>
      <vt:lpstr>Additional Information</vt:lpstr>
      <vt:lpstr>Additional Information</vt:lpstr>
      <vt:lpstr>Questions?</vt:lpstr>
      <vt:lpstr>EFA/EIA &amp; High Achieving Coding in PowerSchool</vt:lpstr>
      <vt:lpstr>Definitions and Purpose</vt:lpstr>
      <vt:lpstr>EFA/EIA Initialization</vt:lpstr>
      <vt:lpstr>SC Student Information Page</vt:lpstr>
      <vt:lpstr>EFA/EIA Classification Information Page</vt:lpstr>
      <vt:lpstr>EFA Classification Information Page</vt:lpstr>
      <vt:lpstr>EIA Classification Information Page</vt:lpstr>
      <vt:lpstr>EFA PowerSchool Coding</vt:lpstr>
      <vt:lpstr>EFA/EIA PowerSchool Coding: EFA/EIA Classification Information Page</vt:lpstr>
      <vt:lpstr>EFA/EIA PowerSchool Coding: EFA/EIA Classification Information Page</vt:lpstr>
      <vt:lpstr>EFA/EIA PowerSchool Coding: EFA/EIA Classification Information Page</vt:lpstr>
      <vt:lpstr>EFA/EIA PowerSchool Coding: EFA/EIA Classification Information Page</vt:lpstr>
      <vt:lpstr>EIA PowerSchool Coding</vt:lpstr>
      <vt:lpstr>EIA PowerSchool Coding: EFA/EIA Classification Information Page</vt:lpstr>
      <vt:lpstr>EIA PowerSchool Coding: EFA/EIA Classification Information Page</vt:lpstr>
      <vt:lpstr>EFA/EIA PowerSchool Coding</vt:lpstr>
      <vt:lpstr>High Achieving PowerSchool Coding</vt:lpstr>
      <vt:lpstr>High Achieving Code Entry PowerSchool Coding: High Achieving Tab</vt:lpstr>
      <vt:lpstr>High Achieving Code Entry PowerSchool Coding: High Achieving Tab</vt:lpstr>
      <vt:lpstr>High Achieving Code Entry PowerSchool Coding: High Achieving Tab</vt:lpstr>
      <vt:lpstr>High Achieving Code Entry PowerSchool Coding: High Achieving History Tab</vt:lpstr>
      <vt:lpstr>Helpful EFA/EIA &amp; High Achieving-Related Reports &amp; Validation Reports</vt:lpstr>
      <vt:lpstr>EFA/EIA &amp; High Achieving-Related Reports &amp; Validation Reports</vt:lpstr>
      <vt:lpstr>EFA/EIA Resources</vt:lpstr>
      <vt:lpstr>PowerSchool Transfers</vt:lpstr>
      <vt:lpstr>Agenda</vt:lpstr>
      <vt:lpstr>State Board Regulation</vt:lpstr>
      <vt:lpstr>State Board Regulation</vt:lpstr>
      <vt:lpstr>State Board Regulation</vt:lpstr>
      <vt:lpstr>Student Withdrawals</vt:lpstr>
      <vt:lpstr>Student Withdrawals</vt:lpstr>
      <vt:lpstr>PowerPoint Presentation</vt:lpstr>
      <vt:lpstr>PowerPoint Presentation</vt:lpstr>
      <vt:lpstr>PowerSchool Transfer Out of School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PowerSchool Transfer Out of School </vt:lpstr>
      <vt:lpstr>PowerPoint Presentation</vt:lpstr>
      <vt:lpstr>PowerPoint Presentation</vt:lpstr>
      <vt:lpstr>  Questions?  When Seeking Help  Submit PowerSchool questions about student Transfers to help@canteytech.com and include all details necessary for The Cantey Team to identify, troubleshoot, and respond to your request for help. Please consult your District for questions specific to SCDE policies, manuals, and resources.</vt:lpstr>
      <vt:lpstr>Truancy and Chronic Absenteeism</vt:lpstr>
      <vt:lpstr>Truancy</vt:lpstr>
      <vt:lpstr>When is a Student Classified as Truant?</vt:lpstr>
      <vt:lpstr>Truancy Regulations</vt:lpstr>
      <vt:lpstr>Absence Types</vt:lpstr>
      <vt:lpstr>Student Truancy Tab</vt:lpstr>
      <vt:lpstr>What is displayed on the Truancy Page?</vt:lpstr>
      <vt:lpstr>School Level Truancy Reports</vt:lpstr>
      <vt:lpstr>School Level Truancy Reports</vt:lpstr>
      <vt:lpstr>SC 40 Truancy Report by Student </vt:lpstr>
      <vt:lpstr>SC 41 Truancy Report by Student </vt:lpstr>
      <vt:lpstr>Chronic Absenteeism</vt:lpstr>
      <vt:lpstr>What is Chronic Absenteeism?</vt:lpstr>
      <vt:lpstr>Example A</vt:lpstr>
      <vt:lpstr>Example B</vt:lpstr>
      <vt:lpstr>Chronic Absenteeism Tab Start Page &gt; Student Selection &gt; State/Province-SC &gt; Chronic Absenteeism </vt:lpstr>
      <vt:lpstr>How Students are Flagged as Chronically Absent</vt:lpstr>
      <vt:lpstr>Chronic Absenteeism Page</vt:lpstr>
      <vt:lpstr> How to Access the Chronic Absenteeism Reports </vt:lpstr>
      <vt:lpstr> SC 38 Chronic Absenteeism Report  </vt:lpstr>
      <vt:lpstr> SC 38 Chronic Absenteeism Report  </vt:lpstr>
      <vt:lpstr>Questions</vt:lpstr>
      <vt:lpstr>5th Day Funding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 Data</vt:lpstr>
      <vt:lpstr>Level Data</vt:lpstr>
      <vt:lpstr>Level Data</vt:lpstr>
      <vt:lpstr>SCDE Data Quality Reporting</vt:lpstr>
      <vt:lpstr>SCDE Data Quality Reporting</vt:lpstr>
      <vt:lpstr>SCDE Data Quality Reporting</vt:lpstr>
      <vt:lpstr>Section and School Enrollment Audit Reports</vt:lpstr>
      <vt:lpstr>Section and School Enrollment Audit Reports</vt:lpstr>
      <vt:lpstr>Section and School Enrollment Audit Reports</vt:lpstr>
      <vt:lpstr>Section and School Enrollment Audit Reports</vt:lpstr>
      <vt:lpstr>PowerPoint Presentation</vt:lpstr>
      <vt:lpstr>Resource Review</vt:lpstr>
      <vt:lpstr>PowerSchool Policy Questions? </vt:lpstr>
      <vt:lpstr>PowerSchool Support Questions? </vt:lpstr>
      <vt:lpstr>Open Forum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Roach</dc:creator>
  <cp:lastModifiedBy>Jennifer Roach</cp:lastModifiedBy>
  <cp:revision>1</cp:revision>
  <dcterms:created xsi:type="dcterms:W3CDTF">2023-06-26T15:37:39Z</dcterms:created>
  <dcterms:modified xsi:type="dcterms:W3CDTF">2023-07-25T14:24:50Z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0x01010054491C19370D38418F2A14DF2FBD8941</vt:lpwstr>
  </property>
  <property fmtid="{D5CDD505-2E9C-101B-9397-08002B2CF9AE}" pid="3" name="MediaServiceImageTags">
    <vt:lpwstr/>
  </property>
</Properties>
</file>